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6" r:id="rId2"/>
  </p:sldIdLst>
  <p:sldSz cx="6858000" cy="9906000" type="A4"/>
  <p:notesSz cx="6807200" cy="99393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80" d="100"/>
          <a:sy n="80" d="100"/>
        </p:scale>
        <p:origin x="3066" y="11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514350" y="1621191"/>
            <a:ext cx="5829300" cy="3448756"/>
          </a:xfrm>
        </p:spPr>
        <p:txBody>
          <a:bodyPr anchor="b"/>
          <a:lstStyle>
            <a:lvl1pPr algn="ctr">
              <a:defRPr sz="4500"/>
            </a:lvl1pPr>
          </a:lstStyle>
          <a:p>
            <a:r>
              <a:rPr lang="ja-JP" altLang="en-US" smtClean="0"/>
              <a:t>マスター タイトルの書式設定</a:t>
            </a:r>
            <a:endParaRPr lang="en-US" dirty="0"/>
          </a:p>
        </p:txBody>
      </p:sp>
      <p:sp>
        <p:nvSpPr>
          <p:cNvPr id="3" name="Subtitle 2"/>
          <p:cNvSpPr>
            <a:spLocks noGrp="1"/>
          </p:cNvSpPr>
          <p:nvPr>
            <p:ph type="subTitle" idx="1"/>
          </p:nvPr>
        </p:nvSpPr>
        <p:spPr>
          <a:xfrm>
            <a:off x="857250" y="5202944"/>
            <a:ext cx="5143500" cy="2391656"/>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ja-JP" altLang="en-US" smtClean="0"/>
              <a:t>マスター サブタイトルの書式設定</a:t>
            </a:r>
            <a:endParaRPr lang="en-US" dirty="0"/>
          </a:p>
        </p:txBody>
      </p:sp>
      <p:sp>
        <p:nvSpPr>
          <p:cNvPr id="4" name="Date Placeholder 3"/>
          <p:cNvSpPr>
            <a:spLocks noGrp="1"/>
          </p:cNvSpPr>
          <p:nvPr>
            <p:ph type="dt" sz="half" idx="10"/>
          </p:nvPr>
        </p:nvSpPr>
        <p:spPr/>
        <p:txBody>
          <a:bodyPr/>
          <a:lstStyle/>
          <a:p>
            <a:fld id="{C315C670-0384-4D49-8671-8E037065E228}" type="datetimeFigureOut">
              <a:rPr kumimoji="1" lang="ja-JP" altLang="en-US" smtClean="0"/>
              <a:t>2022/8/1</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554C094-72C1-46A5-A14B-C63EA5C47C5D}" type="slidenum">
              <a:rPr kumimoji="1" lang="ja-JP" altLang="en-US" smtClean="0"/>
              <a:t>‹#›</a:t>
            </a:fld>
            <a:endParaRPr kumimoji="1" lang="ja-JP" altLang="en-US"/>
          </a:p>
        </p:txBody>
      </p:sp>
    </p:spTree>
    <p:extLst>
      <p:ext uri="{BB962C8B-B14F-4D97-AF65-F5344CB8AC3E}">
        <p14:creationId xmlns:p14="http://schemas.microsoft.com/office/powerpoint/2010/main" val="321060232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p>
            <a:fld id="{C315C670-0384-4D49-8671-8E037065E228}" type="datetimeFigureOut">
              <a:rPr kumimoji="1" lang="ja-JP" altLang="en-US" smtClean="0"/>
              <a:t>2022/8/1</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554C094-72C1-46A5-A14B-C63EA5C47C5D}" type="slidenum">
              <a:rPr kumimoji="1" lang="ja-JP" altLang="en-US" smtClean="0"/>
              <a:t>‹#›</a:t>
            </a:fld>
            <a:endParaRPr kumimoji="1" lang="ja-JP" altLang="en-US"/>
          </a:p>
        </p:txBody>
      </p:sp>
    </p:spTree>
    <p:extLst>
      <p:ext uri="{BB962C8B-B14F-4D97-AF65-F5344CB8AC3E}">
        <p14:creationId xmlns:p14="http://schemas.microsoft.com/office/powerpoint/2010/main" val="152948952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07757" y="527403"/>
            <a:ext cx="1478756" cy="8394877"/>
          </a:xfrm>
        </p:spPr>
        <p:txBody>
          <a:bodyPr vert="eaVert"/>
          <a:lstStyle/>
          <a:p>
            <a:r>
              <a:rPr lang="ja-JP" altLang="en-US" smtClean="0"/>
              <a:t>マスター タイトルの書式設定</a:t>
            </a:r>
            <a:endParaRPr lang="en-US" dirty="0"/>
          </a:p>
        </p:txBody>
      </p:sp>
      <p:sp>
        <p:nvSpPr>
          <p:cNvPr id="3" name="Vertical Text Placeholder 2"/>
          <p:cNvSpPr>
            <a:spLocks noGrp="1"/>
          </p:cNvSpPr>
          <p:nvPr>
            <p:ph type="body" orient="vert" idx="1"/>
          </p:nvPr>
        </p:nvSpPr>
        <p:spPr>
          <a:xfrm>
            <a:off x="471488" y="527403"/>
            <a:ext cx="4350544" cy="8394877"/>
          </a:xfrm>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p>
            <a:fld id="{C315C670-0384-4D49-8671-8E037065E228}" type="datetimeFigureOut">
              <a:rPr kumimoji="1" lang="ja-JP" altLang="en-US" smtClean="0"/>
              <a:t>2022/8/1</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554C094-72C1-46A5-A14B-C63EA5C47C5D}" type="slidenum">
              <a:rPr kumimoji="1" lang="ja-JP" altLang="en-US" smtClean="0"/>
              <a:t>‹#›</a:t>
            </a:fld>
            <a:endParaRPr kumimoji="1" lang="ja-JP" altLang="en-US"/>
          </a:p>
        </p:txBody>
      </p:sp>
    </p:spTree>
    <p:extLst>
      <p:ext uri="{BB962C8B-B14F-4D97-AF65-F5344CB8AC3E}">
        <p14:creationId xmlns:p14="http://schemas.microsoft.com/office/powerpoint/2010/main" val="405065468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Content Placeholder 2"/>
          <p:cNvSpPr>
            <a:spLocks noGrp="1"/>
          </p:cNvSpPr>
          <p:nvPr>
            <p:ph idx="1"/>
          </p:nvPr>
        </p:nvSpPr>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p>
            <a:fld id="{C315C670-0384-4D49-8671-8E037065E228}" type="datetimeFigureOut">
              <a:rPr kumimoji="1" lang="ja-JP" altLang="en-US" smtClean="0"/>
              <a:t>2022/8/1</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554C094-72C1-46A5-A14B-C63EA5C47C5D}" type="slidenum">
              <a:rPr kumimoji="1" lang="ja-JP" altLang="en-US" smtClean="0"/>
              <a:t>‹#›</a:t>
            </a:fld>
            <a:endParaRPr kumimoji="1" lang="ja-JP" altLang="en-US"/>
          </a:p>
        </p:txBody>
      </p:sp>
    </p:spTree>
    <p:extLst>
      <p:ext uri="{BB962C8B-B14F-4D97-AF65-F5344CB8AC3E}">
        <p14:creationId xmlns:p14="http://schemas.microsoft.com/office/powerpoint/2010/main" val="200077307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467916" y="2469624"/>
            <a:ext cx="5915025" cy="4120620"/>
          </a:xfrm>
        </p:spPr>
        <p:txBody>
          <a:bodyPr anchor="b"/>
          <a:lstStyle>
            <a:lvl1pPr>
              <a:defRPr sz="4500"/>
            </a:lvl1p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467916" y="6629226"/>
            <a:ext cx="5915025" cy="2166937"/>
          </a:xfrm>
        </p:spPr>
        <p:txBody>
          <a:bodyPr/>
          <a:lstStyle>
            <a:lvl1pPr marL="0" indent="0">
              <a:buNone/>
              <a:defRPr sz="1800">
                <a:solidFill>
                  <a:schemeClr val="tx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ja-JP" altLang="en-US" smtClean="0"/>
              <a:t>マスター テキストの書式設定</a:t>
            </a:r>
          </a:p>
        </p:txBody>
      </p:sp>
      <p:sp>
        <p:nvSpPr>
          <p:cNvPr id="4" name="Date Placeholder 3"/>
          <p:cNvSpPr>
            <a:spLocks noGrp="1"/>
          </p:cNvSpPr>
          <p:nvPr>
            <p:ph type="dt" sz="half" idx="10"/>
          </p:nvPr>
        </p:nvSpPr>
        <p:spPr/>
        <p:txBody>
          <a:bodyPr/>
          <a:lstStyle/>
          <a:p>
            <a:fld id="{C315C670-0384-4D49-8671-8E037065E228}" type="datetimeFigureOut">
              <a:rPr kumimoji="1" lang="ja-JP" altLang="en-US" smtClean="0"/>
              <a:t>2022/8/1</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554C094-72C1-46A5-A14B-C63EA5C47C5D}" type="slidenum">
              <a:rPr kumimoji="1" lang="ja-JP" altLang="en-US" smtClean="0"/>
              <a:t>‹#›</a:t>
            </a:fld>
            <a:endParaRPr kumimoji="1" lang="ja-JP" altLang="en-US"/>
          </a:p>
        </p:txBody>
      </p:sp>
    </p:spTree>
    <p:extLst>
      <p:ext uri="{BB962C8B-B14F-4D97-AF65-F5344CB8AC3E}">
        <p14:creationId xmlns:p14="http://schemas.microsoft.com/office/powerpoint/2010/main" val="423716353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Content Placeholder 2"/>
          <p:cNvSpPr>
            <a:spLocks noGrp="1"/>
          </p:cNvSpPr>
          <p:nvPr>
            <p:ph sz="half" idx="1"/>
          </p:nvPr>
        </p:nvSpPr>
        <p:spPr>
          <a:xfrm>
            <a:off x="471488" y="2637014"/>
            <a:ext cx="2914650" cy="6285266"/>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Content Placeholder 3"/>
          <p:cNvSpPr>
            <a:spLocks noGrp="1"/>
          </p:cNvSpPr>
          <p:nvPr>
            <p:ph sz="half" idx="2"/>
          </p:nvPr>
        </p:nvSpPr>
        <p:spPr>
          <a:xfrm>
            <a:off x="3471863" y="2637014"/>
            <a:ext cx="2914650" cy="6285266"/>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5" name="Date Placeholder 4"/>
          <p:cNvSpPr>
            <a:spLocks noGrp="1"/>
          </p:cNvSpPr>
          <p:nvPr>
            <p:ph type="dt" sz="half" idx="10"/>
          </p:nvPr>
        </p:nvSpPr>
        <p:spPr/>
        <p:txBody>
          <a:bodyPr/>
          <a:lstStyle/>
          <a:p>
            <a:fld id="{C315C670-0384-4D49-8671-8E037065E228}" type="datetimeFigureOut">
              <a:rPr kumimoji="1" lang="ja-JP" altLang="en-US" smtClean="0"/>
              <a:t>2022/8/1</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554C094-72C1-46A5-A14B-C63EA5C47C5D}" type="slidenum">
              <a:rPr kumimoji="1" lang="ja-JP" altLang="en-US" smtClean="0"/>
              <a:t>‹#›</a:t>
            </a:fld>
            <a:endParaRPr kumimoji="1" lang="ja-JP" altLang="en-US"/>
          </a:p>
        </p:txBody>
      </p:sp>
    </p:spTree>
    <p:extLst>
      <p:ext uri="{BB962C8B-B14F-4D97-AF65-F5344CB8AC3E}">
        <p14:creationId xmlns:p14="http://schemas.microsoft.com/office/powerpoint/2010/main" val="2746836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472381" y="527405"/>
            <a:ext cx="5915025" cy="1914702"/>
          </a:xfrm>
        </p:spPr>
        <p:txBody>
          <a:body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472381" y="2428347"/>
            <a:ext cx="2901255" cy="119009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ja-JP" altLang="en-US" smtClean="0"/>
              <a:t>マスター テキストの書式設定</a:t>
            </a:r>
          </a:p>
        </p:txBody>
      </p:sp>
      <p:sp>
        <p:nvSpPr>
          <p:cNvPr id="4" name="Content Placeholder 3"/>
          <p:cNvSpPr>
            <a:spLocks noGrp="1"/>
          </p:cNvSpPr>
          <p:nvPr>
            <p:ph sz="half" idx="2"/>
          </p:nvPr>
        </p:nvSpPr>
        <p:spPr>
          <a:xfrm>
            <a:off x="472381" y="3618442"/>
            <a:ext cx="2901255" cy="5322183"/>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5" name="Text Placeholder 4"/>
          <p:cNvSpPr>
            <a:spLocks noGrp="1"/>
          </p:cNvSpPr>
          <p:nvPr>
            <p:ph type="body" sz="quarter" idx="3"/>
          </p:nvPr>
        </p:nvSpPr>
        <p:spPr>
          <a:xfrm>
            <a:off x="3471863" y="2428347"/>
            <a:ext cx="2915543" cy="119009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ja-JP" altLang="en-US" smtClean="0"/>
              <a:t>マスター テキストの書式設定</a:t>
            </a:r>
          </a:p>
        </p:txBody>
      </p:sp>
      <p:sp>
        <p:nvSpPr>
          <p:cNvPr id="6" name="Content Placeholder 5"/>
          <p:cNvSpPr>
            <a:spLocks noGrp="1"/>
          </p:cNvSpPr>
          <p:nvPr>
            <p:ph sz="quarter" idx="4"/>
          </p:nvPr>
        </p:nvSpPr>
        <p:spPr>
          <a:xfrm>
            <a:off x="3471863" y="3618442"/>
            <a:ext cx="2915543" cy="5322183"/>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7" name="Date Placeholder 6"/>
          <p:cNvSpPr>
            <a:spLocks noGrp="1"/>
          </p:cNvSpPr>
          <p:nvPr>
            <p:ph type="dt" sz="half" idx="10"/>
          </p:nvPr>
        </p:nvSpPr>
        <p:spPr/>
        <p:txBody>
          <a:bodyPr/>
          <a:lstStyle/>
          <a:p>
            <a:fld id="{C315C670-0384-4D49-8671-8E037065E228}" type="datetimeFigureOut">
              <a:rPr kumimoji="1" lang="ja-JP" altLang="en-US" smtClean="0"/>
              <a:t>2022/8/1</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0554C094-72C1-46A5-A14B-C63EA5C47C5D}" type="slidenum">
              <a:rPr kumimoji="1" lang="ja-JP" altLang="en-US" smtClean="0"/>
              <a:t>‹#›</a:t>
            </a:fld>
            <a:endParaRPr kumimoji="1" lang="ja-JP" altLang="en-US"/>
          </a:p>
        </p:txBody>
      </p:sp>
    </p:spTree>
    <p:extLst>
      <p:ext uri="{BB962C8B-B14F-4D97-AF65-F5344CB8AC3E}">
        <p14:creationId xmlns:p14="http://schemas.microsoft.com/office/powerpoint/2010/main" val="305104508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Date Placeholder 2"/>
          <p:cNvSpPr>
            <a:spLocks noGrp="1"/>
          </p:cNvSpPr>
          <p:nvPr>
            <p:ph type="dt" sz="half" idx="10"/>
          </p:nvPr>
        </p:nvSpPr>
        <p:spPr/>
        <p:txBody>
          <a:bodyPr/>
          <a:lstStyle/>
          <a:p>
            <a:fld id="{C315C670-0384-4D49-8671-8E037065E228}" type="datetimeFigureOut">
              <a:rPr kumimoji="1" lang="ja-JP" altLang="en-US" smtClean="0"/>
              <a:t>2022/8/1</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0554C094-72C1-46A5-A14B-C63EA5C47C5D}" type="slidenum">
              <a:rPr kumimoji="1" lang="ja-JP" altLang="en-US" smtClean="0"/>
              <a:t>‹#›</a:t>
            </a:fld>
            <a:endParaRPr kumimoji="1" lang="ja-JP" altLang="en-US"/>
          </a:p>
        </p:txBody>
      </p:sp>
    </p:spTree>
    <p:extLst>
      <p:ext uri="{BB962C8B-B14F-4D97-AF65-F5344CB8AC3E}">
        <p14:creationId xmlns:p14="http://schemas.microsoft.com/office/powerpoint/2010/main" val="53502202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315C670-0384-4D49-8671-8E037065E228}" type="datetimeFigureOut">
              <a:rPr kumimoji="1" lang="ja-JP" altLang="en-US" smtClean="0"/>
              <a:t>2022/8/1</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0554C094-72C1-46A5-A14B-C63EA5C47C5D}" type="slidenum">
              <a:rPr kumimoji="1" lang="ja-JP" altLang="en-US" smtClean="0"/>
              <a:t>‹#›</a:t>
            </a:fld>
            <a:endParaRPr kumimoji="1" lang="ja-JP" altLang="en-US"/>
          </a:p>
        </p:txBody>
      </p:sp>
    </p:spTree>
    <p:extLst>
      <p:ext uri="{BB962C8B-B14F-4D97-AF65-F5344CB8AC3E}">
        <p14:creationId xmlns:p14="http://schemas.microsoft.com/office/powerpoint/2010/main" val="29871052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4" cy="2311400"/>
          </a:xfrm>
        </p:spPr>
        <p:txBody>
          <a:bodyPr anchor="b"/>
          <a:lstStyle>
            <a:lvl1pPr>
              <a:defRPr sz="2400"/>
            </a:lvl1pPr>
          </a:lstStyle>
          <a:p>
            <a:r>
              <a:rPr lang="ja-JP" altLang="en-US" smtClean="0"/>
              <a:t>マスター タイトルの書式設定</a:t>
            </a:r>
            <a:endParaRPr lang="en-US" dirty="0"/>
          </a:p>
        </p:txBody>
      </p:sp>
      <p:sp>
        <p:nvSpPr>
          <p:cNvPr id="3" name="Content Placeholder 2"/>
          <p:cNvSpPr>
            <a:spLocks noGrp="1"/>
          </p:cNvSpPr>
          <p:nvPr>
            <p:ph idx="1"/>
          </p:nvPr>
        </p:nvSpPr>
        <p:spPr>
          <a:xfrm>
            <a:off x="2915543" y="1426283"/>
            <a:ext cx="3471863" cy="7039681"/>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Text Placeholder 3"/>
          <p:cNvSpPr>
            <a:spLocks noGrp="1"/>
          </p:cNvSpPr>
          <p:nvPr>
            <p:ph type="body" sz="half" idx="2"/>
          </p:nvPr>
        </p:nvSpPr>
        <p:spPr>
          <a:xfrm>
            <a:off x="472381" y="2971800"/>
            <a:ext cx="2211884" cy="550562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ja-JP" altLang="en-US" smtClean="0"/>
              <a:t>マスター テキストの書式設定</a:t>
            </a:r>
          </a:p>
        </p:txBody>
      </p:sp>
      <p:sp>
        <p:nvSpPr>
          <p:cNvPr id="5" name="Date Placeholder 4"/>
          <p:cNvSpPr>
            <a:spLocks noGrp="1"/>
          </p:cNvSpPr>
          <p:nvPr>
            <p:ph type="dt" sz="half" idx="10"/>
          </p:nvPr>
        </p:nvSpPr>
        <p:spPr/>
        <p:txBody>
          <a:bodyPr/>
          <a:lstStyle/>
          <a:p>
            <a:fld id="{C315C670-0384-4D49-8671-8E037065E228}" type="datetimeFigureOut">
              <a:rPr kumimoji="1" lang="ja-JP" altLang="en-US" smtClean="0"/>
              <a:t>2022/8/1</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554C094-72C1-46A5-A14B-C63EA5C47C5D}" type="slidenum">
              <a:rPr kumimoji="1" lang="ja-JP" altLang="en-US" smtClean="0"/>
              <a:t>‹#›</a:t>
            </a:fld>
            <a:endParaRPr kumimoji="1" lang="ja-JP" altLang="en-US"/>
          </a:p>
        </p:txBody>
      </p:sp>
    </p:spTree>
    <p:extLst>
      <p:ext uri="{BB962C8B-B14F-4D97-AF65-F5344CB8AC3E}">
        <p14:creationId xmlns:p14="http://schemas.microsoft.com/office/powerpoint/2010/main" val="413384044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4" cy="2311400"/>
          </a:xfrm>
        </p:spPr>
        <p:txBody>
          <a:bodyPr anchor="b"/>
          <a:lstStyle>
            <a:lvl1pPr>
              <a:defRPr sz="2400"/>
            </a:lvl1pPr>
          </a:lstStyle>
          <a:p>
            <a:r>
              <a:rPr lang="ja-JP" altLang="en-US" smtClean="0"/>
              <a:t>マスター タイトルの書式設定</a:t>
            </a:r>
            <a:endParaRPr lang="en-US" dirty="0"/>
          </a:p>
        </p:txBody>
      </p:sp>
      <p:sp>
        <p:nvSpPr>
          <p:cNvPr id="3" name="Picture Placeholder 2"/>
          <p:cNvSpPr>
            <a:spLocks noGrp="1" noChangeAspect="1"/>
          </p:cNvSpPr>
          <p:nvPr>
            <p:ph type="pic" idx="1"/>
          </p:nvPr>
        </p:nvSpPr>
        <p:spPr>
          <a:xfrm>
            <a:off x="2915543" y="1426283"/>
            <a:ext cx="3471863" cy="7039681"/>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ja-JP" altLang="en-US" smtClean="0"/>
              <a:t>図を追加</a:t>
            </a:r>
            <a:endParaRPr lang="en-US" dirty="0"/>
          </a:p>
        </p:txBody>
      </p:sp>
      <p:sp>
        <p:nvSpPr>
          <p:cNvPr id="4" name="Text Placeholder 3"/>
          <p:cNvSpPr>
            <a:spLocks noGrp="1"/>
          </p:cNvSpPr>
          <p:nvPr>
            <p:ph type="body" sz="half" idx="2"/>
          </p:nvPr>
        </p:nvSpPr>
        <p:spPr>
          <a:xfrm>
            <a:off x="472381" y="2971800"/>
            <a:ext cx="2211884" cy="550562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ja-JP" altLang="en-US" smtClean="0"/>
              <a:t>マスター テキストの書式設定</a:t>
            </a:r>
          </a:p>
        </p:txBody>
      </p:sp>
      <p:sp>
        <p:nvSpPr>
          <p:cNvPr id="5" name="Date Placeholder 4"/>
          <p:cNvSpPr>
            <a:spLocks noGrp="1"/>
          </p:cNvSpPr>
          <p:nvPr>
            <p:ph type="dt" sz="half" idx="10"/>
          </p:nvPr>
        </p:nvSpPr>
        <p:spPr/>
        <p:txBody>
          <a:bodyPr/>
          <a:lstStyle/>
          <a:p>
            <a:fld id="{C315C670-0384-4D49-8671-8E037065E228}" type="datetimeFigureOut">
              <a:rPr kumimoji="1" lang="ja-JP" altLang="en-US" smtClean="0"/>
              <a:t>2022/8/1</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554C094-72C1-46A5-A14B-C63EA5C47C5D}" type="slidenum">
              <a:rPr kumimoji="1" lang="ja-JP" altLang="en-US" smtClean="0"/>
              <a:t>‹#›</a:t>
            </a:fld>
            <a:endParaRPr kumimoji="1" lang="ja-JP" altLang="en-US"/>
          </a:p>
        </p:txBody>
      </p:sp>
    </p:spTree>
    <p:extLst>
      <p:ext uri="{BB962C8B-B14F-4D97-AF65-F5344CB8AC3E}">
        <p14:creationId xmlns:p14="http://schemas.microsoft.com/office/powerpoint/2010/main" val="6990301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71488" y="527405"/>
            <a:ext cx="5915025" cy="1914702"/>
          </a:xfrm>
          <a:prstGeom prst="rect">
            <a:avLst/>
          </a:prstGeom>
        </p:spPr>
        <p:txBody>
          <a:bodyPr vert="horz" lIns="91440" tIns="45720" rIns="91440" bIns="45720" rtlCol="0" anchor="ctr">
            <a:normAutofit/>
          </a:body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471488" y="2637014"/>
            <a:ext cx="5915025" cy="6285266"/>
          </a:xfrm>
          <a:prstGeom prst="rect">
            <a:avLst/>
          </a:prstGeom>
        </p:spPr>
        <p:txBody>
          <a:bodyPr vert="horz" lIns="91440" tIns="45720" rIns="91440" bIns="45720" rtlCol="0">
            <a:normAutofit/>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2"/>
          </p:nvPr>
        </p:nvSpPr>
        <p:spPr>
          <a:xfrm>
            <a:off x="471488" y="9181397"/>
            <a:ext cx="1543050" cy="527403"/>
          </a:xfrm>
          <a:prstGeom prst="rect">
            <a:avLst/>
          </a:prstGeom>
        </p:spPr>
        <p:txBody>
          <a:bodyPr vert="horz" lIns="91440" tIns="45720" rIns="91440" bIns="45720" rtlCol="0" anchor="ctr"/>
          <a:lstStyle>
            <a:lvl1pPr algn="l">
              <a:defRPr sz="900">
                <a:solidFill>
                  <a:schemeClr val="tx1">
                    <a:tint val="75000"/>
                  </a:schemeClr>
                </a:solidFill>
              </a:defRPr>
            </a:lvl1pPr>
          </a:lstStyle>
          <a:p>
            <a:fld id="{C315C670-0384-4D49-8671-8E037065E228}" type="datetimeFigureOut">
              <a:rPr kumimoji="1" lang="ja-JP" altLang="en-US" smtClean="0"/>
              <a:t>2022/8/1</a:t>
            </a:fld>
            <a:endParaRPr kumimoji="1" lang="ja-JP" altLang="en-US"/>
          </a:p>
        </p:txBody>
      </p:sp>
      <p:sp>
        <p:nvSpPr>
          <p:cNvPr id="5" name="Footer Placeholder 4"/>
          <p:cNvSpPr>
            <a:spLocks noGrp="1"/>
          </p:cNvSpPr>
          <p:nvPr>
            <p:ph type="ftr" sz="quarter" idx="3"/>
          </p:nvPr>
        </p:nvSpPr>
        <p:spPr>
          <a:xfrm>
            <a:off x="2271713" y="9181397"/>
            <a:ext cx="2314575" cy="527403"/>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4843463" y="9181397"/>
            <a:ext cx="1543050" cy="527403"/>
          </a:xfrm>
          <a:prstGeom prst="rect">
            <a:avLst/>
          </a:prstGeom>
        </p:spPr>
        <p:txBody>
          <a:bodyPr vert="horz" lIns="91440" tIns="45720" rIns="91440" bIns="45720" rtlCol="0" anchor="ctr"/>
          <a:lstStyle>
            <a:lvl1pPr algn="r">
              <a:defRPr sz="900">
                <a:solidFill>
                  <a:schemeClr val="tx1">
                    <a:tint val="75000"/>
                  </a:schemeClr>
                </a:solidFill>
              </a:defRPr>
            </a:lvl1pPr>
          </a:lstStyle>
          <a:p>
            <a:fld id="{0554C094-72C1-46A5-A14B-C63EA5C47C5D}" type="slidenum">
              <a:rPr kumimoji="1" lang="ja-JP" altLang="en-US" smtClean="0"/>
              <a:t>‹#›</a:t>
            </a:fld>
            <a:endParaRPr kumimoji="1" lang="ja-JP" altLang="en-US"/>
          </a:p>
        </p:txBody>
      </p:sp>
    </p:spTree>
    <p:extLst>
      <p:ext uri="{BB962C8B-B14F-4D97-AF65-F5344CB8AC3E}">
        <p14:creationId xmlns:p14="http://schemas.microsoft.com/office/powerpoint/2010/main" val="2589052650"/>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685800" rtl="0" eaLnBrk="1" latinLnBrk="0" hangingPunct="1">
        <a:lnSpc>
          <a:spcPct val="90000"/>
        </a:lnSpc>
        <a:spcBef>
          <a:spcPct val="0"/>
        </a:spcBef>
        <a:buNone/>
        <a:defRPr kumimoji="1"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kumimoji="1"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kumimoji="1"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kumimoji="1"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9pPr>
    </p:bodyStyle>
    <p:otherStyle>
      <a:defPPr>
        <a:defRPr lang="en-US"/>
      </a:defPPr>
      <a:lvl1pPr marL="0" algn="l" defTabSz="685800" rtl="0" eaLnBrk="1" latinLnBrk="0" hangingPunct="1">
        <a:defRPr kumimoji="1" sz="1350" kern="1200">
          <a:solidFill>
            <a:schemeClr val="tx1"/>
          </a:solidFill>
          <a:latin typeface="+mn-lt"/>
          <a:ea typeface="+mn-ea"/>
          <a:cs typeface="+mn-cs"/>
        </a:defRPr>
      </a:lvl1pPr>
      <a:lvl2pPr marL="342900" algn="l" defTabSz="685800" rtl="0" eaLnBrk="1" latinLnBrk="0" hangingPunct="1">
        <a:defRPr kumimoji="1" sz="1350" kern="1200">
          <a:solidFill>
            <a:schemeClr val="tx1"/>
          </a:solidFill>
          <a:latin typeface="+mn-lt"/>
          <a:ea typeface="+mn-ea"/>
          <a:cs typeface="+mn-cs"/>
        </a:defRPr>
      </a:lvl2pPr>
      <a:lvl3pPr marL="685800" algn="l" defTabSz="685800" rtl="0" eaLnBrk="1" latinLnBrk="0" hangingPunct="1">
        <a:defRPr kumimoji="1" sz="1350" kern="1200">
          <a:solidFill>
            <a:schemeClr val="tx1"/>
          </a:solidFill>
          <a:latin typeface="+mn-lt"/>
          <a:ea typeface="+mn-ea"/>
          <a:cs typeface="+mn-cs"/>
        </a:defRPr>
      </a:lvl3pPr>
      <a:lvl4pPr marL="1028700" algn="l" defTabSz="685800" rtl="0" eaLnBrk="1" latinLnBrk="0" hangingPunct="1">
        <a:defRPr kumimoji="1" sz="1350" kern="1200">
          <a:solidFill>
            <a:schemeClr val="tx1"/>
          </a:solidFill>
          <a:latin typeface="+mn-lt"/>
          <a:ea typeface="+mn-ea"/>
          <a:cs typeface="+mn-cs"/>
        </a:defRPr>
      </a:lvl4pPr>
      <a:lvl5pPr marL="1371600" algn="l" defTabSz="685800" rtl="0" eaLnBrk="1" latinLnBrk="0" hangingPunct="1">
        <a:defRPr kumimoji="1" sz="1350" kern="1200">
          <a:solidFill>
            <a:schemeClr val="tx1"/>
          </a:solidFill>
          <a:latin typeface="+mn-lt"/>
          <a:ea typeface="+mn-ea"/>
          <a:cs typeface="+mn-cs"/>
        </a:defRPr>
      </a:lvl5pPr>
      <a:lvl6pPr marL="1714500" algn="l" defTabSz="685800" rtl="0" eaLnBrk="1" latinLnBrk="0" hangingPunct="1">
        <a:defRPr kumimoji="1" sz="1350" kern="1200">
          <a:solidFill>
            <a:schemeClr val="tx1"/>
          </a:solidFill>
          <a:latin typeface="+mn-lt"/>
          <a:ea typeface="+mn-ea"/>
          <a:cs typeface="+mn-cs"/>
        </a:defRPr>
      </a:lvl6pPr>
      <a:lvl7pPr marL="2057400" algn="l" defTabSz="685800" rtl="0" eaLnBrk="1" latinLnBrk="0" hangingPunct="1">
        <a:defRPr kumimoji="1" sz="1350" kern="1200">
          <a:solidFill>
            <a:schemeClr val="tx1"/>
          </a:solidFill>
          <a:latin typeface="+mn-lt"/>
          <a:ea typeface="+mn-ea"/>
          <a:cs typeface="+mn-cs"/>
        </a:defRPr>
      </a:lvl7pPr>
      <a:lvl8pPr marL="2400300" algn="l" defTabSz="685800" rtl="0" eaLnBrk="1" latinLnBrk="0" hangingPunct="1">
        <a:defRPr kumimoji="1" sz="1350" kern="1200">
          <a:solidFill>
            <a:schemeClr val="tx1"/>
          </a:solidFill>
          <a:latin typeface="+mn-lt"/>
          <a:ea typeface="+mn-ea"/>
          <a:cs typeface="+mn-cs"/>
        </a:defRPr>
      </a:lvl8pPr>
      <a:lvl9pPr marL="2743200" algn="l" defTabSz="685800" rtl="0" eaLnBrk="1" latinLnBrk="0" hangingPunct="1">
        <a:defRPr kumimoji="1"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タイトル 1"/>
          <p:cNvSpPr>
            <a:spLocks noGrp="1"/>
          </p:cNvSpPr>
          <p:nvPr>
            <p:ph type="ctrTitle"/>
          </p:nvPr>
        </p:nvSpPr>
        <p:spPr>
          <a:xfrm>
            <a:off x="462273" y="86528"/>
            <a:ext cx="5829300" cy="1967755"/>
          </a:xfrm>
        </p:spPr>
        <p:txBody>
          <a:bodyPr>
            <a:noAutofit/>
          </a:bodyPr>
          <a:lstStyle/>
          <a:p>
            <a:pPr>
              <a:lnSpc>
                <a:spcPct val="150000"/>
              </a:lnSpc>
              <a:spcAft>
                <a:spcPts val="1200"/>
              </a:spcAft>
            </a:pPr>
            <a:r>
              <a:rPr kumimoji="1" lang="ja-JP" altLang="en-US" sz="2000" dirty="0" smtClean="0">
                <a:latin typeface="Monotype Corsiva" panose="03010101010201010101" pitchFamily="66" charset="0"/>
                <a:ea typeface="HGP明朝B" panose="02020800000000000000" pitchFamily="18" charset="-128"/>
              </a:rPr>
              <a:t>災害外傷研修開催</a:t>
            </a:r>
            <a:r>
              <a:rPr lang="ja-JP" altLang="en-US" sz="2000" dirty="0" smtClean="0">
                <a:latin typeface="Monotype Corsiva" panose="03010101010201010101" pitchFamily="66" charset="0"/>
                <a:ea typeface="HGP明朝B" panose="02020800000000000000" pitchFamily="18" charset="-128"/>
              </a:rPr>
              <a:t>中拡大企画</a:t>
            </a:r>
            <a:r>
              <a:rPr lang="en-US" altLang="ja-JP" sz="2800" dirty="0" smtClean="0">
                <a:latin typeface="Monotype Corsiva" panose="03010101010201010101" pitchFamily="66" charset="0"/>
                <a:ea typeface="HGP明朝B" panose="02020800000000000000" pitchFamily="18" charset="-128"/>
              </a:rPr>
              <a:t/>
            </a:r>
            <a:br>
              <a:rPr lang="en-US" altLang="ja-JP" sz="2800" dirty="0" smtClean="0">
                <a:latin typeface="Monotype Corsiva" panose="03010101010201010101" pitchFamily="66" charset="0"/>
                <a:ea typeface="HGP明朝B" panose="02020800000000000000" pitchFamily="18" charset="-128"/>
              </a:rPr>
            </a:br>
            <a:r>
              <a:rPr lang="ja-JP" altLang="en-US" sz="2800" dirty="0">
                <a:latin typeface="Monotype Corsiva" panose="03010101010201010101" pitchFamily="66" charset="0"/>
                <a:ea typeface="HGP明朝B" panose="02020800000000000000" pitchFamily="18" charset="-128"/>
              </a:rPr>
              <a:t>国際医療救援部</a:t>
            </a:r>
            <a:r>
              <a:rPr lang="ja-JP" altLang="en-US" sz="2800" dirty="0" smtClean="0">
                <a:latin typeface="Monotype Corsiva" panose="03010101010201010101" pitchFamily="66" charset="0"/>
                <a:ea typeface="HGP明朝B" panose="02020800000000000000" pitchFamily="18" charset="-128"/>
              </a:rPr>
              <a:t>月例研修会</a:t>
            </a:r>
            <a:r>
              <a:rPr lang="en-US" altLang="ja-JP" sz="2800" dirty="0" smtClean="0">
                <a:latin typeface="Monotype Corsiva" panose="03010101010201010101" pitchFamily="66" charset="0"/>
                <a:ea typeface="HGP明朝B" panose="02020800000000000000" pitchFamily="18" charset="-128"/>
              </a:rPr>
              <a:t/>
            </a:r>
            <a:br>
              <a:rPr lang="en-US" altLang="ja-JP" sz="2800" dirty="0" smtClean="0">
                <a:latin typeface="Monotype Corsiva" panose="03010101010201010101" pitchFamily="66" charset="0"/>
                <a:ea typeface="HGP明朝B" panose="02020800000000000000" pitchFamily="18" charset="-128"/>
              </a:rPr>
            </a:br>
            <a:r>
              <a:rPr lang="en-US" altLang="ja-JP" sz="2800" dirty="0" smtClean="0">
                <a:latin typeface="Monotype Corsiva" panose="03010101010201010101" pitchFamily="66" charset="0"/>
                <a:ea typeface="HGP明朝B" panose="02020800000000000000" pitchFamily="18" charset="-128"/>
              </a:rPr>
              <a:t>Head</a:t>
            </a:r>
            <a:r>
              <a:rPr lang="ja-JP" altLang="en-US" sz="2800" dirty="0" smtClean="0">
                <a:latin typeface="Monotype Corsiva" panose="03010101010201010101" pitchFamily="66" charset="0"/>
                <a:ea typeface="HGP明朝B" panose="02020800000000000000" pitchFamily="18" charset="-128"/>
              </a:rPr>
              <a:t> </a:t>
            </a:r>
            <a:r>
              <a:rPr lang="en-US" altLang="ja-JP" sz="2800" dirty="0" smtClean="0">
                <a:latin typeface="Monotype Corsiva" panose="03010101010201010101" pitchFamily="66" charset="0"/>
                <a:ea typeface="HGP明朝B" panose="02020800000000000000" pitchFamily="18" charset="-128"/>
              </a:rPr>
              <a:t>and</a:t>
            </a:r>
            <a:r>
              <a:rPr lang="ja-JP" altLang="en-US" sz="2800" dirty="0" smtClean="0">
                <a:latin typeface="Monotype Corsiva" panose="03010101010201010101" pitchFamily="66" charset="0"/>
                <a:ea typeface="HGP明朝B" panose="02020800000000000000" pitchFamily="18" charset="-128"/>
              </a:rPr>
              <a:t> </a:t>
            </a:r>
            <a:r>
              <a:rPr lang="en-US" altLang="ja-JP" sz="2800" dirty="0" smtClean="0">
                <a:latin typeface="Monotype Corsiva" panose="03010101010201010101" pitchFamily="66" charset="0"/>
                <a:ea typeface="HGP明朝B" panose="02020800000000000000" pitchFamily="18" charset="-128"/>
              </a:rPr>
              <a:t>Hearts</a:t>
            </a:r>
            <a:r>
              <a:rPr lang="ja-JP" altLang="en-US" sz="2800" dirty="0">
                <a:latin typeface="Monotype Corsiva" panose="03010101010201010101" pitchFamily="66" charset="0"/>
                <a:ea typeface="HGP明朝B" panose="02020800000000000000" pitchFamily="18" charset="-128"/>
              </a:rPr>
              <a:t>　</a:t>
            </a:r>
            <a:r>
              <a:rPr lang="ja-JP" altLang="en-US" sz="1800" dirty="0" smtClean="0">
                <a:latin typeface="Monotype Corsiva" panose="03010101010201010101" pitchFamily="66" charset="0"/>
                <a:ea typeface="HGP明朝B" panose="02020800000000000000" pitchFamily="18" charset="-128"/>
              </a:rPr>
              <a:t>人道支援の倫理的ジレンマ</a:t>
            </a:r>
            <a:endParaRPr kumimoji="1" lang="ja-JP" altLang="en-US" sz="1800" dirty="0">
              <a:latin typeface="Monotype Corsiva" panose="03010101010201010101" pitchFamily="66" charset="0"/>
              <a:ea typeface="HGP明朝B" panose="02020800000000000000" pitchFamily="18" charset="-128"/>
            </a:endParaRPr>
          </a:p>
        </p:txBody>
      </p:sp>
      <p:sp>
        <p:nvSpPr>
          <p:cNvPr id="11" name="テキスト ボックス 10"/>
          <p:cNvSpPr txBox="1"/>
          <p:nvPr/>
        </p:nvSpPr>
        <p:spPr>
          <a:xfrm>
            <a:off x="138732" y="2054283"/>
            <a:ext cx="6476381" cy="1938992"/>
          </a:xfrm>
          <a:prstGeom prst="rect">
            <a:avLst/>
          </a:prstGeom>
          <a:noFill/>
        </p:spPr>
        <p:txBody>
          <a:bodyPr wrap="square" rtlCol="0">
            <a:spAutoFit/>
          </a:bodyPr>
          <a:lstStyle/>
          <a:p>
            <a:r>
              <a:rPr kumimoji="1" lang="en-US" altLang="ja-JP" sz="2000" u="sng" dirty="0" smtClean="0">
                <a:latin typeface="Monotype Corsiva" panose="03010101010201010101" pitchFamily="66" charset="0"/>
                <a:ea typeface="HGP明朝B" panose="02020800000000000000" pitchFamily="18" charset="-128"/>
              </a:rPr>
              <a:t>Dr</a:t>
            </a:r>
            <a:r>
              <a:rPr kumimoji="1" lang="en-US" altLang="ja-JP" sz="2000" u="sng" dirty="0">
                <a:latin typeface="Monotype Corsiva" panose="03010101010201010101" pitchFamily="66" charset="0"/>
                <a:ea typeface="HGP明朝B" panose="02020800000000000000" pitchFamily="18" charset="-128"/>
              </a:rPr>
              <a:t>. Tom </a:t>
            </a:r>
            <a:r>
              <a:rPr kumimoji="1" lang="en-US" altLang="ja-JP" sz="2000" u="sng" dirty="0" err="1">
                <a:latin typeface="Monotype Corsiva" panose="03010101010201010101" pitchFamily="66" charset="0"/>
                <a:ea typeface="HGP明朝B" panose="02020800000000000000" pitchFamily="18" charset="-128"/>
              </a:rPr>
              <a:t>Potokar</a:t>
            </a:r>
            <a:r>
              <a:rPr kumimoji="1" lang="en-US" altLang="ja-JP" sz="2000" u="sng" dirty="0" smtClean="0">
                <a:latin typeface="Monotype Corsiva" panose="03010101010201010101" pitchFamily="66" charset="0"/>
                <a:ea typeface="HGP明朝B" panose="02020800000000000000" pitchFamily="18" charset="-128"/>
              </a:rPr>
              <a:t>,</a:t>
            </a:r>
            <a:r>
              <a:rPr kumimoji="1" lang="ja-JP" altLang="en-US" sz="2000" u="sng" dirty="0" smtClean="0">
                <a:latin typeface="Monotype Corsiva" panose="03010101010201010101" pitchFamily="66" charset="0"/>
                <a:ea typeface="HGP明朝B" panose="02020800000000000000" pitchFamily="18" charset="-128"/>
              </a:rPr>
              <a:t>　赤十字</a:t>
            </a:r>
            <a:r>
              <a:rPr kumimoji="1" lang="ja-JP" altLang="en-US" sz="2000" u="sng" dirty="0">
                <a:latin typeface="Monotype Corsiva" panose="03010101010201010101" pitchFamily="66" charset="0"/>
                <a:ea typeface="HGP明朝B" panose="02020800000000000000" pitchFamily="18" charset="-128"/>
              </a:rPr>
              <a:t>国際委員会（</a:t>
            </a:r>
            <a:r>
              <a:rPr kumimoji="1" lang="en-US" altLang="ja-JP" sz="2000" u="sng" dirty="0">
                <a:latin typeface="Monotype Corsiva" panose="03010101010201010101" pitchFamily="66" charset="0"/>
                <a:ea typeface="HGP明朝B" panose="02020800000000000000" pitchFamily="18" charset="-128"/>
              </a:rPr>
              <a:t>ICRC</a:t>
            </a:r>
            <a:r>
              <a:rPr kumimoji="1" lang="ja-JP" altLang="en-US" sz="2000" u="sng" dirty="0">
                <a:latin typeface="Monotype Corsiva" panose="03010101010201010101" pitchFamily="66" charset="0"/>
                <a:ea typeface="HGP明朝B" panose="02020800000000000000" pitchFamily="18" charset="-128"/>
              </a:rPr>
              <a:t>）</a:t>
            </a:r>
            <a:r>
              <a:rPr kumimoji="1" lang="en-US" altLang="ja-JP" sz="2000" u="sng" dirty="0" smtClean="0">
                <a:latin typeface="Monotype Corsiva" panose="03010101010201010101" pitchFamily="66" charset="0"/>
                <a:ea typeface="HGP明朝B" panose="02020800000000000000" pitchFamily="18" charset="-128"/>
              </a:rPr>
              <a:t>Chief Surgeon</a:t>
            </a:r>
          </a:p>
          <a:p>
            <a:r>
              <a:rPr kumimoji="1" lang="en-US" altLang="ja-JP" sz="2000" dirty="0" smtClean="0">
                <a:latin typeface="Monotype Corsiva" panose="03010101010201010101" pitchFamily="66" charset="0"/>
                <a:ea typeface="HGP明朝B" panose="02020800000000000000" pitchFamily="18" charset="-128"/>
              </a:rPr>
              <a:t>Date:</a:t>
            </a:r>
            <a:r>
              <a:rPr kumimoji="1" lang="ja-JP" altLang="en-US" sz="2000" dirty="0" smtClean="0">
                <a:latin typeface="Monotype Corsiva" panose="03010101010201010101" pitchFamily="66" charset="0"/>
                <a:ea typeface="HGP明朝B" panose="02020800000000000000" pitchFamily="18" charset="-128"/>
              </a:rPr>
              <a:t>　</a:t>
            </a:r>
            <a:r>
              <a:rPr kumimoji="1" lang="en-US" altLang="ja-JP" sz="2000" dirty="0" smtClean="0">
                <a:latin typeface="Monotype Corsiva" panose="03010101010201010101" pitchFamily="66" charset="0"/>
                <a:ea typeface="HGP明朝B" panose="02020800000000000000" pitchFamily="18" charset="-128"/>
              </a:rPr>
              <a:t>9/24 ( SAT)</a:t>
            </a:r>
            <a:r>
              <a:rPr kumimoji="1" lang="ja-JP" altLang="en-US" sz="2000" dirty="0" smtClean="0">
                <a:latin typeface="Monotype Corsiva" panose="03010101010201010101" pitchFamily="66" charset="0"/>
                <a:ea typeface="HGP明朝B" panose="02020800000000000000" pitchFamily="18" charset="-128"/>
              </a:rPr>
              <a:t>　</a:t>
            </a:r>
            <a:r>
              <a:rPr kumimoji="1" lang="en-US" altLang="ja-JP" sz="2000" dirty="0" smtClean="0">
                <a:latin typeface="Monotype Corsiva" panose="03010101010201010101" pitchFamily="66" charset="0"/>
                <a:ea typeface="HGP明朝B" panose="02020800000000000000" pitchFamily="18" charset="-128"/>
              </a:rPr>
              <a:t>13:10~14:10</a:t>
            </a:r>
          </a:p>
          <a:p>
            <a:r>
              <a:rPr kumimoji="1" lang="en-US" altLang="ja-JP" sz="2000" dirty="0">
                <a:latin typeface="Monotype Corsiva" panose="03010101010201010101" pitchFamily="66" charset="0"/>
                <a:ea typeface="HGP明朝B" panose="02020800000000000000" pitchFamily="18" charset="-128"/>
              </a:rPr>
              <a:t>M</a:t>
            </a:r>
            <a:r>
              <a:rPr kumimoji="1" lang="en-US" altLang="ja-JP" sz="2000" dirty="0" smtClean="0">
                <a:latin typeface="Monotype Corsiva" panose="03010101010201010101" pitchFamily="66" charset="0"/>
                <a:ea typeface="HGP明朝B" panose="02020800000000000000" pitchFamily="18" charset="-128"/>
              </a:rPr>
              <a:t>ethod:</a:t>
            </a:r>
            <a:r>
              <a:rPr kumimoji="1" lang="ja-JP" altLang="en-US" sz="2000" dirty="0" smtClean="0">
                <a:latin typeface="Monotype Corsiva" panose="03010101010201010101" pitchFamily="66" charset="0"/>
                <a:ea typeface="HGP明朝B" panose="02020800000000000000" pitchFamily="18" charset="-128"/>
              </a:rPr>
              <a:t>　</a:t>
            </a:r>
            <a:r>
              <a:rPr kumimoji="1" lang="en-US" altLang="ja-JP" sz="2000" dirty="0" smtClean="0">
                <a:latin typeface="Monotype Corsiva" panose="03010101010201010101" pitchFamily="66" charset="0"/>
                <a:ea typeface="HGP明朝B" panose="02020800000000000000" pitchFamily="18" charset="-128"/>
              </a:rPr>
              <a:t>on-line</a:t>
            </a:r>
            <a:r>
              <a:rPr kumimoji="1" lang="ja-JP" altLang="en-US" sz="2000" dirty="0" smtClean="0">
                <a:latin typeface="Monotype Corsiva" panose="03010101010201010101" pitchFamily="66" charset="0"/>
                <a:ea typeface="HGP明朝B" panose="02020800000000000000" pitchFamily="18" charset="-128"/>
              </a:rPr>
              <a:t>　講義は英語です</a:t>
            </a:r>
            <a:endParaRPr kumimoji="1" lang="en-US" altLang="ja-JP" sz="2000" dirty="0" smtClean="0">
              <a:latin typeface="Monotype Corsiva" panose="03010101010201010101" pitchFamily="66" charset="0"/>
              <a:ea typeface="HGP明朝B" panose="02020800000000000000" pitchFamily="18" charset="-128"/>
            </a:endParaRPr>
          </a:p>
          <a:p>
            <a:r>
              <a:rPr kumimoji="1" lang="en-US" altLang="ja-JP" dirty="0">
                <a:latin typeface="Monotype Corsiva" panose="03010101010201010101" pitchFamily="66" charset="0"/>
                <a:ea typeface="HGP明朝B" panose="02020800000000000000" pitchFamily="18" charset="-128"/>
              </a:rPr>
              <a:t> </a:t>
            </a:r>
            <a:r>
              <a:rPr kumimoji="1" lang="en-US" altLang="ja-JP" dirty="0" smtClean="0">
                <a:latin typeface="Monotype Corsiva" panose="03010101010201010101" pitchFamily="66" charset="0"/>
                <a:ea typeface="HGP明朝B" panose="02020800000000000000" pitchFamily="18" charset="-128"/>
              </a:rPr>
              <a:t>              ※</a:t>
            </a:r>
            <a:r>
              <a:rPr kumimoji="1" lang="ja-JP" altLang="en-US" dirty="0" smtClean="0">
                <a:latin typeface="Monotype Corsiva" panose="03010101010201010101" pitchFamily="66" charset="0"/>
                <a:ea typeface="HGP明朝B" panose="02020800000000000000" pitchFamily="18" charset="-128"/>
              </a:rPr>
              <a:t>日本語通訳はございません</a:t>
            </a:r>
            <a:endParaRPr kumimoji="1" lang="en-US" altLang="ja-JP" dirty="0" smtClean="0">
              <a:latin typeface="Monotype Corsiva" panose="03010101010201010101" pitchFamily="66" charset="0"/>
              <a:ea typeface="HGP明朝B" panose="02020800000000000000" pitchFamily="18" charset="-128"/>
            </a:endParaRPr>
          </a:p>
          <a:p>
            <a:r>
              <a:rPr kumimoji="1" lang="ja-JP" altLang="en-US" sz="2000" dirty="0">
                <a:latin typeface="Monotype Corsiva" panose="03010101010201010101" pitchFamily="66" charset="0"/>
                <a:ea typeface="HGP明朝B" panose="02020800000000000000" pitchFamily="18" charset="-128"/>
              </a:rPr>
              <a:t>　</a:t>
            </a:r>
            <a:r>
              <a:rPr kumimoji="1" lang="ja-JP" altLang="en-US" sz="2000" dirty="0" smtClean="0">
                <a:latin typeface="Monotype Corsiva" panose="03010101010201010101" pitchFamily="66" charset="0"/>
                <a:ea typeface="HGP明朝B" panose="02020800000000000000" pitchFamily="18" charset="-128"/>
              </a:rPr>
              <a:t>　　　</a:t>
            </a:r>
            <a:endParaRPr kumimoji="1" lang="en-US" altLang="ja-JP" sz="2000" dirty="0" smtClean="0">
              <a:latin typeface="Monotype Corsiva" panose="03010101010201010101" pitchFamily="66" charset="0"/>
              <a:ea typeface="HGP明朝B" panose="02020800000000000000" pitchFamily="18" charset="-128"/>
            </a:endParaRPr>
          </a:p>
          <a:p>
            <a:endParaRPr kumimoji="1" lang="ja-JP" altLang="en-US" sz="2000" dirty="0">
              <a:latin typeface="Monotype Corsiva" panose="03010101010201010101" pitchFamily="66" charset="0"/>
              <a:ea typeface="HGP明朝B" panose="02020800000000000000" pitchFamily="18" charset="-128"/>
            </a:endParaRPr>
          </a:p>
        </p:txBody>
      </p:sp>
      <p:sp>
        <p:nvSpPr>
          <p:cNvPr id="12" name="角丸四角形吹き出し 11"/>
          <p:cNvSpPr/>
          <p:nvPr/>
        </p:nvSpPr>
        <p:spPr>
          <a:xfrm>
            <a:off x="3806455" y="2499017"/>
            <a:ext cx="2808658" cy="1031359"/>
          </a:xfrm>
          <a:prstGeom prst="wedgeRoundRectCallout">
            <a:avLst>
              <a:gd name="adj1" fmla="val -23221"/>
              <a:gd name="adj2" fmla="val -59936"/>
              <a:gd name="adj3" fmla="val 16667"/>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200" dirty="0" smtClean="0">
                <a:solidFill>
                  <a:schemeClr val="tx1"/>
                </a:solidFill>
              </a:rPr>
              <a:t>今回は災害外傷研修の講師としてご参加いただいている</a:t>
            </a:r>
            <a:r>
              <a:rPr kumimoji="1" lang="en-US" altLang="ja-JP" sz="1200" dirty="0" smtClean="0">
                <a:solidFill>
                  <a:schemeClr val="tx1"/>
                </a:solidFill>
              </a:rPr>
              <a:t>ICRC</a:t>
            </a:r>
            <a:r>
              <a:rPr kumimoji="1" lang="ja-JP" altLang="en-US" sz="1200" dirty="0" smtClean="0">
                <a:solidFill>
                  <a:schemeClr val="tx1"/>
                </a:solidFill>
              </a:rPr>
              <a:t>の</a:t>
            </a:r>
            <a:r>
              <a:rPr kumimoji="1" lang="en-US" altLang="ja-JP" sz="1200" dirty="0" smtClean="0">
                <a:solidFill>
                  <a:schemeClr val="tx1"/>
                </a:solidFill>
              </a:rPr>
              <a:t>Tom</a:t>
            </a:r>
            <a:r>
              <a:rPr kumimoji="1" lang="ja-JP" altLang="en-US" sz="1200" dirty="0" smtClean="0">
                <a:solidFill>
                  <a:schemeClr val="tx1"/>
                </a:solidFill>
              </a:rPr>
              <a:t>医師から、紛争支援時に直面する倫理的な問題についてお話ししていただきます。</a:t>
            </a:r>
            <a:endParaRPr kumimoji="1" lang="ja-JP" altLang="en-US" sz="1200" dirty="0">
              <a:solidFill>
                <a:schemeClr val="tx1"/>
              </a:solidFill>
            </a:endParaRPr>
          </a:p>
        </p:txBody>
      </p:sp>
      <p:sp>
        <p:nvSpPr>
          <p:cNvPr id="13" name="テキスト ボックス 12"/>
          <p:cNvSpPr txBox="1"/>
          <p:nvPr/>
        </p:nvSpPr>
        <p:spPr>
          <a:xfrm>
            <a:off x="79970" y="7442471"/>
            <a:ext cx="5262724" cy="2031325"/>
          </a:xfrm>
          <a:prstGeom prst="rect">
            <a:avLst/>
          </a:prstGeom>
          <a:solidFill>
            <a:schemeClr val="bg1"/>
          </a:solidFill>
          <a:ln w="15875">
            <a:solidFill>
              <a:srgbClr val="FF0000"/>
            </a:solidFill>
          </a:ln>
        </p:spPr>
        <p:txBody>
          <a:bodyPr wrap="square" rtlCol="0">
            <a:spAutoFit/>
          </a:bodyPr>
          <a:lstStyle/>
          <a:p>
            <a:r>
              <a:rPr kumimoji="1" lang="ja-JP" altLang="en-US" sz="1600" dirty="0" smtClean="0"/>
              <a:t>参加希望される方は以下のアドレスまたは、</a:t>
            </a:r>
            <a:r>
              <a:rPr kumimoji="1" lang="en-US" altLang="ja-JP" sz="1600" dirty="0" smtClean="0"/>
              <a:t>QR</a:t>
            </a:r>
            <a:r>
              <a:rPr kumimoji="1" lang="ja-JP" altLang="en-US" sz="1600" dirty="0" smtClean="0"/>
              <a:t>コードから申込いただけます。</a:t>
            </a:r>
            <a:endParaRPr kumimoji="1" lang="en-US" altLang="ja-JP" sz="1600" dirty="0" smtClean="0"/>
          </a:p>
          <a:p>
            <a:r>
              <a:rPr kumimoji="1" lang="ja-JP" altLang="en-US" sz="1600" dirty="0" smtClean="0"/>
              <a:t>応募後</a:t>
            </a:r>
            <a:r>
              <a:rPr kumimoji="1" lang="ja-JP" altLang="en-US" sz="1600" dirty="0"/>
              <a:t>、自動返信メールが届いたら申込完了です。</a:t>
            </a:r>
            <a:endParaRPr kumimoji="1" lang="en-US" altLang="ja-JP" sz="1600" dirty="0"/>
          </a:p>
          <a:p>
            <a:r>
              <a:rPr lang="en-US" altLang="ja-JP" sz="1400" dirty="0" smtClean="0"/>
              <a:t>https</a:t>
            </a:r>
            <a:r>
              <a:rPr lang="en-US" altLang="ja-JP" sz="1400" dirty="0"/>
              <a:t>://zoom.us/meeting/register/tJAoceuhpz0jGtC2o05wPFGPYDPwHCNRrgxO </a:t>
            </a:r>
            <a:r>
              <a:rPr lang="ja-JP" altLang="en-US" sz="1400" dirty="0" smtClean="0"/>
              <a:t>　</a:t>
            </a:r>
            <a:endParaRPr lang="en-US" altLang="ja-JP" sz="1400" dirty="0" smtClean="0"/>
          </a:p>
          <a:p>
            <a:endParaRPr kumimoji="1" lang="en-US" altLang="ja-JP" sz="1400" dirty="0" smtClean="0"/>
          </a:p>
          <a:p>
            <a:r>
              <a:rPr kumimoji="1" lang="en-US" altLang="ja-JP" sz="1200" dirty="0" smtClean="0"/>
              <a:t>【</a:t>
            </a:r>
            <a:r>
              <a:rPr kumimoji="1" lang="ja-JP" altLang="en-US" sz="1200" dirty="0" smtClean="0"/>
              <a:t>お問い合わせ</a:t>
            </a:r>
            <a:r>
              <a:rPr kumimoji="1" lang="en-US" altLang="ja-JP" sz="1200" dirty="0" smtClean="0"/>
              <a:t>】</a:t>
            </a:r>
          </a:p>
          <a:p>
            <a:r>
              <a:rPr kumimoji="1" lang="ja-JP" altLang="en-US" sz="1200" dirty="0" smtClean="0"/>
              <a:t>日本赤十字社愛知医療センター名古屋第二病院国際医療救援部</a:t>
            </a:r>
            <a:endParaRPr kumimoji="1" lang="en-US" altLang="ja-JP" sz="1200" dirty="0" smtClean="0"/>
          </a:p>
          <a:p>
            <a:r>
              <a:rPr kumimoji="1" lang="en-US" altLang="ja-JP" sz="1200" dirty="0" smtClean="0"/>
              <a:t>052-832-1121(</a:t>
            </a:r>
            <a:r>
              <a:rPr kumimoji="1" lang="ja-JP" altLang="en-US" sz="1200" dirty="0" smtClean="0"/>
              <a:t>内線</a:t>
            </a:r>
            <a:r>
              <a:rPr kumimoji="1" lang="en-US" altLang="ja-JP" sz="1200" dirty="0" smtClean="0"/>
              <a:t>31051)</a:t>
            </a:r>
          </a:p>
        </p:txBody>
      </p:sp>
      <p:pic>
        <p:nvPicPr>
          <p:cNvPr id="14" name="図 13"/>
          <p:cNvPicPr>
            <a:picLocks noChangeAspect="1"/>
          </p:cNvPicPr>
          <p:nvPr/>
        </p:nvPicPr>
        <p:blipFill>
          <a:blip r:embed="rId2"/>
          <a:stretch>
            <a:fillRect/>
          </a:stretch>
        </p:blipFill>
        <p:spPr>
          <a:xfrm>
            <a:off x="5398780" y="7461169"/>
            <a:ext cx="1347598" cy="1347598"/>
          </a:xfrm>
          <a:prstGeom prst="rect">
            <a:avLst/>
          </a:prstGeom>
        </p:spPr>
      </p:pic>
      <p:pic>
        <p:nvPicPr>
          <p:cNvPr id="20" name="図 19"/>
          <p:cNvPicPr>
            <a:picLocks noChangeAspect="1"/>
          </p:cNvPicPr>
          <p:nvPr/>
        </p:nvPicPr>
        <p:blipFill rotWithShape="1">
          <a:blip r:embed="rId3"/>
          <a:srcRect l="10109" t="11928" r="5241" b="8948"/>
          <a:stretch/>
        </p:blipFill>
        <p:spPr>
          <a:xfrm>
            <a:off x="79970" y="3744510"/>
            <a:ext cx="6690838" cy="3517937"/>
          </a:xfrm>
          <a:prstGeom prst="rect">
            <a:avLst/>
          </a:prstGeom>
        </p:spPr>
      </p:pic>
      <p:sp>
        <p:nvSpPr>
          <p:cNvPr id="21" name="テキスト ボックス 20"/>
          <p:cNvSpPr txBox="1"/>
          <p:nvPr/>
        </p:nvSpPr>
        <p:spPr>
          <a:xfrm>
            <a:off x="4710223" y="6289851"/>
            <a:ext cx="2147777" cy="707886"/>
          </a:xfrm>
          <a:prstGeom prst="rect">
            <a:avLst/>
          </a:prstGeom>
          <a:noFill/>
        </p:spPr>
        <p:txBody>
          <a:bodyPr wrap="square" rtlCol="0">
            <a:spAutoFit/>
          </a:bodyPr>
          <a:lstStyle/>
          <a:p>
            <a:r>
              <a:rPr kumimoji="1" lang="ja-JP" altLang="en-US" sz="1000" dirty="0" smtClean="0">
                <a:solidFill>
                  <a:schemeClr val="bg1"/>
                </a:solidFill>
              </a:rPr>
              <a:t>出典：</a:t>
            </a:r>
            <a:r>
              <a:rPr kumimoji="1" lang="en-US" altLang="ja-JP" sz="1000" dirty="0" smtClean="0">
                <a:solidFill>
                  <a:schemeClr val="bg1"/>
                </a:solidFill>
              </a:rPr>
              <a:t>https</a:t>
            </a:r>
            <a:r>
              <a:rPr kumimoji="1" lang="en-US" altLang="ja-JP" sz="1000" dirty="0">
                <a:solidFill>
                  <a:schemeClr val="bg1"/>
                </a:solidFill>
              </a:rPr>
              <a:t>://www.icrc.org/en/document/south-sudan-attacks-healthcare-facilities-putting-communities-risk</a:t>
            </a:r>
            <a:endParaRPr kumimoji="1" lang="ja-JP" altLang="en-US" sz="1000" dirty="0">
              <a:solidFill>
                <a:schemeClr val="bg1"/>
              </a:solidFill>
            </a:endParaRPr>
          </a:p>
        </p:txBody>
      </p:sp>
    </p:spTree>
    <p:extLst>
      <p:ext uri="{BB962C8B-B14F-4D97-AF65-F5344CB8AC3E}">
        <p14:creationId xmlns:p14="http://schemas.microsoft.com/office/powerpoint/2010/main" val="1570661955"/>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244</TotalTime>
  <Words>80</Words>
  <Application>Microsoft Office PowerPoint</Application>
  <PresentationFormat>A4 210 x 297 mm</PresentationFormat>
  <Paragraphs>15</Paragraphs>
  <Slides>1</Slides>
  <Notes>0</Notes>
  <HiddenSlides>0</HiddenSlides>
  <MMClips>0</MMClips>
  <ScaleCrop>false</ScaleCrop>
  <HeadingPairs>
    <vt:vector size="6" baseType="variant">
      <vt:variant>
        <vt:lpstr>使用されているフォント</vt:lpstr>
      </vt:variant>
      <vt:variant>
        <vt:i4>7</vt:i4>
      </vt:variant>
      <vt:variant>
        <vt:lpstr>テーマ</vt:lpstr>
      </vt:variant>
      <vt:variant>
        <vt:i4>1</vt:i4>
      </vt:variant>
      <vt:variant>
        <vt:lpstr>スライド タイトル</vt:lpstr>
      </vt:variant>
      <vt:variant>
        <vt:i4>1</vt:i4>
      </vt:variant>
    </vt:vector>
  </HeadingPairs>
  <TitlesOfParts>
    <vt:vector size="9" baseType="lpstr">
      <vt:lpstr>HGP明朝B</vt:lpstr>
      <vt:lpstr>游ゴシック</vt:lpstr>
      <vt:lpstr>游ゴシック Light</vt:lpstr>
      <vt:lpstr>Arial</vt:lpstr>
      <vt:lpstr>Calibri</vt:lpstr>
      <vt:lpstr>Calibri Light</vt:lpstr>
      <vt:lpstr>Monotype Corsiva</vt:lpstr>
      <vt:lpstr>Office テーマ</vt:lpstr>
      <vt:lpstr>災害外傷研修開催中拡大企画 国際医療救援部月例研修会 Head and Hearts　人道支援の倫理的ジレンマ</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月例研修会 災害外傷研修同時開催</dc:title>
  <dc:creator>kokukyu19</dc:creator>
  <cp:lastModifiedBy>菅原直子</cp:lastModifiedBy>
  <cp:revision>14</cp:revision>
  <cp:lastPrinted>2022-08-01T02:41:27Z</cp:lastPrinted>
  <dcterms:created xsi:type="dcterms:W3CDTF">2022-08-01T00:07:41Z</dcterms:created>
  <dcterms:modified xsi:type="dcterms:W3CDTF">2022-08-01T04:29:24Z</dcterms:modified>
</cp:coreProperties>
</file>