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4429" r:id="rId5"/>
    <p:sldMasterId id="2147484465" r:id="rId6"/>
  </p:sldMasterIdLst>
  <p:notesMasterIdLst>
    <p:notesMasterId r:id="rId32"/>
  </p:notesMasterIdLst>
  <p:sldIdLst>
    <p:sldId id="256" r:id="rId7"/>
    <p:sldId id="308" r:id="rId8"/>
    <p:sldId id="309" r:id="rId9"/>
    <p:sldId id="258" r:id="rId10"/>
    <p:sldId id="257" r:id="rId11"/>
    <p:sldId id="3407" r:id="rId12"/>
    <p:sldId id="259" r:id="rId13"/>
    <p:sldId id="260" r:id="rId14"/>
    <p:sldId id="486" r:id="rId15"/>
    <p:sldId id="261" r:id="rId16"/>
    <p:sldId id="262" r:id="rId17"/>
    <p:sldId id="263" r:id="rId18"/>
    <p:sldId id="264" r:id="rId19"/>
    <p:sldId id="265" r:id="rId20"/>
    <p:sldId id="266" r:id="rId21"/>
    <p:sldId id="3409" r:id="rId22"/>
    <p:sldId id="3408" r:id="rId23"/>
    <p:sldId id="3410" r:id="rId24"/>
    <p:sldId id="268" r:id="rId25"/>
    <p:sldId id="489" r:id="rId26"/>
    <p:sldId id="460" r:id="rId27"/>
    <p:sldId id="3404" r:id="rId28"/>
    <p:sldId id="3405" r:id="rId29"/>
    <p:sldId id="3406" r:id="rId30"/>
    <p:sldId id="311"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B10"/>
    <a:srgbClr val="EB4815"/>
    <a:srgbClr val="11B53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78589" autoAdjust="0"/>
  </p:normalViewPr>
  <p:slideViewPr>
    <p:cSldViewPr>
      <p:cViewPr varScale="1">
        <p:scale>
          <a:sx n="64" d="100"/>
          <a:sy n="64" d="100"/>
        </p:scale>
        <p:origin x="194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本結子" userId="de811568-90eb-4357-bd2f-f145d470cb52" providerId="ADAL" clId="{F79BF519-11C1-44FD-982C-E2AAE43C7B7D}"/>
    <pc:docChg chg="delSld modSld delMainMaster">
      <pc:chgData name="山本結子" userId="de811568-90eb-4357-bd2f-f145d470cb52" providerId="ADAL" clId="{F79BF519-11C1-44FD-982C-E2AAE43C7B7D}" dt="2020-02-28T06:34:57.301" v="69" actId="1076"/>
      <pc:docMkLst>
        <pc:docMk/>
      </pc:docMkLst>
      <pc:sldChg chg="modSp">
        <pc:chgData name="山本結子" userId="de811568-90eb-4357-bd2f-f145d470cb52" providerId="ADAL" clId="{F79BF519-11C1-44FD-982C-E2AAE43C7B7D}" dt="2020-02-28T06:34:57.301" v="69" actId="1076"/>
        <pc:sldMkLst>
          <pc:docMk/>
          <pc:sldMk cId="612676769" sldId="256"/>
        </pc:sldMkLst>
        <pc:picChg chg="mod">
          <ac:chgData name="山本結子" userId="de811568-90eb-4357-bd2f-f145d470cb52" providerId="ADAL" clId="{F79BF519-11C1-44FD-982C-E2AAE43C7B7D}" dt="2020-02-28T06:34:57.301" v="69" actId="1076"/>
          <ac:picMkLst>
            <pc:docMk/>
            <pc:sldMk cId="612676769" sldId="256"/>
            <ac:picMk id="4" creationId="{00000000-0000-0000-0000-000000000000}"/>
          </ac:picMkLst>
        </pc:picChg>
        <pc:picChg chg="mod">
          <ac:chgData name="山本結子" userId="de811568-90eb-4357-bd2f-f145d470cb52" providerId="ADAL" clId="{F79BF519-11C1-44FD-982C-E2AAE43C7B7D}" dt="2020-02-28T06:34:55.949" v="68" actId="1076"/>
          <ac:picMkLst>
            <pc:docMk/>
            <pc:sldMk cId="612676769" sldId="256"/>
            <ac:picMk id="5" creationId="{00000000-0000-0000-0000-000000000000}"/>
          </ac:picMkLst>
        </pc:picChg>
      </pc:sldChg>
      <pc:sldChg chg="modSp">
        <pc:chgData name="山本結子" userId="de811568-90eb-4357-bd2f-f145d470cb52" providerId="ADAL" clId="{F79BF519-11C1-44FD-982C-E2AAE43C7B7D}" dt="2020-02-28T06:34:02.973" v="59" actId="1076"/>
        <pc:sldMkLst>
          <pc:docMk/>
          <pc:sldMk cId="0" sldId="259"/>
        </pc:sldMkLst>
        <pc:picChg chg="mod">
          <ac:chgData name="山本結子" userId="de811568-90eb-4357-bd2f-f145d470cb52" providerId="ADAL" clId="{F79BF519-11C1-44FD-982C-E2AAE43C7B7D}" dt="2020-02-28T06:34:02.973" v="59" actId="1076"/>
          <ac:picMkLst>
            <pc:docMk/>
            <pc:sldMk cId="0" sldId="259"/>
            <ac:picMk id="12290" creationId="{72904D28-9D64-4E61-A86E-39CCCF445240}"/>
          </ac:picMkLst>
        </pc:picChg>
      </pc:sldChg>
      <pc:sldChg chg="modSp">
        <pc:chgData name="山本結子" userId="de811568-90eb-4357-bd2f-f145d470cb52" providerId="ADAL" clId="{F79BF519-11C1-44FD-982C-E2AAE43C7B7D}" dt="2020-02-28T06:31:13.944" v="45"/>
        <pc:sldMkLst>
          <pc:docMk/>
          <pc:sldMk cId="0" sldId="274"/>
        </pc:sldMkLst>
        <pc:spChg chg="mod">
          <ac:chgData name="山本結子" userId="de811568-90eb-4357-bd2f-f145d470cb52" providerId="ADAL" clId="{F79BF519-11C1-44FD-982C-E2AAE43C7B7D}" dt="2020-02-28T06:31:13.944" v="45"/>
          <ac:spMkLst>
            <pc:docMk/>
            <pc:sldMk cId="0" sldId="274"/>
            <ac:spMk id="5" creationId="{60AF7681-490B-4310-B702-7A31829180FA}"/>
          </ac:spMkLst>
        </pc:spChg>
      </pc:sldChg>
      <pc:sldChg chg="del">
        <pc:chgData name="山本結子" userId="de811568-90eb-4357-bd2f-f145d470cb52" providerId="ADAL" clId="{F79BF519-11C1-44FD-982C-E2AAE43C7B7D}" dt="2020-02-28T06:31:26.374" v="46" actId="2696"/>
        <pc:sldMkLst>
          <pc:docMk/>
          <pc:sldMk cId="1951107947" sldId="483"/>
        </pc:sldMkLst>
      </pc:sldChg>
      <pc:sldMasterChg chg="del delSldLayout">
        <pc:chgData name="山本結子" userId="de811568-90eb-4357-bd2f-f145d470cb52" providerId="ADAL" clId="{F79BF519-11C1-44FD-982C-E2AAE43C7B7D}" dt="2020-02-28T06:31:26.395" v="58" actId="2696"/>
        <pc:sldMasterMkLst>
          <pc:docMk/>
          <pc:sldMasterMk cId="0" sldId="2147484489"/>
        </pc:sldMasterMkLst>
        <pc:sldLayoutChg chg="del">
          <pc:chgData name="山本結子" userId="de811568-90eb-4357-bd2f-f145d470cb52" providerId="ADAL" clId="{F79BF519-11C1-44FD-982C-E2AAE43C7B7D}" dt="2020-02-28T06:31:26.376" v="47" actId="2696"/>
          <pc:sldLayoutMkLst>
            <pc:docMk/>
            <pc:sldMasterMk cId="0" sldId="2147484489"/>
            <pc:sldLayoutMk cId="0" sldId="2147484490"/>
          </pc:sldLayoutMkLst>
        </pc:sldLayoutChg>
        <pc:sldLayoutChg chg="del">
          <pc:chgData name="山本結子" userId="de811568-90eb-4357-bd2f-f145d470cb52" providerId="ADAL" clId="{F79BF519-11C1-44FD-982C-E2AAE43C7B7D}" dt="2020-02-28T06:31:26.377" v="48" actId="2696"/>
          <pc:sldLayoutMkLst>
            <pc:docMk/>
            <pc:sldMasterMk cId="0" sldId="2147484489"/>
            <pc:sldLayoutMk cId="0" sldId="2147484491"/>
          </pc:sldLayoutMkLst>
        </pc:sldLayoutChg>
        <pc:sldLayoutChg chg="del">
          <pc:chgData name="山本結子" userId="de811568-90eb-4357-bd2f-f145d470cb52" providerId="ADAL" clId="{F79BF519-11C1-44FD-982C-E2AAE43C7B7D}" dt="2020-02-28T06:31:26.379" v="49" actId="2696"/>
          <pc:sldLayoutMkLst>
            <pc:docMk/>
            <pc:sldMasterMk cId="0" sldId="2147484489"/>
            <pc:sldLayoutMk cId="0" sldId="2147484492"/>
          </pc:sldLayoutMkLst>
        </pc:sldLayoutChg>
        <pc:sldLayoutChg chg="del">
          <pc:chgData name="山本結子" userId="de811568-90eb-4357-bd2f-f145d470cb52" providerId="ADAL" clId="{F79BF519-11C1-44FD-982C-E2AAE43C7B7D}" dt="2020-02-28T06:31:26.380" v="50" actId="2696"/>
          <pc:sldLayoutMkLst>
            <pc:docMk/>
            <pc:sldMasterMk cId="0" sldId="2147484489"/>
            <pc:sldLayoutMk cId="0" sldId="2147484493"/>
          </pc:sldLayoutMkLst>
        </pc:sldLayoutChg>
        <pc:sldLayoutChg chg="del">
          <pc:chgData name="山本結子" userId="de811568-90eb-4357-bd2f-f145d470cb52" providerId="ADAL" clId="{F79BF519-11C1-44FD-982C-E2AAE43C7B7D}" dt="2020-02-28T06:31:26.381" v="51" actId="2696"/>
          <pc:sldLayoutMkLst>
            <pc:docMk/>
            <pc:sldMasterMk cId="0" sldId="2147484489"/>
            <pc:sldLayoutMk cId="0" sldId="2147484494"/>
          </pc:sldLayoutMkLst>
        </pc:sldLayoutChg>
        <pc:sldLayoutChg chg="del">
          <pc:chgData name="山本結子" userId="de811568-90eb-4357-bd2f-f145d470cb52" providerId="ADAL" clId="{F79BF519-11C1-44FD-982C-E2AAE43C7B7D}" dt="2020-02-28T06:31:26.382" v="52" actId="2696"/>
          <pc:sldLayoutMkLst>
            <pc:docMk/>
            <pc:sldMasterMk cId="0" sldId="2147484489"/>
            <pc:sldLayoutMk cId="0" sldId="2147484495"/>
          </pc:sldLayoutMkLst>
        </pc:sldLayoutChg>
        <pc:sldLayoutChg chg="del">
          <pc:chgData name="山本結子" userId="de811568-90eb-4357-bd2f-f145d470cb52" providerId="ADAL" clId="{F79BF519-11C1-44FD-982C-E2AAE43C7B7D}" dt="2020-02-28T06:31:26.383" v="53" actId="2696"/>
          <pc:sldLayoutMkLst>
            <pc:docMk/>
            <pc:sldMasterMk cId="0" sldId="2147484489"/>
            <pc:sldLayoutMk cId="0" sldId="2147484496"/>
          </pc:sldLayoutMkLst>
        </pc:sldLayoutChg>
        <pc:sldLayoutChg chg="del">
          <pc:chgData name="山本結子" userId="de811568-90eb-4357-bd2f-f145d470cb52" providerId="ADAL" clId="{F79BF519-11C1-44FD-982C-E2AAE43C7B7D}" dt="2020-02-28T06:31:26.385" v="54" actId="2696"/>
          <pc:sldLayoutMkLst>
            <pc:docMk/>
            <pc:sldMasterMk cId="0" sldId="2147484489"/>
            <pc:sldLayoutMk cId="0" sldId="2147484497"/>
          </pc:sldLayoutMkLst>
        </pc:sldLayoutChg>
        <pc:sldLayoutChg chg="del">
          <pc:chgData name="山本結子" userId="de811568-90eb-4357-bd2f-f145d470cb52" providerId="ADAL" clId="{F79BF519-11C1-44FD-982C-E2AAE43C7B7D}" dt="2020-02-28T06:31:26.388" v="55" actId="2696"/>
          <pc:sldLayoutMkLst>
            <pc:docMk/>
            <pc:sldMasterMk cId="0" sldId="2147484489"/>
            <pc:sldLayoutMk cId="0" sldId="2147484498"/>
          </pc:sldLayoutMkLst>
        </pc:sldLayoutChg>
        <pc:sldLayoutChg chg="del">
          <pc:chgData name="山本結子" userId="de811568-90eb-4357-bd2f-f145d470cb52" providerId="ADAL" clId="{F79BF519-11C1-44FD-982C-E2AAE43C7B7D}" dt="2020-02-28T06:31:26.389" v="56" actId="2696"/>
          <pc:sldLayoutMkLst>
            <pc:docMk/>
            <pc:sldMasterMk cId="0" sldId="2147484489"/>
            <pc:sldLayoutMk cId="0" sldId="2147484499"/>
          </pc:sldLayoutMkLst>
        </pc:sldLayoutChg>
        <pc:sldLayoutChg chg="del">
          <pc:chgData name="山本結子" userId="de811568-90eb-4357-bd2f-f145d470cb52" providerId="ADAL" clId="{F79BF519-11C1-44FD-982C-E2AAE43C7B7D}" dt="2020-02-28T06:31:26.391" v="57" actId="2696"/>
          <pc:sldLayoutMkLst>
            <pc:docMk/>
            <pc:sldMasterMk cId="0" sldId="2147484489"/>
            <pc:sldLayoutMk cId="0" sldId="214748450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91724-366F-4DAF-A4F2-C8E852B540C8}" type="datetimeFigureOut">
              <a:rPr kumimoji="1" lang="ja-JP" altLang="en-US" smtClean="0"/>
              <a:t>2022/2/24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76ADC-766F-475D-8268-3B55011EB056}" type="slidenum">
              <a:rPr kumimoji="1" lang="ja-JP" altLang="en-US" smtClean="0"/>
              <a:t>‹#›</a:t>
            </a:fld>
            <a:endParaRPr kumimoji="1" lang="ja-JP" altLang="en-US"/>
          </a:p>
        </p:txBody>
      </p:sp>
    </p:spTree>
    <p:extLst>
      <p:ext uri="{BB962C8B-B14F-4D97-AF65-F5344CB8AC3E}">
        <p14:creationId xmlns:p14="http://schemas.microsoft.com/office/powerpoint/2010/main" val="6615094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876ADC-766F-475D-8268-3B55011EB056}" type="slidenum">
              <a:rPr kumimoji="1" lang="ja-JP" altLang="en-US" smtClean="0"/>
              <a:t>1</a:t>
            </a:fld>
            <a:endParaRPr kumimoji="1" lang="ja-JP" altLang="en-US"/>
          </a:p>
        </p:txBody>
      </p:sp>
    </p:spTree>
    <p:extLst>
      <p:ext uri="{BB962C8B-B14F-4D97-AF65-F5344CB8AC3E}">
        <p14:creationId xmlns:p14="http://schemas.microsoft.com/office/powerpoint/2010/main" val="375938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3701A5C-F037-4F80-B8D8-FC7D5894B2B6}"/>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85799A4-9C68-4DF6-84EF-A77BDF3C6AE8}"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
        <p:nvSpPr>
          <p:cNvPr id="17411" name="Rectangle 2">
            <a:extLst>
              <a:ext uri="{FF2B5EF4-FFF2-40B4-BE49-F238E27FC236}">
                <a16:creationId xmlns:a16="http://schemas.microsoft.com/office/drawing/2014/main" id="{BD06E7C9-4A12-49DC-91B8-9E3615BCC86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1A4ADCFF-5B68-44A7-B308-CA671E873BBA}"/>
              </a:ext>
            </a:extLst>
          </p:cNvPr>
          <p:cNvSpPr>
            <a:spLocks noGrp="1" noChangeArrowheads="1"/>
          </p:cNvSpPr>
          <p:nvPr>
            <p:ph type="body" idx="1"/>
          </p:nvPr>
        </p:nvSpPr>
        <p:spPr>
          <a:noFill/>
        </p:spPr>
        <p:txBody>
          <a:bodyPr/>
          <a:lstStyle/>
          <a:p>
            <a:r>
              <a:rPr lang="ja-JP" altLang="en-US" b="1" dirty="0">
                <a:latin typeface="Arial" panose="020B0604020202020204" pitchFamily="34" charset="0"/>
              </a:rPr>
              <a:t>たくさんの傷を負った兵士たちが、</a:t>
            </a:r>
            <a:endParaRPr lang="en-US" altLang="ja-JP" b="1" dirty="0">
              <a:latin typeface="Arial" panose="020B0604020202020204" pitchFamily="34" charset="0"/>
            </a:endParaRPr>
          </a:p>
          <a:p>
            <a:r>
              <a:rPr lang="ja-JP" altLang="en-US" b="1" dirty="0">
                <a:latin typeface="Arial" panose="020B0604020202020204" pitchFamily="34" charset="0"/>
              </a:rPr>
              <a:t>　</a:t>
            </a:r>
            <a:endParaRPr lang="en-US" altLang="ja-JP" b="1" dirty="0">
              <a:latin typeface="Arial" panose="020B0604020202020204" pitchFamily="34" charset="0"/>
            </a:endParaRPr>
          </a:p>
          <a:p>
            <a:r>
              <a:rPr lang="ja-JP" altLang="ja-JP" b="1" dirty="0">
                <a:latin typeface="Arial" panose="020B0604020202020204" pitchFamily="34" charset="0"/>
              </a:rPr>
              <a:t>「</a:t>
            </a:r>
            <a:r>
              <a:rPr lang="en-US" altLang="ja-JP" b="1" dirty="0">
                <a:latin typeface="Arial" panose="020B0604020202020204" pitchFamily="34" charset="0"/>
              </a:rPr>
              <a:t>苦</a:t>
            </a:r>
            <a:r>
              <a:rPr lang="ja-JP" altLang="ja-JP" b="1" dirty="0">
                <a:latin typeface="Arial" panose="020B0604020202020204" pitchFamily="34" charset="0"/>
              </a:rPr>
              <a:t>しい・・・」　　　　　「</a:t>
            </a:r>
            <a:r>
              <a:rPr lang="en-US" altLang="ja-JP" b="1" dirty="0">
                <a:latin typeface="Arial" panose="020B0604020202020204" pitchFamily="34" charset="0"/>
              </a:rPr>
              <a:t>助</a:t>
            </a:r>
            <a:r>
              <a:rPr lang="ja-JP" altLang="ja-JP" b="1" dirty="0">
                <a:latin typeface="Arial" panose="020B0604020202020204" pitchFamily="34" charset="0"/>
              </a:rPr>
              <a:t>けて・・・」　　　　　「</a:t>
            </a:r>
            <a:r>
              <a:rPr lang="en-US" altLang="ja-JP" b="1" dirty="0">
                <a:latin typeface="Arial" panose="020B0604020202020204" pitchFamily="34" charset="0"/>
              </a:rPr>
              <a:t>水</a:t>
            </a:r>
            <a:r>
              <a:rPr lang="ja-JP" altLang="en-US" b="1" dirty="0">
                <a:latin typeface="Arial" panose="020B0604020202020204" pitchFamily="34" charset="0"/>
              </a:rPr>
              <a:t>が欲しい・・・」　　と口々に叫んでいるので、　その様子を見て、　</a:t>
            </a:r>
            <a:r>
              <a:rPr lang="ja-JP" altLang="ja-JP" b="1" dirty="0">
                <a:latin typeface="Arial" panose="020B0604020202020204" pitchFamily="34" charset="0"/>
              </a:rPr>
              <a:t>デュナンは、</a:t>
            </a:r>
            <a:r>
              <a:rPr lang="en-US" altLang="ja-JP" b="1" dirty="0">
                <a:latin typeface="Arial" panose="020B0604020202020204" pitchFamily="34" charset="0"/>
              </a:rPr>
              <a:t>胸</a:t>
            </a:r>
            <a:r>
              <a:rPr lang="ja-JP" altLang="ja-JP" b="1" dirty="0">
                <a:latin typeface="Arial" panose="020B0604020202020204" pitchFamily="34" charset="0"/>
              </a:rPr>
              <a:t>のはりさけるような</a:t>
            </a:r>
            <a:r>
              <a:rPr lang="en-US" altLang="ja-JP" b="1" dirty="0">
                <a:latin typeface="Arial" panose="020B0604020202020204" pitchFamily="34" charset="0"/>
              </a:rPr>
              <a:t>思</a:t>
            </a:r>
            <a:r>
              <a:rPr lang="ja-JP" altLang="en-US" b="1" dirty="0">
                <a:latin typeface="Arial" panose="020B0604020202020204" pitchFamily="34" charset="0"/>
              </a:rPr>
              <a:t>いがしました。</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4F43D5A-E546-40F0-8F39-8F0678C8D686}"/>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FE9AB7-5356-4B5E-B1A5-EC54B0F028F9}"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19459" name="Rectangle 2">
            <a:extLst>
              <a:ext uri="{FF2B5EF4-FFF2-40B4-BE49-F238E27FC236}">
                <a16:creationId xmlns:a16="http://schemas.microsoft.com/office/drawing/2014/main" id="{4900B010-1470-46A6-9135-55851BC79C6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76CC603-E887-48B4-8B5D-1E2D69D51C5E}"/>
              </a:ext>
            </a:extLst>
          </p:cNvPr>
          <p:cNvSpPr>
            <a:spLocks noGrp="1" noChangeArrowheads="1"/>
          </p:cNvSpPr>
          <p:nvPr>
            <p:ph type="body" idx="1"/>
          </p:nvPr>
        </p:nvSpPr>
        <p:spPr>
          <a:noFill/>
        </p:spPr>
        <p:txBody>
          <a:bodyPr/>
          <a:lstStyle/>
          <a:p>
            <a:r>
              <a:rPr lang="ja-JP" altLang="ja-JP" b="1" dirty="0">
                <a:latin typeface="Arial" panose="020B0604020202020204" pitchFamily="34" charset="0"/>
              </a:rPr>
              <a:t>なんとかして　</a:t>
            </a:r>
            <a:r>
              <a:rPr lang="en-US" altLang="ja-JP" b="1" dirty="0">
                <a:latin typeface="Arial" panose="020B0604020202020204" pitchFamily="34" charset="0"/>
              </a:rPr>
              <a:t>助</a:t>
            </a:r>
            <a:r>
              <a:rPr lang="ja-JP" altLang="ja-JP" b="1" dirty="0">
                <a:latin typeface="Arial" panose="020B0604020202020204" pitchFamily="34" charset="0"/>
              </a:rPr>
              <a:t>けなければ・・・。</a:t>
            </a:r>
            <a:r>
              <a:rPr lang="ja-JP" altLang="en-US" b="1" dirty="0">
                <a:latin typeface="Arial" panose="020B0604020202020204" pitchFamily="34" charset="0"/>
              </a:rPr>
              <a:t>　デュナンは行動せずにはいれませんでした。</a:t>
            </a:r>
            <a:endParaRPr lang="en-US" altLang="ja-JP" b="1" dirty="0">
              <a:latin typeface="Arial" panose="020B0604020202020204" pitchFamily="34" charset="0"/>
            </a:endParaRPr>
          </a:p>
          <a:p>
            <a:r>
              <a:rPr lang="ja-JP" altLang="en-US" b="1" dirty="0">
                <a:latin typeface="Arial" panose="020B0604020202020204" pitchFamily="34" charset="0"/>
              </a:rPr>
              <a:t>　</a:t>
            </a:r>
            <a:endParaRPr lang="en-US" altLang="ja-JP" b="1" dirty="0">
              <a:latin typeface="Arial" panose="020B0604020202020204" pitchFamily="34" charset="0"/>
            </a:endParaRPr>
          </a:p>
          <a:p>
            <a:r>
              <a:rPr lang="en-US" altLang="ja-JP" b="1" dirty="0">
                <a:latin typeface="Arial" panose="020B0604020202020204" pitchFamily="34" charset="0"/>
              </a:rPr>
              <a:t>町</a:t>
            </a:r>
            <a:r>
              <a:rPr lang="ja-JP" altLang="ja-JP" b="1" dirty="0">
                <a:latin typeface="Arial" panose="020B0604020202020204" pitchFamily="34" charset="0"/>
              </a:rPr>
              <a:t>の人たち</a:t>
            </a:r>
            <a:r>
              <a:rPr lang="ja-JP" altLang="en-US" b="1" dirty="0">
                <a:latin typeface="Arial" panose="020B0604020202020204" pitchFamily="34" charset="0"/>
              </a:rPr>
              <a:t>みんなで力をあわせて</a:t>
            </a:r>
            <a:r>
              <a:rPr lang="ja-JP" altLang="ja-JP" b="1" dirty="0">
                <a:latin typeface="Arial" panose="020B0604020202020204" pitchFamily="34" charset="0"/>
              </a:rPr>
              <a:t>　</a:t>
            </a:r>
            <a:r>
              <a:rPr lang="en-US" altLang="ja-JP" b="1" dirty="0">
                <a:latin typeface="Arial" panose="020B0604020202020204" pitchFamily="34" charset="0"/>
              </a:rPr>
              <a:t>傷</a:t>
            </a:r>
            <a:r>
              <a:rPr lang="ja-JP" altLang="ja-JP" b="1" dirty="0">
                <a:latin typeface="Arial" panose="020B0604020202020204" pitchFamily="34" charset="0"/>
              </a:rPr>
              <a:t>ついた</a:t>
            </a:r>
            <a:r>
              <a:rPr lang="en-US" altLang="ja-JP" b="1" dirty="0" err="1">
                <a:latin typeface="Arial" panose="020B0604020202020204" pitchFamily="34" charset="0"/>
              </a:rPr>
              <a:t>兵士</a:t>
            </a:r>
            <a:r>
              <a:rPr lang="ja-JP" altLang="ja-JP" b="1" dirty="0">
                <a:latin typeface="Arial" panose="020B0604020202020204" pitchFamily="34" charset="0"/>
              </a:rPr>
              <a:t>を　</a:t>
            </a:r>
            <a:r>
              <a:rPr lang="en-US" altLang="ja-JP" b="1" dirty="0" err="1">
                <a:latin typeface="Arial" panose="020B0604020202020204" pitchFamily="34" charset="0"/>
              </a:rPr>
              <a:t>手当</a:t>
            </a:r>
            <a:r>
              <a:rPr lang="ja-JP" altLang="ja-JP" b="1" dirty="0">
                <a:latin typeface="Arial" panose="020B0604020202020204" pitchFamily="34" charset="0"/>
              </a:rPr>
              <a:t>てするとともに、　 コーヒーやパンを  </a:t>
            </a:r>
            <a:r>
              <a:rPr lang="en-US" altLang="ja-JP" b="1" dirty="0" err="1">
                <a:latin typeface="Arial" panose="020B0604020202020204" pitchFamily="34" charset="0"/>
              </a:rPr>
              <a:t>一人</a:t>
            </a:r>
            <a:r>
              <a:rPr lang="ja-JP" altLang="ja-JP" b="1" dirty="0">
                <a:latin typeface="Arial" panose="020B0604020202020204" pitchFamily="34" charset="0"/>
              </a:rPr>
              <a:t>ひとりに</a:t>
            </a:r>
            <a:r>
              <a:rPr lang="en-US" altLang="ja-JP" b="1" dirty="0">
                <a:latin typeface="Arial" panose="020B0604020202020204" pitchFamily="34" charset="0"/>
              </a:rPr>
              <a:t>渡</a:t>
            </a:r>
            <a:r>
              <a:rPr lang="ja-JP" altLang="ja-JP" b="1" dirty="0">
                <a:latin typeface="Arial" panose="020B0604020202020204" pitchFamily="34" charset="0"/>
              </a:rPr>
              <a:t>して、 けんめいに</a:t>
            </a:r>
            <a:r>
              <a:rPr lang="en-US" altLang="ja-JP" b="1" dirty="0">
                <a:latin typeface="Arial" panose="020B0604020202020204" pitchFamily="34" charset="0"/>
              </a:rPr>
              <a:t>力</a:t>
            </a:r>
            <a:r>
              <a:rPr lang="ja-JP" altLang="ja-JP" b="1" dirty="0">
                <a:latin typeface="Arial" panose="020B0604020202020204" pitchFamily="34" charset="0"/>
              </a:rPr>
              <a:t>づけました。　　</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デュナンも町の人も、みんな心の中にあったのは、「奉仕（ほうし）」の心です。　目の前の人をたすけたい、という一心（いっしん）で、一生懸命、救護をしました。</a:t>
            </a:r>
            <a:endParaRPr lang="ja-JP" altLang="ja-JP" b="1"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97979AD-0FFF-483B-B9E4-850B495D4C6D}"/>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F82875D-F314-4F95-B29F-3DE2950F9C33}"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
        <p:nvSpPr>
          <p:cNvPr id="21507" name="Rectangle 2">
            <a:extLst>
              <a:ext uri="{FF2B5EF4-FFF2-40B4-BE49-F238E27FC236}">
                <a16:creationId xmlns:a16="http://schemas.microsoft.com/office/drawing/2014/main" id="{CE807B27-742C-429F-948C-D7A87BF73650}"/>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ED6257F-0FF0-47EA-AC22-896FF0FFE5AB}"/>
              </a:ext>
            </a:extLst>
          </p:cNvPr>
          <p:cNvSpPr>
            <a:spLocks noGrp="1" noChangeArrowheads="1"/>
          </p:cNvSpPr>
          <p:nvPr>
            <p:ph type="body" idx="1"/>
          </p:nvPr>
        </p:nvSpPr>
        <p:spPr>
          <a:noFill/>
        </p:spPr>
        <p:txBody>
          <a:bodyPr/>
          <a:lstStyle/>
          <a:p>
            <a:r>
              <a:rPr lang="en-US" altLang="ja-JP" b="1" dirty="0">
                <a:latin typeface="Arial" panose="020B0604020202020204" pitchFamily="34" charset="0"/>
              </a:rPr>
              <a:t>傷</a:t>
            </a:r>
            <a:r>
              <a:rPr lang="ja-JP" altLang="ja-JP" b="1" dirty="0">
                <a:latin typeface="Arial" panose="020B0604020202020204" pitchFamily="34" charset="0"/>
              </a:rPr>
              <a:t>ついた</a:t>
            </a:r>
            <a:r>
              <a:rPr lang="en-US" altLang="ja-JP" b="1" dirty="0" err="1">
                <a:latin typeface="Arial" panose="020B0604020202020204" pitchFamily="34" charset="0"/>
              </a:rPr>
              <a:t>兵士</a:t>
            </a:r>
            <a:r>
              <a:rPr lang="ja-JP" altLang="ja-JP" b="1" dirty="0">
                <a:latin typeface="Arial" panose="020B0604020202020204" pitchFamily="34" charset="0"/>
              </a:rPr>
              <a:t>　のなかには、　</a:t>
            </a:r>
            <a:r>
              <a:rPr lang="en-US" altLang="ja-JP" b="1" dirty="0">
                <a:latin typeface="Arial" panose="020B0604020202020204" pitchFamily="34" charset="0"/>
              </a:rPr>
              <a:t>敵</a:t>
            </a:r>
            <a:r>
              <a:rPr lang="ja-JP" altLang="ja-JP" b="1" dirty="0">
                <a:latin typeface="Arial" panose="020B0604020202020204" pitchFamily="34" charset="0"/>
              </a:rPr>
              <a:t>の</a:t>
            </a:r>
            <a:r>
              <a:rPr lang="en-US" altLang="ja-JP" b="1" dirty="0" err="1">
                <a:latin typeface="Arial" panose="020B0604020202020204" pitchFamily="34" charset="0"/>
              </a:rPr>
              <a:t>兵士</a:t>
            </a:r>
            <a:r>
              <a:rPr lang="ja-JP" altLang="ja-JP" b="1" dirty="0">
                <a:latin typeface="Arial" panose="020B0604020202020204" pitchFamily="34" charset="0"/>
              </a:rPr>
              <a:t>　もいました。　</a:t>
            </a:r>
            <a:endParaRPr lang="en-US" altLang="ja-JP" b="1" dirty="0">
              <a:latin typeface="Arial" panose="020B0604020202020204" pitchFamily="34" charset="0"/>
            </a:endParaRPr>
          </a:p>
          <a:p>
            <a:r>
              <a:rPr lang="ja-JP" altLang="ja-JP" b="1" dirty="0">
                <a:latin typeface="Arial" panose="020B0604020202020204" pitchFamily="34" charset="0"/>
              </a:rPr>
              <a:t>「敵の兵士を</a:t>
            </a:r>
            <a:r>
              <a:rPr lang="en-US" altLang="ja-JP" b="1" dirty="0">
                <a:latin typeface="Arial" panose="020B0604020202020204" pitchFamily="34" charset="0"/>
              </a:rPr>
              <a:t>助</a:t>
            </a:r>
            <a:r>
              <a:rPr lang="ja-JP" altLang="ja-JP" b="1" dirty="0">
                <a:latin typeface="Arial" panose="020B0604020202020204" pitchFamily="34" charset="0"/>
              </a:rPr>
              <a:t>けるのか？」　と　</a:t>
            </a:r>
            <a:r>
              <a:rPr lang="en-US" altLang="ja-JP" b="1" dirty="0">
                <a:latin typeface="Arial" panose="020B0604020202020204" pitchFamily="34" charset="0"/>
              </a:rPr>
              <a:t>言</a:t>
            </a:r>
            <a:r>
              <a:rPr lang="ja-JP" altLang="ja-JP" b="1" dirty="0">
                <a:latin typeface="Arial" panose="020B0604020202020204" pitchFamily="34" charset="0"/>
              </a:rPr>
              <a:t>う</a:t>
            </a:r>
            <a:r>
              <a:rPr lang="en-US" altLang="ja-JP" b="1" dirty="0">
                <a:latin typeface="Arial" panose="020B0604020202020204" pitchFamily="34" charset="0"/>
              </a:rPr>
              <a:t>人</a:t>
            </a:r>
            <a:r>
              <a:rPr lang="ja-JP" altLang="ja-JP" b="1" dirty="0">
                <a:latin typeface="Arial" panose="020B0604020202020204" pitchFamily="34" charset="0"/>
              </a:rPr>
              <a:t>もいました。</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ja-JP" b="1" dirty="0">
                <a:latin typeface="Arial" panose="020B0604020202020204" pitchFamily="34" charset="0"/>
              </a:rPr>
              <a:t>デュナンは</a:t>
            </a:r>
            <a:r>
              <a:rPr lang="en-US" altLang="ja-JP" b="1" dirty="0">
                <a:latin typeface="Arial" panose="020B0604020202020204" pitchFamily="34" charset="0"/>
              </a:rPr>
              <a:t>言</a:t>
            </a:r>
            <a:r>
              <a:rPr lang="ja-JP" altLang="ja-JP" b="1" dirty="0">
                <a:latin typeface="Arial" panose="020B0604020202020204" pitchFamily="34" charset="0"/>
              </a:rPr>
              <a:t>いました。　「傷ついた</a:t>
            </a:r>
            <a:r>
              <a:rPr lang="en-US" altLang="ja-JP" b="1" dirty="0">
                <a:latin typeface="Arial" panose="020B0604020202020204" pitchFamily="34" charset="0"/>
              </a:rPr>
              <a:t>者</a:t>
            </a:r>
            <a:r>
              <a:rPr lang="ja-JP" altLang="ja-JP" b="1" dirty="0">
                <a:latin typeface="Arial" panose="020B0604020202020204" pitchFamily="34" charset="0"/>
              </a:rPr>
              <a:t>に、　敵も</a:t>
            </a:r>
            <a:r>
              <a:rPr lang="en-US" altLang="ja-JP" b="1" dirty="0" err="1">
                <a:latin typeface="Arial" panose="020B0604020202020204" pitchFamily="34" charset="0"/>
              </a:rPr>
              <a:t>味方</a:t>
            </a:r>
            <a:r>
              <a:rPr lang="ja-JP" altLang="ja-JP" b="1" dirty="0">
                <a:latin typeface="Arial" panose="020B0604020202020204" pitchFamily="34" charset="0"/>
              </a:rPr>
              <a:t>もありません。　</a:t>
            </a:r>
            <a:r>
              <a:rPr lang="en-US" altLang="ja-JP" b="1" dirty="0" err="1">
                <a:latin typeface="Arial" panose="020B0604020202020204" pitchFamily="34" charset="0"/>
              </a:rPr>
              <a:t>人間</a:t>
            </a:r>
            <a:r>
              <a:rPr lang="ja-JP" altLang="ja-JP" b="1" dirty="0">
                <a:latin typeface="Arial" panose="020B0604020202020204" pitchFamily="34" charset="0"/>
              </a:rPr>
              <a:t>は　みな　</a:t>
            </a:r>
            <a:r>
              <a:rPr lang="en-US" altLang="ja-JP" b="1" dirty="0" err="1">
                <a:latin typeface="Arial" panose="020B0604020202020204" pitchFamily="34" charset="0"/>
              </a:rPr>
              <a:t>兄弟</a:t>
            </a:r>
            <a:r>
              <a:rPr lang="ja-JP" altLang="ja-JP" b="1" dirty="0">
                <a:latin typeface="Arial" panose="020B0604020202020204" pitchFamily="34" charset="0"/>
              </a:rPr>
              <a:t>です。」</a:t>
            </a:r>
            <a:endParaRPr lang="en-US" altLang="ja-JP" b="1" dirty="0">
              <a:latin typeface="Arial" panose="020B0604020202020204" pitchFamily="34" charset="0"/>
            </a:endParaRPr>
          </a:p>
          <a:p>
            <a:r>
              <a:rPr lang="ja-JP" altLang="ja-JP" b="1" dirty="0">
                <a:latin typeface="Arial" panose="020B0604020202020204" pitchFamily="34" charset="0"/>
              </a:rPr>
              <a:t>　　</a:t>
            </a:r>
          </a:p>
          <a:p>
            <a:endParaRPr lang="ja-JP" altLang="ja-JP" b="1"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FA5033B-1E51-4AB5-AE24-793593B03F48}"/>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825DD85-EF9B-48EA-BAC6-29C31BFDBC24}" type="slidenum">
              <a:rPr lang="en-US" altLang="ja-JP" smtClean="0">
                <a:ea typeface="ＭＳ Ｐゴシック" panose="020B0600070205080204" pitchFamily="50" charset="-128"/>
              </a:rPr>
              <a:pPr>
                <a:spcBef>
                  <a:spcPct val="0"/>
                </a:spcBef>
              </a:pPr>
              <a:t>13</a:t>
            </a:fld>
            <a:endParaRPr lang="en-US" altLang="ja-JP">
              <a:ea typeface="ＭＳ Ｐゴシック" panose="020B0600070205080204" pitchFamily="50" charset="-128"/>
            </a:endParaRPr>
          </a:p>
        </p:txBody>
      </p:sp>
      <p:sp>
        <p:nvSpPr>
          <p:cNvPr id="23555" name="Rectangle 2">
            <a:extLst>
              <a:ext uri="{FF2B5EF4-FFF2-40B4-BE49-F238E27FC236}">
                <a16:creationId xmlns:a16="http://schemas.microsoft.com/office/drawing/2014/main" id="{904BE796-7243-4923-B462-44527968A94F}"/>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59305AF-5DC0-4DBB-BB88-A45358593A44}"/>
              </a:ext>
            </a:extLst>
          </p:cNvPr>
          <p:cNvSpPr>
            <a:spLocks noGrp="1" noChangeArrowheads="1"/>
          </p:cNvSpPr>
          <p:nvPr>
            <p:ph type="body" idx="1"/>
          </p:nvPr>
        </p:nvSpPr>
        <p:spPr>
          <a:noFill/>
        </p:spPr>
        <p:txBody>
          <a:bodyPr/>
          <a:lstStyle/>
          <a:p>
            <a:r>
              <a:rPr lang="en-US" altLang="ja-JP" b="1" dirty="0">
                <a:latin typeface="Arial" panose="020B0604020202020204" pitchFamily="34" charset="0"/>
              </a:rPr>
              <a:t>傷</a:t>
            </a:r>
            <a:r>
              <a:rPr lang="ja-JP" altLang="ja-JP" b="1" dirty="0">
                <a:latin typeface="Arial" panose="020B0604020202020204" pitchFamily="34" charset="0"/>
              </a:rPr>
              <a:t>ついた</a:t>
            </a:r>
            <a:r>
              <a:rPr lang="en-US" altLang="ja-JP" b="1" dirty="0" err="1">
                <a:latin typeface="Arial" panose="020B0604020202020204" pitchFamily="34" charset="0"/>
              </a:rPr>
              <a:t>兵士</a:t>
            </a:r>
            <a:r>
              <a:rPr lang="ja-JP" altLang="ja-JP" b="1" dirty="0">
                <a:latin typeface="Arial" panose="020B0604020202020204" pitchFamily="34" charset="0"/>
              </a:rPr>
              <a:t>の</a:t>
            </a:r>
            <a:r>
              <a:rPr lang="en-US" altLang="ja-JP" b="1" dirty="0">
                <a:latin typeface="Arial" panose="020B0604020202020204" pitchFamily="34" charset="0"/>
              </a:rPr>
              <a:t>数</a:t>
            </a:r>
            <a:r>
              <a:rPr lang="ja-JP" altLang="ja-JP" b="1" dirty="0">
                <a:latin typeface="Arial" panose="020B0604020202020204" pitchFamily="34" charset="0"/>
              </a:rPr>
              <a:t>は、　どんどん</a:t>
            </a:r>
            <a:r>
              <a:rPr lang="en-US" altLang="ja-JP" b="1" dirty="0">
                <a:latin typeface="Arial" panose="020B0604020202020204" pitchFamily="34" charset="0"/>
              </a:rPr>
              <a:t>増</a:t>
            </a:r>
            <a:r>
              <a:rPr lang="ja-JP" altLang="ja-JP" b="1" dirty="0">
                <a:latin typeface="Arial" panose="020B0604020202020204" pitchFamily="34" charset="0"/>
              </a:rPr>
              <a:t>えていきましたが、　</a:t>
            </a:r>
            <a:r>
              <a:rPr lang="en-US" altLang="ja-JP" b="1" dirty="0" err="1">
                <a:latin typeface="Arial" panose="020B0604020202020204" pitchFamily="34" charset="0"/>
              </a:rPr>
              <a:t>医者</a:t>
            </a:r>
            <a:r>
              <a:rPr lang="ja-JP" altLang="ja-JP" b="1" dirty="0">
                <a:latin typeface="Arial" panose="020B0604020202020204" pitchFamily="34" charset="0"/>
              </a:rPr>
              <a:t>の数が足りません。</a:t>
            </a:r>
            <a:endParaRPr lang="en-US" altLang="ja-JP" b="1" dirty="0">
              <a:latin typeface="Arial" panose="020B0604020202020204" pitchFamily="34" charset="0"/>
            </a:endParaRPr>
          </a:p>
          <a:p>
            <a:r>
              <a:rPr lang="ja-JP" altLang="ja-JP" b="1" dirty="0">
                <a:latin typeface="Arial" panose="020B0604020202020204" pitchFamily="34" charset="0"/>
              </a:rPr>
              <a:t>　</a:t>
            </a:r>
            <a:endParaRPr lang="en-US" altLang="ja-JP" b="1" dirty="0">
              <a:latin typeface="Arial" panose="020B0604020202020204" pitchFamily="34" charset="0"/>
            </a:endParaRPr>
          </a:p>
          <a:p>
            <a:r>
              <a:rPr lang="ja-JP" altLang="ja-JP" b="1" dirty="0">
                <a:latin typeface="Arial" panose="020B0604020202020204" pitchFamily="34" charset="0"/>
              </a:rPr>
              <a:t>・ デュナンは、　「</a:t>
            </a:r>
            <a:r>
              <a:rPr lang="en-US" altLang="ja-JP" b="1" dirty="0">
                <a:latin typeface="Arial" panose="020B0604020202020204" pitchFamily="34" charset="0"/>
              </a:rPr>
              <a:t>戦</a:t>
            </a:r>
            <a:r>
              <a:rPr lang="ja-JP" altLang="ja-JP" b="1" dirty="0" err="1">
                <a:latin typeface="Arial" panose="020B0604020202020204" pitchFamily="34" charset="0"/>
              </a:rPr>
              <a:t>いに</a:t>
            </a:r>
            <a:r>
              <a:rPr lang="en-US" altLang="ja-JP" b="1" dirty="0">
                <a:latin typeface="Arial" panose="020B0604020202020204" pitchFamily="34" charset="0"/>
              </a:rPr>
              <a:t>負</a:t>
            </a:r>
            <a:r>
              <a:rPr lang="ja-JP" altLang="ja-JP" b="1" dirty="0" err="1">
                <a:latin typeface="Arial" panose="020B0604020202020204" pitchFamily="34" charset="0"/>
              </a:rPr>
              <a:t>けて</a:t>
            </a:r>
            <a:r>
              <a:rPr lang="ja-JP" altLang="ja-JP" b="1" dirty="0">
                <a:latin typeface="Arial" panose="020B0604020202020204" pitchFamily="34" charset="0"/>
              </a:rPr>
              <a:t>つかまっている　オーストリア</a:t>
            </a:r>
            <a:r>
              <a:rPr lang="en-US" altLang="ja-JP" b="1" dirty="0">
                <a:latin typeface="Arial" panose="020B0604020202020204" pitchFamily="34" charset="0"/>
              </a:rPr>
              <a:t>軍</a:t>
            </a:r>
            <a:r>
              <a:rPr lang="ja-JP" altLang="ja-JP" b="1" dirty="0">
                <a:latin typeface="Arial" panose="020B0604020202020204" pitchFamily="34" charset="0"/>
              </a:rPr>
              <a:t>の</a:t>
            </a:r>
            <a:r>
              <a:rPr lang="en-US" altLang="ja-JP" b="1" dirty="0" err="1">
                <a:latin typeface="Arial" panose="020B0604020202020204" pitchFamily="34" charset="0"/>
              </a:rPr>
              <a:t>医者</a:t>
            </a:r>
            <a:r>
              <a:rPr lang="ja-JP" altLang="ja-JP" b="1" dirty="0">
                <a:latin typeface="Arial" panose="020B0604020202020204" pitchFamily="34" charset="0"/>
              </a:rPr>
              <a:t>を　</a:t>
            </a:r>
            <a:r>
              <a:rPr lang="en-US" altLang="ja-JP" b="1" dirty="0" err="1">
                <a:latin typeface="Arial" panose="020B0604020202020204" pitchFamily="34" charset="0"/>
              </a:rPr>
              <a:t>自由</a:t>
            </a:r>
            <a:r>
              <a:rPr lang="ja-JP" altLang="ja-JP" b="1" dirty="0">
                <a:latin typeface="Arial" panose="020B0604020202020204" pitchFamily="34" charset="0"/>
              </a:rPr>
              <a:t>にしてください」　 と、　フランス</a:t>
            </a:r>
            <a:r>
              <a:rPr lang="en-US" altLang="ja-JP" b="1" dirty="0" err="1">
                <a:latin typeface="Arial" panose="020B0604020202020204" pitchFamily="34" charset="0"/>
              </a:rPr>
              <a:t>皇帝</a:t>
            </a:r>
            <a:r>
              <a:rPr lang="ja-JP" altLang="en-US" b="1" dirty="0">
                <a:latin typeface="Arial" panose="020B0604020202020204" pitchFamily="34" charset="0"/>
              </a:rPr>
              <a:t>（こうてい）</a:t>
            </a:r>
            <a:r>
              <a:rPr lang="ja-JP" altLang="ja-JP" b="1" dirty="0">
                <a:latin typeface="Arial" panose="020B0604020202020204" pitchFamily="34" charset="0"/>
              </a:rPr>
              <a:t>　ナポレオン３</a:t>
            </a:r>
            <a:r>
              <a:rPr lang="en-US" altLang="ja-JP" b="1" dirty="0">
                <a:latin typeface="Arial" panose="020B0604020202020204" pitchFamily="34" charset="0"/>
              </a:rPr>
              <a:t>世</a:t>
            </a:r>
            <a:r>
              <a:rPr lang="ja-JP" altLang="ja-JP" b="1" dirty="0">
                <a:latin typeface="Arial" panose="020B0604020202020204" pitchFamily="34" charset="0"/>
              </a:rPr>
              <a:t>　にたのみました。</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ja-JP" b="1" dirty="0">
                <a:latin typeface="Arial" panose="020B0604020202020204" pitchFamily="34" charset="0"/>
              </a:rPr>
              <a:t>・ その</a:t>
            </a:r>
            <a:r>
              <a:rPr lang="en-US" altLang="ja-JP" b="1" dirty="0" err="1">
                <a:latin typeface="Arial" panose="020B0604020202020204" pitchFamily="34" charset="0"/>
              </a:rPr>
              <a:t>熱意</a:t>
            </a:r>
            <a:r>
              <a:rPr lang="ja-JP" altLang="en-US" b="1" dirty="0">
                <a:latin typeface="Arial" panose="020B0604020202020204" pitchFamily="34" charset="0"/>
              </a:rPr>
              <a:t>（ねつい）</a:t>
            </a:r>
            <a:r>
              <a:rPr lang="ja-JP" altLang="ja-JP" b="1" dirty="0">
                <a:latin typeface="Arial" panose="020B0604020202020204" pitchFamily="34" charset="0"/>
              </a:rPr>
              <a:t>に　</a:t>
            </a:r>
            <a:r>
              <a:rPr lang="en-US" altLang="ja-JP" b="1" dirty="0">
                <a:latin typeface="Arial" panose="020B0604020202020204" pitchFamily="34" charset="0"/>
              </a:rPr>
              <a:t>心</a:t>
            </a:r>
            <a:r>
              <a:rPr lang="ja-JP" altLang="ja-JP" b="1" dirty="0">
                <a:latin typeface="Arial" panose="020B0604020202020204" pitchFamily="34" charset="0"/>
              </a:rPr>
              <a:t>を</a:t>
            </a:r>
            <a:r>
              <a:rPr lang="en-US" altLang="ja-JP" b="1" dirty="0">
                <a:latin typeface="Arial" panose="020B0604020202020204" pitchFamily="34" charset="0"/>
              </a:rPr>
              <a:t>動</a:t>
            </a:r>
            <a:r>
              <a:rPr lang="ja-JP" altLang="ja-JP" b="1" dirty="0">
                <a:latin typeface="Arial" panose="020B0604020202020204" pitchFamily="34" charset="0"/>
              </a:rPr>
              <a:t>かされた皇帝</a:t>
            </a:r>
            <a:r>
              <a:rPr lang="ja-JP" altLang="en-US" b="1" dirty="0">
                <a:latin typeface="Arial" panose="020B0604020202020204" pitchFamily="34" charset="0"/>
              </a:rPr>
              <a:t>（こうてい）</a:t>
            </a:r>
            <a:r>
              <a:rPr lang="ja-JP" altLang="ja-JP" b="1" dirty="0">
                <a:latin typeface="Arial" panose="020B0604020202020204" pitchFamily="34" charset="0"/>
              </a:rPr>
              <a:t>　は、　</a:t>
            </a:r>
            <a:r>
              <a:rPr lang="en-US" altLang="ja-JP" b="1" dirty="0">
                <a:latin typeface="Arial" panose="020B0604020202020204" pitchFamily="34" charset="0"/>
              </a:rPr>
              <a:t>敵</a:t>
            </a:r>
            <a:r>
              <a:rPr lang="ja-JP" altLang="ja-JP" b="1" dirty="0">
                <a:latin typeface="Arial" panose="020B0604020202020204" pitchFamily="34" charset="0"/>
              </a:rPr>
              <a:t>の医者が　自由になることを　ゆるしました。　</a:t>
            </a:r>
          </a:p>
          <a:p>
            <a:endParaRPr lang="ja-JP" altLang="ja-JP"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BA5796E-CA9D-40EE-85BA-154FBCD82120}"/>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05F1DAE-82B8-4ECE-8F2D-217732E3696D}" type="slidenum">
              <a:rPr lang="en-US" altLang="ja-JP" smtClean="0">
                <a:ea typeface="ＭＳ Ｐゴシック" panose="020B0600070205080204" pitchFamily="50" charset="-128"/>
              </a:rPr>
              <a:pPr>
                <a:spcBef>
                  <a:spcPct val="0"/>
                </a:spcBef>
              </a:pPr>
              <a:t>14</a:t>
            </a:fld>
            <a:endParaRPr lang="en-US" altLang="ja-JP">
              <a:ea typeface="ＭＳ Ｐゴシック" panose="020B0600070205080204" pitchFamily="50" charset="-128"/>
            </a:endParaRPr>
          </a:p>
        </p:txBody>
      </p:sp>
      <p:sp>
        <p:nvSpPr>
          <p:cNvPr id="25603" name="Rectangle 2">
            <a:extLst>
              <a:ext uri="{FF2B5EF4-FFF2-40B4-BE49-F238E27FC236}">
                <a16:creationId xmlns:a16="http://schemas.microsoft.com/office/drawing/2014/main" id="{7B0B1942-7F7A-4E3D-AC5B-8BF652E0CF0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9C0F355-7CAF-4AF9-A8AB-C07F962A0E06}"/>
              </a:ext>
            </a:extLst>
          </p:cNvPr>
          <p:cNvSpPr>
            <a:spLocks noGrp="1" noChangeArrowheads="1"/>
          </p:cNvSpPr>
          <p:nvPr>
            <p:ph type="body" idx="1"/>
          </p:nvPr>
        </p:nvSpPr>
        <p:spPr>
          <a:noFill/>
        </p:spPr>
        <p:txBody>
          <a:bodyPr/>
          <a:lstStyle/>
          <a:p>
            <a:r>
              <a:rPr lang="ja-JP" altLang="ja-JP" b="1" dirty="0">
                <a:latin typeface="Arial" panose="020B0604020202020204" pitchFamily="34" charset="0"/>
              </a:rPr>
              <a:t>やがて、</a:t>
            </a:r>
            <a:r>
              <a:rPr lang="en-US" altLang="ja-JP" b="1" dirty="0" err="1">
                <a:latin typeface="Arial" panose="020B0604020202020204" pitchFamily="34" charset="0"/>
              </a:rPr>
              <a:t>戦争</a:t>
            </a:r>
            <a:r>
              <a:rPr lang="ja-JP" altLang="ja-JP" b="1" dirty="0">
                <a:latin typeface="Arial" panose="020B0604020202020204" pitchFamily="34" charset="0"/>
              </a:rPr>
              <a:t>が</a:t>
            </a:r>
            <a:r>
              <a:rPr lang="en-US" altLang="ja-JP" b="1" dirty="0">
                <a:latin typeface="Arial" panose="020B0604020202020204" pitchFamily="34" charset="0"/>
              </a:rPr>
              <a:t>終</a:t>
            </a:r>
            <a:r>
              <a:rPr lang="ja-JP" altLang="ja-JP" b="1" dirty="0">
                <a:latin typeface="Arial" panose="020B0604020202020204" pitchFamily="34" charset="0"/>
              </a:rPr>
              <a:t>わり、　ジュネーブに</a:t>
            </a:r>
            <a:r>
              <a:rPr lang="en-US" altLang="ja-JP" b="1" dirty="0">
                <a:latin typeface="Arial" panose="020B0604020202020204" pitchFamily="34" charset="0"/>
              </a:rPr>
              <a:t>戻</a:t>
            </a:r>
            <a:r>
              <a:rPr lang="ja-JP" altLang="ja-JP" b="1" dirty="0">
                <a:latin typeface="Arial" panose="020B0604020202020204" pitchFamily="34" charset="0"/>
              </a:rPr>
              <a:t>ったデュナンは、　</a:t>
            </a:r>
            <a:r>
              <a:rPr lang="en-US" altLang="ja-JP" b="1" dirty="0" err="1">
                <a:latin typeface="Arial" panose="020B0604020202020204" pitchFamily="34" charset="0"/>
              </a:rPr>
              <a:t>一冊</a:t>
            </a:r>
            <a:r>
              <a:rPr lang="ja-JP" altLang="ja-JP" b="1" dirty="0">
                <a:latin typeface="Arial" panose="020B0604020202020204" pitchFamily="34" charset="0"/>
              </a:rPr>
              <a:t>の</a:t>
            </a:r>
            <a:r>
              <a:rPr lang="en-US" altLang="ja-JP" b="1" dirty="0">
                <a:latin typeface="Arial" panose="020B0604020202020204" pitchFamily="34" charset="0"/>
              </a:rPr>
              <a:t>本</a:t>
            </a:r>
            <a:r>
              <a:rPr lang="ja-JP" altLang="ja-JP" b="1" dirty="0">
                <a:latin typeface="Arial" panose="020B0604020202020204" pitchFamily="34" charset="0"/>
              </a:rPr>
              <a:t>を</a:t>
            </a:r>
            <a:r>
              <a:rPr lang="en-US" altLang="ja-JP" b="1" dirty="0">
                <a:latin typeface="Arial" panose="020B0604020202020204" pitchFamily="34" charset="0"/>
              </a:rPr>
              <a:t>出</a:t>
            </a:r>
            <a:r>
              <a:rPr lang="ja-JP" altLang="ja-JP" b="1" dirty="0">
                <a:latin typeface="Arial" panose="020B0604020202020204" pitchFamily="34" charset="0"/>
              </a:rPr>
              <a:t>します。　　</a:t>
            </a:r>
            <a:r>
              <a:rPr lang="ja-JP" altLang="en-US" b="1" dirty="0">
                <a:latin typeface="Arial" panose="020B0604020202020204" pitchFamily="34" charset="0"/>
              </a:rPr>
              <a:t>それは、</a:t>
            </a:r>
            <a:r>
              <a:rPr lang="ja-JP" altLang="ja-JP" b="1" dirty="0">
                <a:latin typeface="Arial" panose="020B0604020202020204" pitchFamily="34" charset="0"/>
              </a:rPr>
              <a:t>　「ソルフェリーノの</a:t>
            </a:r>
            <a:r>
              <a:rPr lang="en-US" altLang="ja-JP" b="1" dirty="0">
                <a:latin typeface="Arial" panose="020B0604020202020204" pitchFamily="34" charset="0"/>
              </a:rPr>
              <a:t>思</a:t>
            </a:r>
            <a:r>
              <a:rPr lang="ja-JP" altLang="ja-JP" b="1" dirty="0">
                <a:latin typeface="Arial" panose="020B0604020202020204" pitchFamily="34" charset="0"/>
              </a:rPr>
              <a:t>い出」</a:t>
            </a:r>
            <a:r>
              <a:rPr lang="ja-JP" altLang="en-US" b="1" dirty="0">
                <a:latin typeface="Arial" panose="020B0604020202020204" pitchFamily="34" charset="0"/>
              </a:rPr>
              <a:t>　という本です。</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ja-JP" b="1" dirty="0">
                <a:latin typeface="Arial" panose="020B0604020202020204" pitchFamily="34" charset="0"/>
              </a:rPr>
              <a:t>その本の</a:t>
            </a:r>
            <a:r>
              <a:rPr lang="en-US" altLang="ja-JP" b="1" dirty="0">
                <a:latin typeface="Arial" panose="020B0604020202020204" pitchFamily="34" charset="0"/>
              </a:rPr>
              <a:t>中</a:t>
            </a:r>
            <a:r>
              <a:rPr lang="ja-JP" altLang="ja-JP" b="1" dirty="0">
                <a:latin typeface="Arial" panose="020B0604020202020204" pitchFamily="34" charset="0"/>
              </a:rPr>
              <a:t>で、　デュナンは　戦争を</a:t>
            </a:r>
            <a:r>
              <a:rPr lang="en-US" altLang="ja-JP" b="1" dirty="0">
                <a:latin typeface="Arial" panose="020B0604020202020204" pitchFamily="34" charset="0"/>
              </a:rPr>
              <a:t>起</a:t>
            </a:r>
            <a:r>
              <a:rPr lang="ja-JP" altLang="ja-JP" b="1" dirty="0">
                <a:latin typeface="Arial" panose="020B0604020202020204" pitchFamily="34" charset="0"/>
              </a:rPr>
              <a:t>こしてはいけない、　それができないなら　</a:t>
            </a:r>
            <a:endParaRPr lang="en-US" altLang="ja-JP" b="1" dirty="0">
              <a:latin typeface="Arial" panose="020B0604020202020204" pitchFamily="34" charset="0"/>
            </a:endParaRPr>
          </a:p>
          <a:p>
            <a:r>
              <a:rPr lang="ja-JP" altLang="ja-JP" b="1" dirty="0">
                <a:latin typeface="Arial" panose="020B0604020202020204" pitchFamily="34" charset="0"/>
              </a:rPr>
              <a:t>「</a:t>
            </a:r>
            <a:r>
              <a:rPr lang="en-US" altLang="ja-JP" b="1" dirty="0" err="1">
                <a:latin typeface="Arial" panose="020B0604020202020204" pitchFamily="34" charset="0"/>
              </a:rPr>
              <a:t>平和</a:t>
            </a:r>
            <a:r>
              <a:rPr lang="ja-JP" altLang="ja-JP" b="1" dirty="0">
                <a:latin typeface="Arial" panose="020B0604020202020204" pitchFamily="34" charset="0"/>
              </a:rPr>
              <a:t>な</a:t>
            </a:r>
            <a:r>
              <a:rPr lang="en-US" altLang="ja-JP" b="1" dirty="0">
                <a:latin typeface="Arial" panose="020B0604020202020204" pitchFamily="34" charset="0"/>
              </a:rPr>
              <a:t>時</a:t>
            </a:r>
            <a:r>
              <a:rPr lang="ja-JP" altLang="ja-JP" b="1" dirty="0">
                <a:latin typeface="Arial" panose="020B0604020202020204" pitchFamily="34" charset="0"/>
              </a:rPr>
              <a:t>から、　</a:t>
            </a:r>
            <a:r>
              <a:rPr lang="en-US" altLang="ja-JP" b="1" dirty="0" err="1">
                <a:latin typeface="Arial" panose="020B0604020202020204" pitchFamily="34" charset="0"/>
              </a:rPr>
              <a:t>敵味方</a:t>
            </a:r>
            <a:r>
              <a:rPr lang="ja-JP" altLang="ja-JP" b="1" dirty="0">
                <a:latin typeface="Arial" panose="020B0604020202020204" pitchFamily="34" charset="0"/>
              </a:rPr>
              <a:t>の</a:t>
            </a:r>
            <a:r>
              <a:rPr lang="en-US" altLang="ja-JP" b="1" dirty="0" err="1">
                <a:latin typeface="Arial" panose="020B0604020202020204" pitchFamily="34" charset="0"/>
              </a:rPr>
              <a:t>区別</a:t>
            </a:r>
            <a:r>
              <a:rPr lang="ja-JP" altLang="ja-JP" b="1" dirty="0">
                <a:latin typeface="Arial" panose="020B0604020202020204" pitchFamily="34" charset="0"/>
              </a:rPr>
              <a:t>なく</a:t>
            </a:r>
            <a:r>
              <a:rPr lang="ja-JP" altLang="en-US" b="1" dirty="0">
                <a:latin typeface="Arial" panose="020B0604020202020204" pitchFamily="34" charset="0"/>
              </a:rPr>
              <a:t>　人のいのちを助けるための　救護（きゅうご）</a:t>
            </a:r>
            <a:r>
              <a:rPr lang="en-US" altLang="ja-JP" b="1" dirty="0" err="1">
                <a:latin typeface="Arial" panose="020B0604020202020204" pitchFamily="34" charset="0"/>
              </a:rPr>
              <a:t>団体</a:t>
            </a:r>
            <a:r>
              <a:rPr lang="ja-JP" altLang="ja-JP" b="1" dirty="0">
                <a:latin typeface="Arial" panose="020B0604020202020204" pitchFamily="34" charset="0"/>
              </a:rPr>
              <a:t>をつくるべきだ」　　と　うったえました。　</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その本はヨーロッパで大変な評判（ひょうばん）を得て、　</a:t>
            </a:r>
            <a:r>
              <a:rPr lang="ja-JP" altLang="ja-JP" b="1" dirty="0">
                <a:latin typeface="Arial" panose="020B0604020202020204" pitchFamily="34" charset="0"/>
              </a:rPr>
              <a:t>デュナンのうったえは、　</a:t>
            </a:r>
            <a:r>
              <a:rPr lang="ja-JP" altLang="en-US" b="1" dirty="0">
                <a:latin typeface="Arial" panose="020B0604020202020204" pitchFamily="34" charset="0"/>
              </a:rPr>
              <a:t>多くの</a:t>
            </a:r>
            <a:r>
              <a:rPr lang="en-US" altLang="ja-JP" b="1" dirty="0">
                <a:latin typeface="Arial" panose="020B0604020202020204" pitchFamily="34" charset="0"/>
              </a:rPr>
              <a:t>人々</a:t>
            </a:r>
            <a:r>
              <a:rPr lang="ja-JP" altLang="ja-JP" b="1" dirty="0">
                <a:latin typeface="Arial" panose="020B0604020202020204" pitchFamily="34" charset="0"/>
              </a:rPr>
              <a:t>の</a:t>
            </a:r>
            <a:r>
              <a:rPr lang="en-US" altLang="ja-JP" b="1" dirty="0">
                <a:latin typeface="Arial" panose="020B0604020202020204" pitchFamily="34" charset="0"/>
              </a:rPr>
              <a:t>心</a:t>
            </a:r>
            <a:r>
              <a:rPr lang="ja-JP" altLang="ja-JP" b="1" dirty="0">
                <a:latin typeface="Arial" panose="020B0604020202020204" pitchFamily="34" charset="0"/>
              </a:rPr>
              <a:t>を　</a:t>
            </a:r>
            <a:r>
              <a:rPr lang="en-US" altLang="ja-JP" b="1" dirty="0">
                <a:latin typeface="Arial" panose="020B0604020202020204" pitchFamily="34" charset="0"/>
              </a:rPr>
              <a:t>動</a:t>
            </a:r>
            <a:r>
              <a:rPr lang="ja-JP" altLang="ja-JP" b="1" dirty="0">
                <a:latin typeface="Arial" panose="020B0604020202020204" pitchFamily="34" charset="0"/>
              </a:rPr>
              <a:t>かしました。</a:t>
            </a:r>
          </a:p>
          <a:p>
            <a:endParaRPr lang="ja-JP" altLang="ja-JP"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A781B27-D9A4-46D8-8617-7C18226DDE8F}"/>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FF71892-DDD6-4B78-A516-1A1611350078}" type="slidenum">
              <a:rPr lang="en-US" altLang="ja-JP" smtClean="0">
                <a:ea typeface="ＭＳ Ｐゴシック" panose="020B0600070205080204" pitchFamily="50" charset="-128"/>
              </a:rPr>
              <a:pPr>
                <a:spcBef>
                  <a:spcPct val="0"/>
                </a:spcBef>
              </a:pPr>
              <a:t>15</a:t>
            </a:fld>
            <a:endParaRPr lang="en-US" altLang="ja-JP">
              <a:ea typeface="ＭＳ Ｐゴシック" panose="020B0600070205080204" pitchFamily="50" charset="-128"/>
            </a:endParaRPr>
          </a:p>
        </p:txBody>
      </p:sp>
      <p:sp>
        <p:nvSpPr>
          <p:cNvPr id="27651" name="Rectangle 2">
            <a:extLst>
              <a:ext uri="{FF2B5EF4-FFF2-40B4-BE49-F238E27FC236}">
                <a16:creationId xmlns:a16="http://schemas.microsoft.com/office/drawing/2014/main" id="{8BCB4F38-0ED8-4829-AA03-9A19F2BDE1B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7DF85650-971A-4C7B-861D-6FB54E1AE2CE}"/>
              </a:ext>
            </a:extLst>
          </p:cNvPr>
          <p:cNvSpPr>
            <a:spLocks noGrp="1" noChangeArrowheads="1"/>
          </p:cNvSpPr>
          <p:nvPr>
            <p:ph type="body" idx="1"/>
          </p:nvPr>
        </p:nvSpPr>
        <p:spPr>
          <a:noFill/>
        </p:spPr>
        <p:txBody>
          <a:bodyPr/>
          <a:lstStyle/>
          <a:p>
            <a:r>
              <a:rPr lang="ja-JP" altLang="en-US" b="1" dirty="0">
                <a:latin typeface="Arial" panose="020B0604020202020204" pitchFamily="34" charset="0"/>
              </a:rPr>
              <a:t>「ソルフェリーノの思い出」　に書かれてあることを実現するため、　</a:t>
            </a:r>
            <a:r>
              <a:rPr lang="en-US" altLang="ja-JP" b="1" dirty="0">
                <a:latin typeface="Arial" panose="020B0604020202020204" pitchFamily="34" charset="0"/>
              </a:rPr>
              <a:t>1863</a:t>
            </a:r>
            <a:r>
              <a:rPr lang="ja-JP" altLang="ja-JP" b="1" dirty="0">
                <a:latin typeface="Arial" panose="020B0604020202020204" pitchFamily="34" charset="0"/>
              </a:rPr>
              <a:t>年、　ジュネーブに　デュナンを</a:t>
            </a:r>
            <a:r>
              <a:rPr lang="en-US" altLang="ja-JP" b="1" dirty="0">
                <a:latin typeface="Arial" panose="020B0604020202020204" pitchFamily="34" charset="0"/>
              </a:rPr>
              <a:t>含</a:t>
            </a:r>
            <a:r>
              <a:rPr lang="ja-JP" altLang="ja-JP" b="1" dirty="0">
                <a:latin typeface="Arial" panose="020B0604020202020204" pitchFamily="34" charset="0"/>
              </a:rPr>
              <a:t>む　５人のスイス人が</a:t>
            </a:r>
            <a:r>
              <a:rPr lang="en-US" altLang="ja-JP" b="1" dirty="0">
                <a:latin typeface="Arial" panose="020B0604020202020204" pitchFamily="34" charset="0"/>
              </a:rPr>
              <a:t>集</a:t>
            </a:r>
            <a:r>
              <a:rPr lang="ja-JP" altLang="ja-JP" b="1" dirty="0">
                <a:latin typeface="Arial" panose="020B0604020202020204" pitchFamily="34" charset="0"/>
              </a:rPr>
              <a:t>まり、　</a:t>
            </a:r>
            <a:r>
              <a:rPr lang="en-US" altLang="ja-JP" b="1" dirty="0" err="1">
                <a:latin typeface="Arial" panose="020B0604020202020204" pitchFamily="34" charset="0"/>
              </a:rPr>
              <a:t>委員会</a:t>
            </a:r>
            <a:r>
              <a:rPr lang="ja-JP" altLang="ja-JP" b="1" dirty="0">
                <a:latin typeface="Arial" panose="020B0604020202020204" pitchFamily="34" charset="0"/>
              </a:rPr>
              <a:t>　ができました。</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委員会は、</a:t>
            </a:r>
            <a:r>
              <a:rPr lang="ja-JP" altLang="ja-JP" b="1" dirty="0">
                <a:latin typeface="Arial" panose="020B0604020202020204" pitchFamily="34" charset="0"/>
              </a:rPr>
              <a:t>　たくさんの</a:t>
            </a:r>
            <a:r>
              <a:rPr lang="en-US" altLang="ja-JP" b="1" dirty="0">
                <a:latin typeface="Arial" panose="020B0604020202020204" pitchFamily="34" charset="0"/>
              </a:rPr>
              <a:t>国</a:t>
            </a:r>
            <a:r>
              <a:rPr lang="ja-JP" altLang="ja-JP" b="1" dirty="0">
                <a:latin typeface="Arial" panose="020B0604020202020204" pitchFamily="34" charset="0"/>
              </a:rPr>
              <a:t>に</a:t>
            </a:r>
            <a:r>
              <a:rPr lang="en-US" altLang="ja-JP" b="1" dirty="0" err="1">
                <a:latin typeface="Arial" panose="020B0604020202020204" pitchFamily="34" charset="0"/>
              </a:rPr>
              <a:t>協力</a:t>
            </a:r>
            <a:r>
              <a:rPr lang="ja-JP" altLang="ja-JP" b="1" dirty="0">
                <a:latin typeface="Arial" panose="020B0604020202020204" pitchFamily="34" charset="0"/>
              </a:rPr>
              <a:t>をもとめ、同じ年、　</a:t>
            </a:r>
            <a:r>
              <a:rPr lang="en-US" altLang="ja-JP" b="1" dirty="0" err="1">
                <a:latin typeface="Arial" panose="020B0604020202020204" pitchFamily="34" charset="0"/>
              </a:rPr>
              <a:t>正式</a:t>
            </a:r>
            <a:r>
              <a:rPr lang="ja-JP" altLang="ja-JP" b="1" dirty="0">
                <a:latin typeface="Arial" panose="020B0604020202020204" pitchFamily="34" charset="0"/>
              </a:rPr>
              <a:t>に　</a:t>
            </a:r>
            <a:r>
              <a:rPr lang="en-US" altLang="ja-JP" b="1" dirty="0" err="1">
                <a:latin typeface="Arial" panose="020B0604020202020204" pitchFamily="34" charset="0"/>
              </a:rPr>
              <a:t>赤十字</a:t>
            </a:r>
            <a:r>
              <a:rPr lang="ja-JP" altLang="ja-JP" b="1" dirty="0">
                <a:latin typeface="Arial" panose="020B0604020202020204" pitchFamily="34" charset="0"/>
              </a:rPr>
              <a:t>の</a:t>
            </a:r>
            <a:r>
              <a:rPr lang="en-US" altLang="ja-JP" b="1" dirty="0" err="1">
                <a:latin typeface="Arial" panose="020B0604020202020204" pitchFamily="34" charset="0"/>
              </a:rPr>
              <a:t>約束</a:t>
            </a:r>
            <a:r>
              <a:rPr lang="ja-JP" altLang="ja-JP" b="1" dirty="0">
                <a:latin typeface="Arial" panose="020B0604020202020204" pitchFamily="34" charset="0"/>
              </a:rPr>
              <a:t>　がつくられました。</a:t>
            </a:r>
            <a:endParaRPr lang="en-US" altLang="ja-JP" b="1" dirty="0">
              <a:latin typeface="Arial" panose="020B0604020202020204" pitchFamily="34" charset="0"/>
            </a:endParaRPr>
          </a:p>
          <a:p>
            <a:r>
              <a:rPr lang="ja-JP" altLang="ja-JP" b="1" dirty="0">
                <a:latin typeface="Arial" panose="020B0604020202020204" pitchFamily="34" charset="0"/>
              </a:rPr>
              <a:t>この</a:t>
            </a:r>
            <a:r>
              <a:rPr lang="en-US" altLang="ja-JP" b="1" dirty="0" err="1">
                <a:latin typeface="Arial" panose="020B0604020202020204" pitchFamily="34" charset="0"/>
              </a:rPr>
              <a:t>約束</a:t>
            </a:r>
            <a:r>
              <a:rPr lang="ja-JP" altLang="ja-JP" b="1" dirty="0">
                <a:latin typeface="Arial" panose="020B0604020202020204" pitchFamily="34" charset="0"/>
              </a:rPr>
              <a:t>を　</a:t>
            </a:r>
            <a:r>
              <a:rPr lang="ja-JP" altLang="en-US" b="1" dirty="0">
                <a:latin typeface="Arial" panose="020B0604020202020204" pitchFamily="34" charset="0"/>
              </a:rPr>
              <a:t>「</a:t>
            </a:r>
            <a:r>
              <a:rPr lang="ja-JP" altLang="ja-JP" b="1" dirty="0">
                <a:latin typeface="Arial" panose="020B0604020202020204" pitchFamily="34" charset="0"/>
              </a:rPr>
              <a:t>ジュネーブ</a:t>
            </a:r>
            <a:r>
              <a:rPr lang="en-US" altLang="ja-JP" b="1" dirty="0" err="1">
                <a:latin typeface="Arial" panose="020B0604020202020204" pitchFamily="34" charset="0"/>
              </a:rPr>
              <a:t>条約</a:t>
            </a:r>
            <a:r>
              <a:rPr lang="ja-JP" altLang="en-US" b="1" dirty="0">
                <a:latin typeface="Arial" panose="020B0604020202020204" pitchFamily="34" charset="0"/>
              </a:rPr>
              <a:t>」</a:t>
            </a:r>
            <a:r>
              <a:rPr lang="ja-JP" altLang="ja-JP" b="1" dirty="0">
                <a:latin typeface="Arial" panose="020B0604020202020204" pitchFamily="34" charset="0"/>
              </a:rPr>
              <a:t>　とよ</a:t>
            </a:r>
            <a:r>
              <a:rPr lang="ja-JP" altLang="en-US" b="1" dirty="0">
                <a:latin typeface="Arial" panose="020B0604020202020204" pitchFamily="34" charset="0"/>
              </a:rPr>
              <a:t>び、　救護団体を、　「赤十字社」　としました。</a:t>
            </a:r>
            <a:endParaRPr lang="ja-JP" altLang="ja-JP" b="1" dirty="0">
              <a:latin typeface="Arial" panose="020B0604020202020204" pitchFamily="34" charset="0"/>
            </a:endParaRPr>
          </a:p>
          <a:p>
            <a:r>
              <a:rPr lang="en-US" altLang="ja-JP" b="1" dirty="0">
                <a:latin typeface="Arial" panose="020B0604020202020204" pitchFamily="34" charset="0"/>
              </a:rPr>
              <a:t> </a:t>
            </a:r>
            <a:endParaRPr lang="ja-JP" altLang="ja-JP" b="1" dirty="0">
              <a:latin typeface="Arial" panose="020B0604020202020204" pitchFamily="34" charset="0"/>
            </a:endParaRPr>
          </a:p>
          <a:p>
            <a:pPr eaLnBrk="1" hangingPunct="1"/>
            <a:endParaRPr lang="ja-JP"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91F2491-BA52-418E-9572-12172185339F}"/>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3DFE7DE-07AC-490C-80CA-7E1F0AC85FB9}"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
        <p:nvSpPr>
          <p:cNvPr id="29699" name="Rectangle 2">
            <a:extLst>
              <a:ext uri="{FF2B5EF4-FFF2-40B4-BE49-F238E27FC236}">
                <a16:creationId xmlns:a16="http://schemas.microsoft.com/office/drawing/2014/main" id="{99B2D69F-8ADE-4793-AD7D-FC56015D878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F88117A-27EF-4D02-8EC3-E29EC27CCB58}"/>
              </a:ext>
            </a:extLst>
          </p:cNvPr>
          <p:cNvSpPr>
            <a:spLocks noGrp="1" noChangeArrowheads="1"/>
          </p:cNvSpPr>
          <p:nvPr>
            <p:ph type="body" idx="1"/>
          </p:nvPr>
        </p:nvSpPr>
        <p:spPr>
          <a:noFill/>
        </p:spPr>
        <p:txBody>
          <a:bodyPr/>
          <a:lstStyle/>
          <a:p>
            <a:r>
              <a:rPr lang="ja-JP" altLang="ja-JP" b="1" dirty="0">
                <a:latin typeface="Arial" panose="020B0604020202020204" pitchFamily="34" charset="0"/>
              </a:rPr>
              <a:t>これは　このとき</a:t>
            </a:r>
            <a:r>
              <a:rPr lang="en-US" altLang="ja-JP" b="1" dirty="0">
                <a:latin typeface="Arial" panose="020B0604020202020204" pitchFamily="34" charset="0"/>
              </a:rPr>
              <a:t>決</a:t>
            </a:r>
            <a:r>
              <a:rPr lang="ja-JP" altLang="ja-JP" b="1" dirty="0">
                <a:latin typeface="Arial" panose="020B0604020202020204" pitchFamily="34" charset="0"/>
              </a:rPr>
              <a:t>まった　</a:t>
            </a:r>
            <a:r>
              <a:rPr lang="en-US" altLang="ja-JP" b="1" dirty="0" err="1">
                <a:latin typeface="Arial" panose="020B0604020202020204" pitchFamily="34" charset="0"/>
              </a:rPr>
              <a:t>赤十字</a:t>
            </a:r>
            <a:r>
              <a:rPr lang="ja-JP" altLang="ja-JP" b="1" dirty="0">
                <a:latin typeface="Arial" panose="020B0604020202020204" pitchFamily="34" charset="0"/>
              </a:rPr>
              <a:t>のマーク　です。　　</a:t>
            </a:r>
            <a:endParaRPr lang="en-US" altLang="ja-JP" b="1" dirty="0">
              <a:latin typeface="Arial" panose="020B0604020202020204" pitchFamily="34" charset="0"/>
            </a:endParaRPr>
          </a:p>
          <a:p>
            <a:r>
              <a:rPr lang="ja-JP" altLang="ja-JP" b="1" dirty="0">
                <a:latin typeface="Arial" panose="020B0604020202020204" pitchFamily="34" charset="0"/>
              </a:rPr>
              <a:t>デュナン</a:t>
            </a:r>
            <a:r>
              <a:rPr lang="en-US" altLang="ja-JP" b="1" dirty="0">
                <a:latin typeface="Arial" panose="020B0604020202020204" pitchFamily="34" charset="0"/>
              </a:rPr>
              <a:t>  </a:t>
            </a:r>
            <a:r>
              <a:rPr lang="ja-JP" altLang="ja-JP" b="1" dirty="0">
                <a:latin typeface="Arial" panose="020B0604020202020204" pitchFamily="34" charset="0"/>
              </a:rPr>
              <a:t>と</a:t>
            </a:r>
            <a:r>
              <a:rPr lang="en-US" altLang="ja-JP" b="1" dirty="0">
                <a:latin typeface="Arial" panose="020B0604020202020204" pitchFamily="34" charset="0"/>
              </a:rPr>
              <a:t>  </a:t>
            </a:r>
            <a:r>
              <a:rPr lang="ja-JP" altLang="ja-JP" b="1" dirty="0">
                <a:latin typeface="Arial" panose="020B0604020202020204" pitchFamily="34" charset="0"/>
              </a:rPr>
              <a:t>スイスの人たちの　</a:t>
            </a:r>
            <a:r>
              <a:rPr lang="en-US" altLang="ja-JP" b="1" dirty="0" err="1">
                <a:latin typeface="Arial" panose="020B0604020202020204" pitchFamily="34" charset="0"/>
              </a:rPr>
              <a:t>努力</a:t>
            </a:r>
            <a:r>
              <a:rPr lang="ja-JP" altLang="ja-JP" b="1" dirty="0">
                <a:latin typeface="Arial" panose="020B0604020202020204" pitchFamily="34" charset="0"/>
              </a:rPr>
              <a:t>をたたえ、　スイスの</a:t>
            </a:r>
            <a:r>
              <a:rPr lang="en-US" altLang="ja-JP" b="1" dirty="0" err="1">
                <a:latin typeface="Arial" panose="020B0604020202020204" pitchFamily="34" charset="0"/>
              </a:rPr>
              <a:t>国旗</a:t>
            </a:r>
            <a:r>
              <a:rPr lang="ja-JP" altLang="ja-JP" b="1" dirty="0">
                <a:latin typeface="Arial" panose="020B0604020202020204" pitchFamily="34" charset="0"/>
              </a:rPr>
              <a:t>の</a:t>
            </a:r>
            <a:r>
              <a:rPr lang="en-US" altLang="ja-JP" b="1" dirty="0">
                <a:latin typeface="Arial" panose="020B0604020202020204" pitchFamily="34" charset="0"/>
              </a:rPr>
              <a:t>色</a:t>
            </a:r>
            <a:r>
              <a:rPr lang="ja-JP" altLang="ja-JP" b="1" dirty="0">
                <a:latin typeface="Arial" panose="020B0604020202020204" pitchFamily="34" charset="0"/>
              </a:rPr>
              <a:t>を </a:t>
            </a:r>
            <a:r>
              <a:rPr lang="en-US" altLang="ja-JP" b="1" dirty="0">
                <a:latin typeface="Arial" panose="020B0604020202020204" pitchFamily="34" charset="0"/>
              </a:rPr>
              <a:t>逆</a:t>
            </a:r>
            <a:r>
              <a:rPr lang="ja-JP" altLang="ja-JP" b="1" dirty="0">
                <a:latin typeface="Arial" panose="020B0604020202020204" pitchFamily="34" charset="0"/>
              </a:rPr>
              <a:t>にしたものになりました。　</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この赤十字マークは、戦場で救護する人や物を守るため、</a:t>
            </a:r>
            <a:endParaRPr lang="en-US" altLang="ja-JP" b="1" dirty="0">
              <a:latin typeface="Arial" panose="020B0604020202020204" pitchFamily="34" charset="0"/>
            </a:endParaRPr>
          </a:p>
          <a:p>
            <a:r>
              <a:rPr lang="ja-JP" altLang="en-US" b="1" dirty="0">
                <a:latin typeface="Arial" panose="020B0604020202020204" pitchFamily="34" charset="0"/>
              </a:rPr>
              <a:t>「ここは傷ついた人たちを助けている場所だから、絶対に攻撃をしてはいけない」　と意味するマークに決めました。</a:t>
            </a:r>
            <a:endParaRPr lang="en-US" altLang="ja-JP" b="1" dirty="0">
              <a:latin typeface="Arial" panose="020B0604020202020204" pitchFamily="34" charset="0"/>
            </a:endParaRPr>
          </a:p>
          <a:p>
            <a:endParaRPr lang="ja-JP" altLang="ja-JP" dirty="0">
              <a:latin typeface="Arial" panose="020B0604020202020204" pitchFamily="34" charset="0"/>
            </a:endParaRPr>
          </a:p>
        </p:txBody>
      </p:sp>
    </p:spTree>
    <p:extLst>
      <p:ext uri="{BB962C8B-B14F-4D97-AF65-F5344CB8AC3E}">
        <p14:creationId xmlns:p14="http://schemas.microsoft.com/office/powerpoint/2010/main" val="274896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91F2491-BA52-418E-9572-12172185339F}"/>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3DFE7DE-07AC-490C-80CA-7E1F0AC85FB9}"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
        <p:nvSpPr>
          <p:cNvPr id="29699" name="Rectangle 2">
            <a:extLst>
              <a:ext uri="{FF2B5EF4-FFF2-40B4-BE49-F238E27FC236}">
                <a16:creationId xmlns:a16="http://schemas.microsoft.com/office/drawing/2014/main" id="{99B2D69F-8ADE-4793-AD7D-FC56015D878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F88117A-27EF-4D02-8EC3-E29EC27CCB58}"/>
              </a:ext>
            </a:extLst>
          </p:cNvPr>
          <p:cNvSpPr>
            <a:spLocks noGrp="1" noChangeArrowheads="1"/>
          </p:cNvSpPr>
          <p:nvPr>
            <p:ph type="body" idx="1"/>
          </p:nvPr>
        </p:nvSpPr>
        <p:spPr>
          <a:noFill/>
        </p:spPr>
        <p:txBody>
          <a:bodyPr/>
          <a:lstStyle/>
          <a:p>
            <a:r>
              <a:rPr lang="ja-JP" altLang="ja-JP" b="1" dirty="0">
                <a:latin typeface="Arial" panose="020B0604020202020204" pitchFamily="34" charset="0"/>
              </a:rPr>
              <a:t>ようやく、デュナンのうったえが　ひとつのかたちになって　スタートし</a:t>
            </a:r>
            <a:r>
              <a:rPr lang="ja-JP" altLang="en-US" b="1" dirty="0">
                <a:latin typeface="Arial" panose="020B0604020202020204" pitchFamily="34" charset="0"/>
              </a:rPr>
              <a:t>ました。</a:t>
            </a:r>
            <a:endParaRPr lang="en-US" altLang="ja-JP" b="1" dirty="0">
              <a:latin typeface="Arial" panose="020B0604020202020204" pitchFamily="34" charset="0"/>
            </a:endParaRPr>
          </a:p>
          <a:p>
            <a:r>
              <a:rPr lang="ja-JP" altLang="ja-JP" b="1" dirty="0">
                <a:latin typeface="Arial" panose="020B0604020202020204" pitchFamily="34" charset="0"/>
              </a:rPr>
              <a:t>しかし、　デュナンは 赤十字のことに </a:t>
            </a:r>
            <a:r>
              <a:rPr lang="en-US" altLang="ja-JP" b="1" dirty="0" err="1">
                <a:latin typeface="Arial" panose="020B0604020202020204" pitchFamily="34" charset="0"/>
              </a:rPr>
              <a:t>夢中</a:t>
            </a:r>
            <a:r>
              <a:rPr lang="ja-JP" altLang="ja-JP" b="1" dirty="0">
                <a:latin typeface="Arial" panose="020B0604020202020204" pitchFamily="34" charset="0"/>
              </a:rPr>
              <a:t>になりすぎ、　</a:t>
            </a:r>
            <a:r>
              <a:rPr lang="en-US" altLang="ja-JP" b="1" dirty="0" err="1">
                <a:latin typeface="Arial" panose="020B0604020202020204" pitchFamily="34" charset="0"/>
              </a:rPr>
              <a:t>自分</a:t>
            </a:r>
            <a:r>
              <a:rPr lang="ja-JP" altLang="ja-JP" b="1" dirty="0">
                <a:latin typeface="Arial" panose="020B0604020202020204" pitchFamily="34" charset="0"/>
              </a:rPr>
              <a:t>の</a:t>
            </a:r>
            <a:r>
              <a:rPr lang="en-US" altLang="ja-JP" b="1" dirty="0" err="1">
                <a:latin typeface="Arial" panose="020B0604020202020204" pitchFamily="34" charset="0"/>
              </a:rPr>
              <a:t>仕事</a:t>
            </a:r>
            <a:r>
              <a:rPr lang="ja-JP" altLang="ja-JP" b="1" dirty="0">
                <a:latin typeface="Arial" panose="020B0604020202020204" pitchFamily="34" charset="0"/>
              </a:rPr>
              <a:t>に</a:t>
            </a:r>
            <a:r>
              <a:rPr lang="en-US" altLang="ja-JP" b="1" dirty="0" err="1">
                <a:latin typeface="Arial" panose="020B0604020202020204" pitchFamily="34" charset="0"/>
              </a:rPr>
              <a:t>失敗</a:t>
            </a:r>
            <a:r>
              <a:rPr lang="ja-JP" altLang="en-US" b="1" dirty="0">
                <a:latin typeface="Arial" panose="020B0604020202020204" pitchFamily="34" charset="0"/>
              </a:rPr>
              <a:t>し、たくさんの借金をかかえてしまいました。</a:t>
            </a:r>
            <a:endParaRPr lang="en-US" altLang="ja-JP" b="1" dirty="0">
              <a:latin typeface="Arial" panose="020B0604020202020204" pitchFamily="34" charset="0"/>
            </a:endParaRPr>
          </a:p>
          <a:p>
            <a:endParaRPr lang="ja-JP" altLang="ja-JP" b="1" dirty="0">
              <a:latin typeface="Arial" panose="020B0604020202020204" pitchFamily="34" charset="0"/>
            </a:endParaRPr>
          </a:p>
          <a:p>
            <a:r>
              <a:rPr lang="ja-JP" altLang="en-US" b="1" dirty="0">
                <a:latin typeface="Arial" panose="020B0604020202020204" pitchFamily="34" charset="0"/>
              </a:rPr>
              <a:t>デュナンは</a:t>
            </a:r>
            <a:r>
              <a:rPr lang="ja-JP" altLang="ja-JP" b="1" dirty="0">
                <a:latin typeface="Arial" panose="020B0604020202020204" pitchFamily="34" charset="0"/>
              </a:rPr>
              <a:t>スイスを</a:t>
            </a:r>
            <a:r>
              <a:rPr lang="en-US" altLang="ja-JP" b="1" dirty="0">
                <a:latin typeface="Arial" panose="020B0604020202020204" pitchFamily="34" charset="0"/>
              </a:rPr>
              <a:t>去</a:t>
            </a:r>
            <a:r>
              <a:rPr lang="ja-JP" altLang="ja-JP" b="1" dirty="0">
                <a:latin typeface="Arial" panose="020B0604020202020204" pitchFamily="34" charset="0"/>
              </a:rPr>
              <a:t>り、　</a:t>
            </a:r>
            <a:r>
              <a:rPr lang="en-US" altLang="ja-JP" b="1" dirty="0" err="1">
                <a:latin typeface="Arial" panose="020B0604020202020204" pitchFamily="34" charset="0"/>
              </a:rPr>
              <a:t>各地</a:t>
            </a:r>
            <a:r>
              <a:rPr lang="ja-JP" altLang="ja-JP" b="1" dirty="0">
                <a:latin typeface="Arial" panose="020B0604020202020204" pitchFamily="34" charset="0"/>
              </a:rPr>
              <a:t>を</a:t>
            </a:r>
            <a:r>
              <a:rPr lang="en-US" altLang="ja-JP" b="1" dirty="0">
                <a:latin typeface="Arial" panose="020B0604020202020204" pitchFamily="34" charset="0"/>
              </a:rPr>
              <a:t>転々</a:t>
            </a:r>
            <a:r>
              <a:rPr lang="ja-JP" altLang="ja-JP" b="1" dirty="0">
                <a:latin typeface="Arial" panose="020B0604020202020204" pitchFamily="34" charset="0"/>
              </a:rPr>
              <a:t>とする</a:t>
            </a:r>
            <a:r>
              <a:rPr lang="ja-JP" altLang="en-US" b="1" dirty="0">
                <a:latin typeface="Arial" panose="020B0604020202020204" pitchFamily="34" charset="0"/>
              </a:rPr>
              <a:t>さみしい</a:t>
            </a:r>
            <a:r>
              <a:rPr lang="en-US" altLang="ja-JP" b="1" dirty="0" err="1">
                <a:latin typeface="Arial" panose="020B0604020202020204" pitchFamily="34" charset="0"/>
              </a:rPr>
              <a:t>生活</a:t>
            </a:r>
            <a:r>
              <a:rPr lang="ja-JP" altLang="ja-JP" b="1" dirty="0">
                <a:latin typeface="Arial" panose="020B0604020202020204" pitchFamily="34" charset="0"/>
              </a:rPr>
              <a:t>をつづけました</a:t>
            </a:r>
            <a:r>
              <a:rPr lang="ja-JP" altLang="en-US" b="1" dirty="0">
                <a:latin typeface="Arial" panose="020B0604020202020204" pitchFamily="34" charset="0"/>
              </a:rPr>
              <a:t>。　</a:t>
            </a:r>
            <a:endParaRPr lang="ja-JP" altLang="ja-JP" b="1" dirty="0">
              <a:latin typeface="Arial" panose="020B0604020202020204" pitchFamily="34" charset="0"/>
            </a:endParaRPr>
          </a:p>
          <a:p>
            <a:r>
              <a:rPr lang="ja-JP" altLang="en-US" b="1" dirty="0">
                <a:latin typeface="Arial" panose="020B0604020202020204" pitchFamily="34" charset="0"/>
              </a:rPr>
              <a:t>それから何年もたって、デュナンはどこに行ったのか・・・　みんな、デュナンのことを忘れてしまいましたが、　ジュネーブ条約と赤十字社は、どんどんと世界中にひろまっていきました。</a:t>
            </a:r>
            <a:endParaRPr lang="ja-JP" altLang="ja-JP" b="1" dirty="0">
              <a:latin typeface="Arial" panose="020B0604020202020204" pitchFamily="34" charset="0"/>
            </a:endParaRPr>
          </a:p>
        </p:txBody>
      </p:sp>
    </p:spTree>
    <p:extLst>
      <p:ext uri="{BB962C8B-B14F-4D97-AF65-F5344CB8AC3E}">
        <p14:creationId xmlns:p14="http://schemas.microsoft.com/office/powerpoint/2010/main" val="316369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0E0A2B3-8859-45D1-9C47-9573A2CECC7F}"/>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214F1AF-1795-4289-B38B-30A7715891A7}"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
        <p:nvSpPr>
          <p:cNvPr id="31747" name="Rectangle 2">
            <a:extLst>
              <a:ext uri="{FF2B5EF4-FFF2-40B4-BE49-F238E27FC236}">
                <a16:creationId xmlns:a16="http://schemas.microsoft.com/office/drawing/2014/main" id="{E201227F-4316-4DB8-8F86-180C570D26C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0A56D1E-2193-45CD-A657-0DF3FA1B0E43}"/>
              </a:ext>
            </a:extLst>
          </p:cNvPr>
          <p:cNvSpPr>
            <a:spLocks noGrp="1" noChangeArrowheads="1"/>
          </p:cNvSpPr>
          <p:nvPr>
            <p:ph type="body" idx="1"/>
          </p:nvPr>
        </p:nvSpPr>
        <p:spPr>
          <a:noFill/>
        </p:spPr>
        <p:txBody>
          <a:bodyPr/>
          <a:lstStyle/>
          <a:p>
            <a:r>
              <a:rPr lang="ja-JP" altLang="ja-JP" b="1" dirty="0">
                <a:latin typeface="Arial" panose="020B0604020202020204" pitchFamily="34" charset="0"/>
              </a:rPr>
              <a:t>それから７</a:t>
            </a:r>
            <a:r>
              <a:rPr lang="en-US" altLang="ja-JP" b="1" dirty="0" err="1">
                <a:latin typeface="Arial" panose="020B0604020202020204" pitchFamily="34" charset="0"/>
              </a:rPr>
              <a:t>年後</a:t>
            </a:r>
            <a:r>
              <a:rPr lang="ja-JP" altLang="ja-JP" b="1" dirty="0" err="1">
                <a:latin typeface="Arial" panose="020B0604020202020204" pitchFamily="34" charset="0"/>
              </a:rPr>
              <a:t>、</a:t>
            </a:r>
            <a:r>
              <a:rPr lang="ja-JP" altLang="ja-JP" b="1" dirty="0">
                <a:latin typeface="Arial" panose="020B0604020202020204" pitchFamily="34" charset="0"/>
              </a:rPr>
              <a:t>　フランスとプロシア　の</a:t>
            </a:r>
            <a:r>
              <a:rPr lang="en-US" altLang="ja-JP" b="1" dirty="0">
                <a:latin typeface="Arial" panose="020B0604020202020204" pitchFamily="34" charset="0"/>
              </a:rPr>
              <a:t>間</a:t>
            </a:r>
            <a:r>
              <a:rPr lang="ja-JP" altLang="ja-JP" b="1" dirty="0">
                <a:latin typeface="Arial" panose="020B0604020202020204" pitchFamily="34" charset="0"/>
              </a:rPr>
              <a:t>で、　</a:t>
            </a:r>
            <a:r>
              <a:rPr lang="en-US" altLang="ja-JP" b="1" dirty="0" err="1">
                <a:latin typeface="Arial" panose="020B0604020202020204" pitchFamily="34" charset="0"/>
              </a:rPr>
              <a:t>戦争</a:t>
            </a:r>
            <a:r>
              <a:rPr lang="ja-JP" altLang="ja-JP" b="1" dirty="0">
                <a:latin typeface="Arial" panose="020B0604020202020204" pitchFamily="34" charset="0"/>
              </a:rPr>
              <a:t>がはじまりました。　</a:t>
            </a:r>
            <a:endParaRPr lang="en-US" altLang="ja-JP" b="1" dirty="0">
              <a:latin typeface="Arial" panose="020B0604020202020204" pitchFamily="34" charset="0"/>
            </a:endParaRPr>
          </a:p>
          <a:p>
            <a:r>
              <a:rPr lang="ja-JP" altLang="en-US" b="1" dirty="0">
                <a:latin typeface="Arial" panose="020B0604020202020204" pitchFamily="34" charset="0"/>
              </a:rPr>
              <a:t>デュナンは貧しい暮らしをしていて、自分の生活も大変でしたが、</a:t>
            </a:r>
            <a:r>
              <a:rPr lang="en-US" altLang="ja-JP" b="1" dirty="0">
                <a:latin typeface="Arial" panose="020B0604020202020204" pitchFamily="34" charset="0"/>
              </a:rPr>
              <a:t>再</a:t>
            </a:r>
            <a:r>
              <a:rPr lang="ja-JP" altLang="ja-JP" b="1" dirty="0">
                <a:latin typeface="Arial" panose="020B0604020202020204" pitchFamily="34" charset="0"/>
              </a:rPr>
              <a:t>び　</a:t>
            </a:r>
            <a:r>
              <a:rPr lang="en-US" altLang="ja-JP" b="1" dirty="0" err="1">
                <a:latin typeface="Arial" panose="020B0604020202020204" pitchFamily="34" charset="0"/>
              </a:rPr>
              <a:t>戦場</a:t>
            </a:r>
            <a:r>
              <a:rPr lang="ja-JP" altLang="ja-JP" b="1" dirty="0">
                <a:latin typeface="Arial" panose="020B0604020202020204" pitchFamily="34" charset="0"/>
              </a:rPr>
              <a:t>に</a:t>
            </a:r>
            <a:r>
              <a:rPr lang="ja-JP" altLang="en-US" b="1" dirty="0">
                <a:latin typeface="Arial" panose="020B0604020202020204" pitchFamily="34" charset="0"/>
              </a:rPr>
              <a:t>むかいました</a:t>
            </a:r>
            <a:r>
              <a:rPr lang="ja-JP" altLang="ja-JP" b="1" dirty="0">
                <a:latin typeface="Arial" panose="020B0604020202020204" pitchFamily="34" charset="0"/>
              </a:rPr>
              <a:t>。　</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多くのいのちを救いたいから。戦争で苦しむ人々を減らしたいから。　</a:t>
            </a:r>
            <a:endParaRPr lang="en-US" altLang="ja-JP" b="1" dirty="0">
              <a:latin typeface="Arial" panose="020B0604020202020204" pitchFamily="34" charset="0"/>
            </a:endParaRPr>
          </a:p>
          <a:p>
            <a:r>
              <a:rPr lang="ja-JP" altLang="en-US" b="1" dirty="0">
                <a:latin typeface="Arial" panose="020B0604020202020204" pitchFamily="34" charset="0"/>
              </a:rPr>
              <a:t>デュナンは赤十字の心を忘れていませんでした。</a:t>
            </a:r>
            <a:endParaRPr lang="en-US" altLang="ja-JP" b="1" dirty="0">
              <a:latin typeface="Arial" panose="020B0604020202020204" pitchFamily="34" charset="0"/>
            </a:endParaRPr>
          </a:p>
          <a:p>
            <a:endParaRPr lang="en-US" altLang="ja-JP" b="1" dirty="0">
              <a:latin typeface="Arial" panose="020B0604020202020204" pitchFamily="34" charset="0"/>
            </a:endParaRPr>
          </a:p>
        </p:txBody>
      </p:sp>
    </p:spTree>
    <p:extLst>
      <p:ext uri="{BB962C8B-B14F-4D97-AF65-F5344CB8AC3E}">
        <p14:creationId xmlns:p14="http://schemas.microsoft.com/office/powerpoint/2010/main" val="3817076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0E0A2B3-8859-45D1-9C47-9573A2CECC7F}"/>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214F1AF-1795-4289-B38B-30A7715891A7}"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
        <p:nvSpPr>
          <p:cNvPr id="31747" name="Rectangle 2">
            <a:extLst>
              <a:ext uri="{FF2B5EF4-FFF2-40B4-BE49-F238E27FC236}">
                <a16:creationId xmlns:a16="http://schemas.microsoft.com/office/drawing/2014/main" id="{E201227F-4316-4DB8-8F86-180C570D26C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0A56D1E-2193-45CD-A657-0DF3FA1B0E43}"/>
              </a:ext>
            </a:extLst>
          </p:cNvPr>
          <p:cNvSpPr>
            <a:spLocks noGrp="1" noChangeArrowheads="1"/>
          </p:cNvSpPr>
          <p:nvPr>
            <p:ph type="body" idx="1"/>
          </p:nvPr>
        </p:nvSpPr>
        <p:spPr>
          <a:noFill/>
        </p:spPr>
        <p:txBody>
          <a:bodyPr/>
          <a:lstStyle/>
          <a:p>
            <a:r>
              <a:rPr lang="ja-JP" altLang="en-US" b="1" dirty="0">
                <a:latin typeface="Arial" panose="020B0604020202020204" pitchFamily="34" charset="0"/>
              </a:rPr>
              <a:t>デュナンは、</a:t>
            </a:r>
            <a:r>
              <a:rPr lang="en-US" altLang="ja-JP" b="1" dirty="0">
                <a:latin typeface="Arial" panose="020B0604020202020204" pitchFamily="34" charset="0"/>
              </a:rPr>
              <a:t>傷</a:t>
            </a:r>
            <a:r>
              <a:rPr lang="ja-JP" altLang="ja-JP" b="1" dirty="0">
                <a:latin typeface="Arial" panose="020B0604020202020204" pitchFamily="34" charset="0"/>
              </a:rPr>
              <a:t>ついた</a:t>
            </a:r>
            <a:r>
              <a:rPr lang="en-US" altLang="ja-JP" b="1" dirty="0">
                <a:latin typeface="Arial" panose="020B0604020202020204" pitchFamily="34" charset="0"/>
              </a:rPr>
              <a:t>人</a:t>
            </a:r>
            <a:r>
              <a:rPr lang="ja-JP" altLang="ja-JP" b="1" dirty="0">
                <a:latin typeface="Arial" panose="020B0604020202020204" pitchFamily="34" charset="0"/>
              </a:rPr>
              <a:t>たちを　</a:t>
            </a:r>
            <a:r>
              <a:rPr lang="en-US" altLang="ja-JP" b="1" dirty="0">
                <a:latin typeface="Arial" panose="020B0604020202020204" pitchFamily="34" charset="0"/>
              </a:rPr>
              <a:t>舟</a:t>
            </a:r>
            <a:r>
              <a:rPr lang="ja-JP" altLang="ja-JP" b="1" dirty="0">
                <a:latin typeface="Arial" panose="020B0604020202020204" pitchFamily="34" charset="0"/>
              </a:rPr>
              <a:t>に乗せ</a:t>
            </a:r>
            <a:r>
              <a:rPr lang="en-US" altLang="ja-JP" b="1" dirty="0" err="1">
                <a:latin typeface="Arial" panose="020B0604020202020204" pitchFamily="34" charset="0"/>
              </a:rPr>
              <a:t>避難</a:t>
            </a:r>
            <a:r>
              <a:rPr lang="ja-JP" altLang="en-US" b="1" dirty="0">
                <a:latin typeface="Arial" panose="020B0604020202020204" pitchFamily="34" charset="0"/>
              </a:rPr>
              <a:t>（ひなん）させている途中、</a:t>
            </a:r>
            <a:r>
              <a:rPr lang="en-US" altLang="ja-JP" b="1" dirty="0">
                <a:latin typeface="Arial" panose="020B0604020202020204" pitchFamily="34" charset="0"/>
              </a:rPr>
              <a:t>赤十字(</a:t>
            </a:r>
            <a:r>
              <a:rPr lang="ja-JP" altLang="en-US" b="1" dirty="0">
                <a:latin typeface="Arial" panose="020B0604020202020204" pitchFamily="34" charset="0"/>
              </a:rPr>
              <a:t>せきじゅうじ</a:t>
            </a:r>
            <a:r>
              <a:rPr lang="en-US" altLang="ja-JP" b="1" dirty="0">
                <a:latin typeface="Arial" panose="020B0604020202020204" pitchFamily="34" charset="0"/>
              </a:rPr>
              <a:t>)</a:t>
            </a:r>
            <a:r>
              <a:rPr lang="ja-JP" altLang="ja-JP" b="1" dirty="0">
                <a:latin typeface="Arial" panose="020B0604020202020204" pitchFamily="34" charset="0"/>
              </a:rPr>
              <a:t>の</a:t>
            </a:r>
            <a:r>
              <a:rPr lang="en-US" altLang="ja-JP" b="1" dirty="0">
                <a:latin typeface="Arial" panose="020B0604020202020204" pitchFamily="34" charset="0"/>
              </a:rPr>
              <a:t>旗</a:t>
            </a:r>
            <a:r>
              <a:rPr lang="ja-JP" altLang="ja-JP" b="1" dirty="0">
                <a:latin typeface="Arial" panose="020B0604020202020204" pitchFamily="34" charset="0"/>
              </a:rPr>
              <a:t>　を大きくふると、　</a:t>
            </a:r>
            <a:r>
              <a:rPr lang="en-US" altLang="ja-JP" b="1" dirty="0" err="1">
                <a:latin typeface="Arial" panose="020B0604020202020204" pitchFamily="34" charset="0"/>
              </a:rPr>
              <a:t>攻撃</a:t>
            </a:r>
            <a:r>
              <a:rPr lang="ja-JP" altLang="en-US" b="1" dirty="0">
                <a:latin typeface="Arial" panose="020B0604020202020204" pitchFamily="34" charset="0"/>
              </a:rPr>
              <a:t>（こうげき）</a:t>
            </a:r>
            <a:r>
              <a:rPr lang="ja-JP" altLang="ja-JP" b="1" dirty="0">
                <a:latin typeface="Arial" panose="020B0604020202020204" pitchFamily="34" charset="0"/>
              </a:rPr>
              <a:t>は　ぴたりとやみました。</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ジュネーブ条約がひろがっていたので、　</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ja-JP" b="1" dirty="0">
                <a:latin typeface="Arial" panose="020B0604020202020204" pitchFamily="34" charset="0"/>
              </a:rPr>
              <a:t>「　この</a:t>
            </a:r>
            <a:r>
              <a:rPr lang="en-US" altLang="ja-JP" b="1" dirty="0">
                <a:latin typeface="Arial" panose="020B0604020202020204" pitchFamily="34" charset="0"/>
              </a:rPr>
              <a:t>旗</a:t>
            </a:r>
            <a:r>
              <a:rPr lang="ja-JP" altLang="en-US" b="1" dirty="0">
                <a:latin typeface="Arial" panose="020B0604020202020204" pitchFamily="34" charset="0"/>
              </a:rPr>
              <a:t>（はた）</a:t>
            </a:r>
            <a:r>
              <a:rPr lang="ja-JP" altLang="ja-JP" b="1" dirty="0">
                <a:latin typeface="Arial" panose="020B0604020202020204" pitchFamily="34" charset="0"/>
              </a:rPr>
              <a:t>の</a:t>
            </a:r>
            <a:r>
              <a:rPr lang="en-US" altLang="ja-JP" b="1" dirty="0">
                <a:latin typeface="Arial" panose="020B0604020202020204" pitchFamily="34" charset="0"/>
              </a:rPr>
              <a:t>下</a:t>
            </a:r>
            <a:r>
              <a:rPr lang="ja-JP" altLang="ja-JP" b="1" dirty="0">
                <a:latin typeface="Arial" panose="020B0604020202020204" pitchFamily="34" charset="0"/>
              </a:rPr>
              <a:t>には、　傷ついた</a:t>
            </a:r>
            <a:r>
              <a:rPr lang="en-US" altLang="ja-JP" b="1" dirty="0">
                <a:latin typeface="Arial" panose="020B0604020202020204" pitchFamily="34" charset="0"/>
              </a:rPr>
              <a:t>者</a:t>
            </a:r>
            <a:r>
              <a:rPr lang="ja-JP" altLang="ja-JP" b="1" dirty="0">
                <a:latin typeface="Arial" panose="020B0604020202020204" pitchFamily="34" charset="0"/>
              </a:rPr>
              <a:t>がいるので、　</a:t>
            </a:r>
            <a:r>
              <a:rPr lang="en-US" altLang="ja-JP" b="1" dirty="0">
                <a:latin typeface="Arial" panose="020B0604020202020204" pitchFamily="34" charset="0"/>
              </a:rPr>
              <a:t>攻</a:t>
            </a:r>
            <a:r>
              <a:rPr lang="ja-JP" altLang="ja-JP" b="1" dirty="0">
                <a:latin typeface="Arial" panose="020B0604020202020204" pitchFamily="34" charset="0"/>
              </a:rPr>
              <a:t>めてはいけない　」　</a:t>
            </a:r>
            <a:r>
              <a:rPr lang="ja-JP" altLang="en-US" b="1" dirty="0">
                <a:latin typeface="Arial" panose="020B0604020202020204" pitchFamily="34" charset="0"/>
              </a:rPr>
              <a:t>という赤十字マークの意味</a:t>
            </a:r>
            <a:r>
              <a:rPr lang="ja-JP" altLang="ja-JP" b="1" dirty="0">
                <a:latin typeface="Arial" panose="020B0604020202020204" pitchFamily="34" charset="0"/>
              </a:rPr>
              <a:t>を</a:t>
            </a:r>
            <a:r>
              <a:rPr lang="ja-JP" altLang="en-US" b="1" dirty="0">
                <a:latin typeface="Arial" panose="020B0604020202020204" pitchFamily="34" charset="0"/>
              </a:rPr>
              <a:t>　各国が</a:t>
            </a:r>
            <a:r>
              <a:rPr lang="ja-JP" altLang="ja-JP" b="1" dirty="0">
                <a:latin typeface="Arial" panose="020B0604020202020204" pitchFamily="34" charset="0"/>
              </a:rPr>
              <a:t>わかってくれていたのです。</a:t>
            </a:r>
          </a:p>
          <a:p>
            <a:endParaRPr lang="ja-JP" altLang="ja-JP"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461F6BD9-8FC3-43AD-80C2-4AC1D8261230}"/>
              </a:ext>
            </a:extLst>
          </p:cNvPr>
          <p:cNvSpPr>
            <a:spLocks noGrp="1" noRot="1" noChangeAspect="1" noChangeArrowheads="1" noTextEdit="1"/>
          </p:cNvSpPr>
          <p:nvPr>
            <p:ph type="sldImg"/>
          </p:nvPr>
        </p:nvSpPr>
        <p:spPr>
          <a:ln/>
        </p:spPr>
      </p:sp>
      <p:sp>
        <p:nvSpPr>
          <p:cNvPr id="19459" name="ノート プレースホルダ 2">
            <a:extLst>
              <a:ext uri="{FF2B5EF4-FFF2-40B4-BE49-F238E27FC236}">
                <a16:creationId xmlns:a16="http://schemas.microsoft.com/office/drawing/2014/main" id="{25E12848-F316-412D-8FAF-6D93B5ACFF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　　皆さんは、ＪＲＣが何の頭文字か知っていますか。★</a:t>
            </a:r>
          </a:p>
          <a:p>
            <a:r>
              <a:rPr lang="ja-JP" altLang="en-US"/>
              <a:t>　　「ＪＲＣ」は正式には何というのでしょう。★</a:t>
            </a:r>
          </a:p>
          <a:p>
            <a:r>
              <a:rPr lang="ja-JP" altLang="en-US"/>
              <a:t>★ Ｊはジュニア、★Ｒはレッド、★Ｃはクロス・・ＪＲＣは英語で、ジュニア・レッド・クロスを略した言い方です。・・★</a:t>
            </a:r>
            <a:br>
              <a:rPr lang="ja-JP" altLang="en-US"/>
            </a:br>
            <a:endParaRPr lang="ja-JP" altLang="en-US"/>
          </a:p>
        </p:txBody>
      </p:sp>
      <p:sp>
        <p:nvSpPr>
          <p:cNvPr id="19460" name="スライド番号プレースホルダ 3">
            <a:extLst>
              <a:ext uri="{FF2B5EF4-FFF2-40B4-BE49-F238E27FC236}">
                <a16:creationId xmlns:a16="http://schemas.microsoft.com/office/drawing/2014/main" id="{8BD04F6A-B67B-477C-A994-64664F52FE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450DDC80-E61F-4971-90FE-2BDFC263123E}" type="slidenum">
              <a:rPr lang="en-US" altLang="ja-JP">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F01712FB-6291-46FB-91AB-336DCCD48305}" type="slidenum">
              <a:rPr lang="en-US" altLang="ja-JP" smtClean="0">
                <a:ea typeface="ＭＳ Ｐゴシック" charset="-128"/>
              </a:rPr>
              <a:pPr eaLnBrk="1" hangingPunct="1">
                <a:spcBef>
                  <a:spcPct val="0"/>
                </a:spcBef>
              </a:pPr>
              <a:t>20</a:t>
            </a:fld>
            <a:endParaRPr lang="en-US" altLang="ja-JP">
              <a:ea typeface="ＭＳ Ｐゴシック"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r>
              <a:rPr lang="ja-JP" altLang="ja-JP" dirty="0">
                <a:ea typeface="ＭＳ Ｐ明朝" charset="-128"/>
              </a:rPr>
              <a:t>・</a:t>
            </a:r>
            <a:r>
              <a:rPr lang="ja-JP" altLang="ja-JP" b="1" dirty="0">
                <a:solidFill>
                  <a:schemeClr val="tx1"/>
                </a:solidFill>
                <a:latin typeface="+mn-ea"/>
                <a:ea typeface="+mn-ea"/>
              </a:rPr>
              <a:t>こうして、</a:t>
            </a:r>
            <a:r>
              <a:rPr lang="en-US" altLang="ja-JP" b="1" dirty="0">
                <a:solidFill>
                  <a:schemeClr val="tx1"/>
                </a:solidFill>
                <a:latin typeface="+mn-ea"/>
                <a:ea typeface="+mn-ea"/>
              </a:rPr>
              <a:t>1901</a:t>
            </a:r>
            <a:r>
              <a:rPr lang="ja-JP" altLang="ja-JP" b="1" dirty="0">
                <a:solidFill>
                  <a:schemeClr val="tx1"/>
                </a:solidFill>
                <a:latin typeface="+mn-ea"/>
                <a:ea typeface="+mn-ea"/>
              </a:rPr>
              <a:t>年、　デュナンの</a:t>
            </a:r>
            <a:r>
              <a:rPr lang="en-US" altLang="ja-JP" b="1" dirty="0" err="1">
                <a:solidFill>
                  <a:schemeClr val="tx1"/>
                </a:solidFill>
                <a:latin typeface="+mn-ea"/>
                <a:ea typeface="+mn-ea"/>
              </a:rPr>
              <a:t>努力</a:t>
            </a:r>
            <a:r>
              <a:rPr lang="en-US" altLang="ja-JP" b="1" dirty="0">
                <a:solidFill>
                  <a:schemeClr val="tx1"/>
                </a:solidFill>
                <a:latin typeface="+mn-ea"/>
                <a:ea typeface="+mn-ea"/>
              </a:rPr>
              <a:t>(</a:t>
            </a:r>
            <a:r>
              <a:rPr lang="ja-JP" altLang="en-US" b="1" dirty="0">
                <a:solidFill>
                  <a:schemeClr val="tx1"/>
                </a:solidFill>
                <a:latin typeface="+mn-ea"/>
                <a:ea typeface="+mn-ea"/>
              </a:rPr>
              <a:t>どりょく</a:t>
            </a:r>
            <a:r>
              <a:rPr lang="en-US" altLang="ja-JP" b="1" dirty="0">
                <a:solidFill>
                  <a:schemeClr val="tx1"/>
                </a:solidFill>
                <a:latin typeface="+mn-ea"/>
                <a:ea typeface="+mn-ea"/>
              </a:rPr>
              <a:t>)</a:t>
            </a:r>
            <a:r>
              <a:rPr lang="ja-JP" altLang="ja-JP" b="1" dirty="0">
                <a:solidFill>
                  <a:schemeClr val="tx1"/>
                </a:solidFill>
                <a:latin typeface="+mn-ea"/>
                <a:ea typeface="+mn-ea"/>
              </a:rPr>
              <a:t>が</a:t>
            </a:r>
            <a:r>
              <a:rPr lang="en-US" altLang="ja-JP" b="1" dirty="0">
                <a:solidFill>
                  <a:schemeClr val="tx1"/>
                </a:solidFill>
                <a:latin typeface="+mn-ea"/>
                <a:ea typeface="+mn-ea"/>
              </a:rPr>
              <a:t>認(</a:t>
            </a:r>
            <a:r>
              <a:rPr lang="ja-JP" altLang="en-US" b="1" dirty="0">
                <a:solidFill>
                  <a:schemeClr val="tx1"/>
                </a:solidFill>
                <a:latin typeface="+mn-ea"/>
                <a:ea typeface="+mn-ea"/>
              </a:rPr>
              <a:t>みと</a:t>
            </a:r>
            <a:r>
              <a:rPr lang="en-US" altLang="ja-JP" b="1" dirty="0">
                <a:solidFill>
                  <a:schemeClr val="tx1"/>
                </a:solidFill>
                <a:latin typeface="+mn-ea"/>
                <a:ea typeface="+mn-ea"/>
              </a:rPr>
              <a:t>)</a:t>
            </a:r>
            <a:r>
              <a:rPr lang="ja-JP" altLang="ja-JP" b="1" dirty="0">
                <a:solidFill>
                  <a:schemeClr val="tx1"/>
                </a:solidFill>
                <a:latin typeface="+mn-ea"/>
                <a:ea typeface="+mn-ea"/>
              </a:rPr>
              <a:t>められ、　　　　　　　　　　　　　　　　　　　　　　　　１３</a:t>
            </a:r>
          </a:p>
          <a:p>
            <a:r>
              <a:rPr lang="ja-JP" altLang="ja-JP" b="1" dirty="0">
                <a:solidFill>
                  <a:schemeClr val="tx1"/>
                </a:solidFill>
                <a:latin typeface="+mn-ea"/>
                <a:ea typeface="+mn-ea"/>
              </a:rPr>
              <a:t>・</a:t>
            </a:r>
            <a:r>
              <a:rPr lang="en-US" altLang="ja-JP" b="1" dirty="0">
                <a:solidFill>
                  <a:schemeClr val="tx1"/>
                </a:solidFill>
                <a:latin typeface="+mn-ea"/>
                <a:ea typeface="+mn-ea"/>
              </a:rPr>
              <a:t>第１回</a:t>
            </a:r>
            <a:r>
              <a:rPr lang="ja-JP" altLang="en-US" b="1" dirty="0">
                <a:solidFill>
                  <a:schemeClr val="tx1"/>
                </a:solidFill>
                <a:latin typeface="+mn-ea"/>
                <a:ea typeface="+mn-ea"/>
              </a:rPr>
              <a:t>目の</a:t>
            </a:r>
            <a:r>
              <a:rPr lang="ja-JP" altLang="ja-JP" b="1" dirty="0">
                <a:solidFill>
                  <a:schemeClr val="tx1"/>
                </a:solidFill>
                <a:latin typeface="+mn-ea"/>
                <a:ea typeface="+mn-ea"/>
              </a:rPr>
              <a:t>　ノーベル</a:t>
            </a:r>
            <a:r>
              <a:rPr lang="en-US" altLang="ja-JP" b="1" dirty="0" err="1">
                <a:solidFill>
                  <a:schemeClr val="tx1"/>
                </a:solidFill>
                <a:latin typeface="+mn-ea"/>
                <a:ea typeface="+mn-ea"/>
              </a:rPr>
              <a:t>平和</a:t>
            </a:r>
            <a:r>
              <a:rPr lang="en-US" altLang="ja-JP" b="1" dirty="0">
                <a:solidFill>
                  <a:schemeClr val="tx1"/>
                </a:solidFill>
                <a:latin typeface="+mn-ea"/>
                <a:ea typeface="+mn-ea"/>
              </a:rPr>
              <a:t>(</a:t>
            </a:r>
            <a:r>
              <a:rPr lang="ja-JP" altLang="en-US" b="1" dirty="0">
                <a:solidFill>
                  <a:schemeClr val="tx1"/>
                </a:solidFill>
                <a:latin typeface="+mn-ea"/>
                <a:ea typeface="+mn-ea"/>
              </a:rPr>
              <a:t>へいわ</a:t>
            </a:r>
            <a:r>
              <a:rPr lang="en-US" altLang="ja-JP" b="1" dirty="0">
                <a:solidFill>
                  <a:schemeClr val="tx1"/>
                </a:solidFill>
                <a:latin typeface="+mn-ea"/>
                <a:ea typeface="+mn-ea"/>
              </a:rPr>
              <a:t>)賞(</a:t>
            </a:r>
            <a:r>
              <a:rPr lang="ja-JP" altLang="en-US" b="1" dirty="0">
                <a:solidFill>
                  <a:schemeClr val="tx1"/>
                </a:solidFill>
                <a:latin typeface="+mn-ea"/>
                <a:ea typeface="+mn-ea"/>
              </a:rPr>
              <a:t>しょう</a:t>
            </a:r>
            <a:r>
              <a:rPr lang="en-US" altLang="ja-JP" b="1" dirty="0">
                <a:solidFill>
                  <a:schemeClr val="tx1"/>
                </a:solidFill>
                <a:latin typeface="+mn-ea"/>
                <a:ea typeface="+mn-ea"/>
              </a:rPr>
              <a:t>)</a:t>
            </a:r>
            <a:r>
              <a:rPr lang="ja-JP" altLang="ja-JP" b="1" dirty="0">
                <a:solidFill>
                  <a:schemeClr val="tx1"/>
                </a:solidFill>
                <a:latin typeface="+mn-ea"/>
                <a:ea typeface="+mn-ea"/>
              </a:rPr>
              <a:t>　　</a:t>
            </a:r>
            <a:r>
              <a:rPr lang="ja-JP" altLang="en-US" b="1" dirty="0">
                <a:solidFill>
                  <a:schemeClr val="tx1"/>
                </a:solidFill>
                <a:latin typeface="+mn-ea"/>
                <a:ea typeface="+mn-ea"/>
              </a:rPr>
              <a:t>は</a:t>
            </a:r>
            <a:r>
              <a:rPr lang="ja-JP" altLang="ja-JP" b="1" dirty="0">
                <a:solidFill>
                  <a:schemeClr val="tx1"/>
                </a:solidFill>
                <a:latin typeface="+mn-ea"/>
                <a:ea typeface="+mn-ea"/>
              </a:rPr>
              <a:t>　デュナンに</a:t>
            </a:r>
            <a:r>
              <a:rPr lang="en-US" altLang="ja-JP" b="1" dirty="0">
                <a:solidFill>
                  <a:schemeClr val="tx1"/>
                </a:solidFill>
                <a:latin typeface="+mn-ea"/>
                <a:ea typeface="+mn-ea"/>
              </a:rPr>
              <a:t>贈(</a:t>
            </a:r>
            <a:r>
              <a:rPr lang="ja-JP" altLang="en-US" b="1" dirty="0">
                <a:solidFill>
                  <a:schemeClr val="tx1"/>
                </a:solidFill>
                <a:latin typeface="+mn-ea"/>
                <a:ea typeface="+mn-ea"/>
              </a:rPr>
              <a:t>おく</a:t>
            </a:r>
            <a:r>
              <a:rPr lang="en-US" altLang="ja-JP" b="1" dirty="0">
                <a:solidFill>
                  <a:schemeClr val="tx1"/>
                </a:solidFill>
                <a:latin typeface="+mn-ea"/>
                <a:ea typeface="+mn-ea"/>
              </a:rPr>
              <a:t>)</a:t>
            </a:r>
            <a:r>
              <a:rPr lang="ja-JP" altLang="ja-JP" b="1" dirty="0" err="1">
                <a:solidFill>
                  <a:schemeClr val="tx1"/>
                </a:solidFill>
                <a:latin typeface="+mn-ea"/>
                <a:ea typeface="+mn-ea"/>
              </a:rPr>
              <a:t>られま</a:t>
            </a:r>
            <a:r>
              <a:rPr lang="ja-JP" altLang="ja-JP" b="1" dirty="0">
                <a:solidFill>
                  <a:schemeClr val="tx1"/>
                </a:solidFill>
                <a:latin typeface="+mn-ea"/>
                <a:ea typeface="+mn-ea"/>
              </a:rPr>
              <a:t>した。</a:t>
            </a:r>
            <a:endParaRPr lang="en-US" altLang="ja-JP" b="1" dirty="0">
              <a:solidFill>
                <a:schemeClr val="tx1"/>
              </a:solidFill>
              <a:latin typeface="+mn-ea"/>
              <a:ea typeface="+mn-ea"/>
            </a:endParaRPr>
          </a:p>
          <a:p>
            <a:endParaRPr lang="ja-JP" altLang="ja-JP" b="1" dirty="0">
              <a:solidFill>
                <a:schemeClr val="tx1"/>
              </a:solidFill>
              <a:latin typeface="+mn-ea"/>
              <a:ea typeface="+mn-ea"/>
            </a:endParaRPr>
          </a:p>
          <a:p>
            <a:r>
              <a:rPr lang="ja-JP" altLang="ja-JP" b="1" dirty="0">
                <a:solidFill>
                  <a:schemeClr val="tx1"/>
                </a:solidFill>
                <a:latin typeface="+mn-ea"/>
                <a:ea typeface="+mn-ea"/>
              </a:rPr>
              <a:t>「</a:t>
            </a:r>
            <a:r>
              <a:rPr lang="en-US" altLang="ja-JP" b="1" dirty="0" err="1">
                <a:solidFill>
                  <a:schemeClr val="tx1"/>
                </a:solidFill>
                <a:latin typeface="+mn-ea"/>
                <a:ea typeface="+mn-ea"/>
              </a:rPr>
              <a:t>各国民</a:t>
            </a:r>
            <a:r>
              <a:rPr lang="en-US" altLang="ja-JP" b="1" dirty="0">
                <a:solidFill>
                  <a:schemeClr val="tx1"/>
                </a:solidFill>
                <a:latin typeface="+mn-ea"/>
                <a:ea typeface="+mn-ea"/>
              </a:rPr>
              <a:t>(</a:t>
            </a:r>
            <a:r>
              <a:rPr lang="ja-JP" altLang="en-US" b="1" dirty="0">
                <a:solidFill>
                  <a:schemeClr val="tx1"/>
                </a:solidFill>
                <a:latin typeface="+mn-ea"/>
                <a:ea typeface="+mn-ea"/>
              </a:rPr>
              <a:t>かく</a:t>
            </a:r>
            <a:r>
              <a:rPr lang="ja-JP" altLang="en-US" b="1" dirty="0" err="1">
                <a:solidFill>
                  <a:schemeClr val="tx1"/>
                </a:solidFill>
                <a:latin typeface="+mn-ea"/>
                <a:ea typeface="+mn-ea"/>
              </a:rPr>
              <a:t>こくみん</a:t>
            </a:r>
            <a:r>
              <a:rPr lang="en-US" altLang="ja-JP" b="1" dirty="0">
                <a:solidFill>
                  <a:schemeClr val="tx1"/>
                </a:solidFill>
                <a:latin typeface="+mn-ea"/>
                <a:ea typeface="+mn-ea"/>
              </a:rPr>
              <a:t>)</a:t>
            </a:r>
            <a:r>
              <a:rPr lang="ja-JP" altLang="ja-JP" b="1" dirty="0">
                <a:solidFill>
                  <a:schemeClr val="tx1"/>
                </a:solidFill>
                <a:latin typeface="+mn-ea"/>
                <a:ea typeface="+mn-ea"/>
              </a:rPr>
              <a:t>が　　</a:t>
            </a:r>
            <a:r>
              <a:rPr lang="en-US" altLang="ja-JP" b="1" dirty="0" err="1">
                <a:solidFill>
                  <a:schemeClr val="tx1"/>
                </a:solidFill>
                <a:latin typeface="+mn-ea"/>
                <a:ea typeface="+mn-ea"/>
              </a:rPr>
              <a:t>団結</a:t>
            </a:r>
            <a:r>
              <a:rPr lang="en-US" altLang="ja-JP" b="1" dirty="0">
                <a:solidFill>
                  <a:schemeClr val="tx1"/>
                </a:solidFill>
                <a:latin typeface="+mn-ea"/>
                <a:ea typeface="+mn-ea"/>
              </a:rPr>
              <a:t>(</a:t>
            </a:r>
            <a:r>
              <a:rPr lang="ja-JP" altLang="en-US" b="1" dirty="0">
                <a:solidFill>
                  <a:schemeClr val="tx1"/>
                </a:solidFill>
                <a:latin typeface="+mn-ea"/>
                <a:ea typeface="+mn-ea"/>
              </a:rPr>
              <a:t>だんけつ</a:t>
            </a:r>
            <a:r>
              <a:rPr lang="en-US" altLang="ja-JP" b="1" dirty="0">
                <a:solidFill>
                  <a:schemeClr val="tx1"/>
                </a:solidFill>
                <a:latin typeface="+mn-ea"/>
                <a:ea typeface="+mn-ea"/>
              </a:rPr>
              <a:t>)</a:t>
            </a:r>
            <a:r>
              <a:rPr lang="ja-JP" altLang="ja-JP" b="1" dirty="0">
                <a:solidFill>
                  <a:schemeClr val="tx1"/>
                </a:solidFill>
                <a:latin typeface="+mn-ea"/>
                <a:ea typeface="+mn-ea"/>
              </a:rPr>
              <a:t>して、　</a:t>
            </a:r>
            <a:r>
              <a:rPr lang="en-US" altLang="ja-JP" b="1" dirty="0" err="1">
                <a:solidFill>
                  <a:schemeClr val="tx1"/>
                </a:solidFill>
                <a:latin typeface="+mn-ea"/>
                <a:ea typeface="+mn-ea"/>
              </a:rPr>
              <a:t>良心</a:t>
            </a:r>
            <a:r>
              <a:rPr lang="en-US" altLang="ja-JP" b="1" dirty="0">
                <a:solidFill>
                  <a:schemeClr val="tx1"/>
                </a:solidFill>
                <a:latin typeface="+mn-ea"/>
                <a:ea typeface="+mn-ea"/>
              </a:rPr>
              <a:t>(</a:t>
            </a:r>
            <a:r>
              <a:rPr lang="ja-JP" altLang="en-US" b="1" dirty="0">
                <a:solidFill>
                  <a:schemeClr val="tx1"/>
                </a:solidFill>
                <a:latin typeface="+mn-ea"/>
                <a:ea typeface="+mn-ea"/>
              </a:rPr>
              <a:t>りょうしん</a:t>
            </a:r>
            <a:r>
              <a:rPr lang="en-US" altLang="ja-JP" b="1" dirty="0">
                <a:solidFill>
                  <a:schemeClr val="tx1"/>
                </a:solidFill>
                <a:latin typeface="+mn-ea"/>
                <a:ea typeface="+mn-ea"/>
              </a:rPr>
              <a:t>)</a:t>
            </a:r>
            <a:r>
              <a:rPr lang="ja-JP" altLang="ja-JP" b="1" dirty="0">
                <a:solidFill>
                  <a:schemeClr val="tx1"/>
                </a:solidFill>
                <a:latin typeface="+mn-ea"/>
                <a:ea typeface="+mn-ea"/>
              </a:rPr>
              <a:t>にしたがって</a:t>
            </a:r>
            <a:r>
              <a:rPr lang="en-US" altLang="ja-JP" b="1" dirty="0" err="1">
                <a:solidFill>
                  <a:schemeClr val="tx1"/>
                </a:solidFill>
                <a:latin typeface="+mn-ea"/>
                <a:ea typeface="+mn-ea"/>
              </a:rPr>
              <a:t>行動</a:t>
            </a:r>
            <a:r>
              <a:rPr lang="en-US" altLang="ja-JP" b="1" dirty="0">
                <a:solidFill>
                  <a:schemeClr val="tx1"/>
                </a:solidFill>
                <a:latin typeface="+mn-ea"/>
                <a:ea typeface="+mn-ea"/>
              </a:rPr>
              <a:t>(</a:t>
            </a:r>
            <a:r>
              <a:rPr lang="ja-JP" altLang="en-US" b="1" dirty="0">
                <a:solidFill>
                  <a:schemeClr val="tx1"/>
                </a:solidFill>
                <a:latin typeface="+mn-ea"/>
                <a:ea typeface="+mn-ea"/>
              </a:rPr>
              <a:t>こうどう</a:t>
            </a:r>
            <a:r>
              <a:rPr lang="en-US" altLang="ja-JP" b="1" dirty="0">
                <a:solidFill>
                  <a:schemeClr val="tx1"/>
                </a:solidFill>
                <a:latin typeface="+mn-ea"/>
                <a:ea typeface="+mn-ea"/>
              </a:rPr>
              <a:t>)</a:t>
            </a:r>
            <a:r>
              <a:rPr lang="ja-JP" altLang="ja-JP" b="1" dirty="0">
                <a:solidFill>
                  <a:schemeClr val="tx1"/>
                </a:solidFill>
                <a:latin typeface="+mn-ea"/>
                <a:ea typeface="+mn-ea"/>
              </a:rPr>
              <a:t>すれば、　</a:t>
            </a:r>
            <a:r>
              <a:rPr lang="en-US" altLang="ja-JP" b="1" dirty="0" err="1">
                <a:solidFill>
                  <a:schemeClr val="tx1"/>
                </a:solidFill>
                <a:latin typeface="+mn-ea"/>
                <a:ea typeface="+mn-ea"/>
              </a:rPr>
              <a:t>戦争</a:t>
            </a:r>
            <a:r>
              <a:rPr lang="en-US" altLang="ja-JP" b="1" dirty="0">
                <a:solidFill>
                  <a:schemeClr val="tx1"/>
                </a:solidFill>
                <a:latin typeface="+mn-ea"/>
                <a:ea typeface="+mn-ea"/>
              </a:rPr>
              <a:t>(</a:t>
            </a:r>
            <a:r>
              <a:rPr lang="ja-JP" altLang="en-US" b="1" dirty="0">
                <a:solidFill>
                  <a:schemeClr val="tx1"/>
                </a:solidFill>
                <a:latin typeface="+mn-ea"/>
                <a:ea typeface="+mn-ea"/>
              </a:rPr>
              <a:t>せんそう</a:t>
            </a:r>
            <a:r>
              <a:rPr lang="en-US" altLang="ja-JP" b="1" dirty="0">
                <a:solidFill>
                  <a:schemeClr val="tx1"/>
                </a:solidFill>
                <a:latin typeface="+mn-ea"/>
                <a:ea typeface="+mn-ea"/>
              </a:rPr>
              <a:t>)</a:t>
            </a:r>
            <a:r>
              <a:rPr lang="ja-JP" altLang="ja-JP" b="1" dirty="0">
                <a:solidFill>
                  <a:schemeClr val="tx1"/>
                </a:solidFill>
                <a:latin typeface="+mn-ea"/>
                <a:ea typeface="+mn-ea"/>
              </a:rPr>
              <a:t>を</a:t>
            </a:r>
            <a:r>
              <a:rPr lang="en-US" altLang="ja-JP" b="1" dirty="0">
                <a:solidFill>
                  <a:schemeClr val="tx1"/>
                </a:solidFill>
                <a:latin typeface="+mn-ea"/>
                <a:ea typeface="+mn-ea"/>
              </a:rPr>
              <a:t>防(</a:t>
            </a:r>
            <a:r>
              <a:rPr lang="ja-JP" altLang="en-US" b="1" dirty="0">
                <a:solidFill>
                  <a:schemeClr val="tx1"/>
                </a:solidFill>
                <a:latin typeface="+mn-ea"/>
                <a:ea typeface="+mn-ea"/>
              </a:rPr>
              <a:t>ふせ</a:t>
            </a:r>
            <a:r>
              <a:rPr lang="en-US" altLang="ja-JP" b="1" dirty="0">
                <a:solidFill>
                  <a:schemeClr val="tx1"/>
                </a:solidFill>
                <a:latin typeface="+mn-ea"/>
                <a:ea typeface="+mn-ea"/>
              </a:rPr>
              <a:t>)</a:t>
            </a:r>
            <a:r>
              <a:rPr lang="ja-JP" altLang="ja-JP" b="1" dirty="0">
                <a:solidFill>
                  <a:schemeClr val="tx1"/>
                </a:solidFill>
                <a:latin typeface="+mn-ea"/>
                <a:ea typeface="+mn-ea"/>
              </a:rPr>
              <a:t>ぐことができる。」</a:t>
            </a:r>
            <a:endParaRPr lang="en-US" altLang="ja-JP" b="1" dirty="0">
              <a:solidFill>
                <a:schemeClr val="tx1"/>
              </a:solidFill>
              <a:latin typeface="+mn-ea"/>
              <a:ea typeface="+mn-ea"/>
            </a:endParaRPr>
          </a:p>
          <a:p>
            <a:endParaRPr lang="ja-JP" altLang="ja-JP" b="1" dirty="0">
              <a:solidFill>
                <a:schemeClr val="tx1"/>
              </a:solidFill>
              <a:latin typeface="+mn-ea"/>
              <a:ea typeface="+mn-ea"/>
            </a:endParaRPr>
          </a:p>
          <a:p>
            <a:r>
              <a:rPr lang="ja-JP" altLang="ja-JP" b="1" dirty="0">
                <a:solidFill>
                  <a:schemeClr val="tx1"/>
                </a:solidFill>
                <a:latin typeface="+mn-ea"/>
                <a:ea typeface="+mn-ea"/>
              </a:rPr>
              <a:t>・この　　アンリー・デュナンの</a:t>
            </a:r>
            <a:r>
              <a:rPr lang="en-US" altLang="ja-JP" b="1" dirty="0" err="1">
                <a:solidFill>
                  <a:schemeClr val="tx1"/>
                </a:solidFill>
                <a:latin typeface="+mn-ea"/>
                <a:ea typeface="+mn-ea"/>
              </a:rPr>
              <a:t>言葉</a:t>
            </a:r>
            <a:r>
              <a:rPr lang="en-US" altLang="ja-JP" b="1" dirty="0">
                <a:solidFill>
                  <a:schemeClr val="tx1"/>
                </a:solidFill>
                <a:latin typeface="+mn-ea"/>
                <a:ea typeface="+mn-ea"/>
              </a:rPr>
              <a:t>(</a:t>
            </a:r>
            <a:r>
              <a:rPr lang="ja-JP" altLang="en-US" b="1" dirty="0">
                <a:solidFill>
                  <a:schemeClr val="tx1"/>
                </a:solidFill>
                <a:latin typeface="+mn-ea"/>
                <a:ea typeface="+mn-ea"/>
              </a:rPr>
              <a:t>ことば</a:t>
            </a:r>
            <a:r>
              <a:rPr lang="en-US" altLang="ja-JP" b="1" dirty="0">
                <a:solidFill>
                  <a:schemeClr val="tx1"/>
                </a:solidFill>
                <a:latin typeface="+mn-ea"/>
                <a:ea typeface="+mn-ea"/>
              </a:rPr>
              <a:t>)</a:t>
            </a:r>
            <a:r>
              <a:rPr lang="ja-JP" altLang="ja-JP" b="1" dirty="0">
                <a:solidFill>
                  <a:schemeClr val="tx1"/>
                </a:solidFill>
                <a:latin typeface="+mn-ea"/>
                <a:ea typeface="+mn-ea"/>
              </a:rPr>
              <a:t>　　は、　　</a:t>
            </a:r>
            <a:r>
              <a:rPr lang="en-US" altLang="ja-JP" b="1" dirty="0">
                <a:solidFill>
                  <a:schemeClr val="tx1"/>
                </a:solidFill>
                <a:latin typeface="+mn-ea"/>
                <a:ea typeface="+mn-ea"/>
              </a:rPr>
              <a:t>今(</a:t>
            </a:r>
            <a:r>
              <a:rPr lang="ja-JP" altLang="en-US" b="1" dirty="0">
                <a:solidFill>
                  <a:schemeClr val="tx1"/>
                </a:solidFill>
                <a:latin typeface="+mn-ea"/>
                <a:ea typeface="+mn-ea"/>
              </a:rPr>
              <a:t>いま</a:t>
            </a:r>
            <a:r>
              <a:rPr lang="en-US" altLang="ja-JP" b="1" dirty="0">
                <a:solidFill>
                  <a:schemeClr val="tx1"/>
                </a:solidFill>
                <a:latin typeface="+mn-ea"/>
                <a:ea typeface="+mn-ea"/>
              </a:rPr>
              <a:t>)</a:t>
            </a:r>
            <a:r>
              <a:rPr lang="ja-JP" altLang="ja-JP" b="1" dirty="0">
                <a:solidFill>
                  <a:schemeClr val="tx1"/>
                </a:solidFill>
                <a:latin typeface="+mn-ea"/>
                <a:ea typeface="+mn-ea"/>
              </a:rPr>
              <a:t>も　</a:t>
            </a:r>
            <a:r>
              <a:rPr lang="en-US" altLang="ja-JP" b="1" dirty="0">
                <a:solidFill>
                  <a:schemeClr val="tx1"/>
                </a:solidFill>
                <a:latin typeface="+mn-ea"/>
                <a:ea typeface="+mn-ea"/>
              </a:rPr>
              <a:t>生(</a:t>
            </a:r>
            <a:r>
              <a:rPr lang="ja-JP" altLang="en-US" b="1" dirty="0">
                <a:solidFill>
                  <a:schemeClr val="tx1"/>
                </a:solidFill>
                <a:latin typeface="+mn-ea"/>
                <a:ea typeface="+mn-ea"/>
              </a:rPr>
              <a:t>い</a:t>
            </a:r>
            <a:r>
              <a:rPr lang="en-US" altLang="ja-JP" b="1" dirty="0">
                <a:solidFill>
                  <a:schemeClr val="tx1"/>
                </a:solidFill>
                <a:latin typeface="+mn-ea"/>
                <a:ea typeface="+mn-ea"/>
              </a:rPr>
              <a:t>)</a:t>
            </a:r>
            <a:r>
              <a:rPr lang="ja-JP" altLang="ja-JP" b="1" dirty="0">
                <a:solidFill>
                  <a:schemeClr val="tx1"/>
                </a:solidFill>
                <a:latin typeface="+mn-ea"/>
                <a:ea typeface="+mn-ea"/>
              </a:rPr>
              <a:t>き</a:t>
            </a:r>
            <a:r>
              <a:rPr lang="en-US" altLang="ja-JP" b="1" dirty="0">
                <a:solidFill>
                  <a:schemeClr val="tx1"/>
                </a:solidFill>
                <a:latin typeface="+mn-ea"/>
                <a:ea typeface="+mn-ea"/>
              </a:rPr>
              <a:t>続(</a:t>
            </a:r>
            <a:r>
              <a:rPr lang="ja-JP" altLang="en-US" b="1" dirty="0" err="1">
                <a:solidFill>
                  <a:schemeClr val="tx1"/>
                </a:solidFill>
                <a:latin typeface="+mn-ea"/>
                <a:ea typeface="+mn-ea"/>
              </a:rPr>
              <a:t>つづ</a:t>
            </a:r>
            <a:r>
              <a:rPr lang="en-US" altLang="ja-JP" b="1" dirty="0">
                <a:solidFill>
                  <a:schemeClr val="tx1"/>
                </a:solidFill>
                <a:latin typeface="+mn-ea"/>
                <a:ea typeface="+mn-ea"/>
              </a:rPr>
              <a:t>)</a:t>
            </a:r>
            <a:r>
              <a:rPr lang="ja-JP" altLang="ja-JP" b="1" dirty="0" err="1">
                <a:solidFill>
                  <a:schemeClr val="tx1"/>
                </a:solidFill>
                <a:latin typeface="+mn-ea"/>
                <a:ea typeface="+mn-ea"/>
              </a:rPr>
              <a:t>けて</a:t>
            </a:r>
            <a:r>
              <a:rPr lang="ja-JP" altLang="ja-JP" b="1" dirty="0">
                <a:solidFill>
                  <a:schemeClr val="tx1"/>
                </a:solidFill>
                <a:latin typeface="+mn-ea"/>
                <a:ea typeface="+mn-ea"/>
              </a:rPr>
              <a:t>います。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C76948B3-0CAD-4F75-8A8E-D28BDEE21DF0}"/>
              </a:ext>
            </a:extLst>
          </p:cNvPr>
          <p:cNvSpPr>
            <a:spLocks noGrp="1" noRot="1" noChangeAspect="1" noChangeArrowheads="1" noTextEdit="1"/>
          </p:cNvSpPr>
          <p:nvPr>
            <p:ph type="sldImg"/>
          </p:nvPr>
        </p:nvSpPr>
        <p:spPr>
          <a:ln/>
        </p:spPr>
      </p:sp>
      <p:sp>
        <p:nvSpPr>
          <p:cNvPr id="79875" name="ノート プレースホルダー 2">
            <a:extLst>
              <a:ext uri="{FF2B5EF4-FFF2-40B4-BE49-F238E27FC236}">
                <a16:creationId xmlns:a16="http://schemas.microsoft.com/office/drawing/2014/main" id="{F8588CBE-6C97-4849-BB8C-6C7642F3ED35}"/>
              </a:ext>
            </a:extLst>
          </p:cNvPr>
          <p:cNvSpPr>
            <a:spLocks noGrp="1" noChangeArrowheads="1"/>
          </p:cNvSpPr>
          <p:nvPr>
            <p:ph type="body" idx="1"/>
          </p:nvPr>
        </p:nvSpPr>
        <p:spPr>
          <a:noFill/>
        </p:spPr>
        <p:txBody>
          <a:bodyPr/>
          <a:lstStyle/>
          <a:p>
            <a:r>
              <a:rPr lang="ja-JP" altLang="en-US" b="1" dirty="0">
                <a:latin typeface="Arial" panose="020B0604020202020204" pitchFamily="34" charset="0"/>
              </a:rPr>
              <a:t>どうして赤十字ができたか、また赤十字マークの意味について　分かりましたか？</a:t>
            </a:r>
            <a:endParaRPr lang="en-US" altLang="ja-JP" b="1" dirty="0">
              <a:latin typeface="Arial" panose="020B0604020202020204" pitchFamily="34" charset="0"/>
            </a:endParaRPr>
          </a:p>
          <a:p>
            <a:r>
              <a:rPr lang="ja-JP" altLang="en-US" b="1" dirty="0">
                <a:latin typeface="Arial" panose="020B0604020202020204" pitchFamily="34" charset="0"/>
              </a:rPr>
              <a:t>デュナンの教え、それは、「人道（じんどう）」　という言葉の中に全てが詰まっています。　「人道」　が赤十字のこころです。</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「人道」を分かりやすく言うと、</a:t>
            </a:r>
            <a:endParaRPr lang="en-US" altLang="ja-JP" b="1" dirty="0">
              <a:latin typeface="Arial" panose="020B0604020202020204" pitchFamily="34" charset="0"/>
            </a:endParaRPr>
          </a:p>
          <a:p>
            <a:pPr marL="0" indent="0">
              <a:buNone/>
            </a:pPr>
            <a:r>
              <a:rPr lang="ja-JP" altLang="en-US" b="1" dirty="0">
                <a:latin typeface="Arial" panose="020B0604020202020204" pitchFamily="34" charset="0"/>
              </a:rPr>
              <a:t>・生命（いのち）を大切にすること　　・困っている人を助けること　　・世界中の人と仲良くすること　　です。</a:t>
            </a:r>
            <a:endParaRPr lang="ja-JP" altLang="ja-JP" b="1" dirty="0">
              <a:latin typeface="Arial" panose="020B0604020202020204" pitchFamily="34" charset="0"/>
            </a:endParaRPr>
          </a:p>
          <a:p>
            <a:endParaRPr lang="en-US" altLang="ja-JP" b="1" dirty="0">
              <a:latin typeface="Arial" panose="020B0604020202020204" pitchFamily="34" charset="0"/>
            </a:endParaRPr>
          </a:p>
        </p:txBody>
      </p:sp>
      <p:sp>
        <p:nvSpPr>
          <p:cNvPr id="79876" name="スライド番号プレースホルダー 3">
            <a:extLst>
              <a:ext uri="{FF2B5EF4-FFF2-40B4-BE49-F238E27FC236}">
                <a16:creationId xmlns:a16="http://schemas.microsoft.com/office/drawing/2014/main" id="{29C64DD9-F432-4A2C-A100-89679D8FBE90}"/>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717D23E-1C8B-46E1-8C8B-CA02246688D7}" type="slidenum">
              <a:rPr lang="en-US" altLang="ja-JP" smtClean="0"/>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3B6A818-3DD4-4A4B-967A-B55EC7E3D721}"/>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EFB0363-1F09-4D06-A9C0-7392C2F60C7F}"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
        <p:nvSpPr>
          <p:cNvPr id="11267" name="Rectangle 2">
            <a:extLst>
              <a:ext uri="{FF2B5EF4-FFF2-40B4-BE49-F238E27FC236}">
                <a16:creationId xmlns:a16="http://schemas.microsoft.com/office/drawing/2014/main" id="{7F42877F-C03E-4B63-9A66-7F9B7799E80B}"/>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4D2777F6-F923-44A9-A71D-B0AB116F038A}"/>
              </a:ext>
            </a:extLst>
          </p:cNvPr>
          <p:cNvSpPr>
            <a:spLocks noGrp="1" noChangeArrowheads="1"/>
          </p:cNvSpPr>
          <p:nvPr>
            <p:ph type="body" idx="1"/>
          </p:nvPr>
        </p:nvSpPr>
        <p:spPr>
          <a:noFill/>
        </p:spPr>
        <p:txBody>
          <a:bodyPr/>
          <a:lstStyle/>
          <a:p>
            <a:r>
              <a:rPr lang="ja-JP" altLang="en-US" b="1" dirty="0"/>
              <a:t>私たちも、青少年赤十字　</a:t>
            </a:r>
            <a:r>
              <a:rPr kumimoji="1" lang="en-US" altLang="ja-JP" b="1" dirty="0"/>
              <a:t>JRC</a:t>
            </a:r>
            <a:r>
              <a:rPr kumimoji="1" lang="ja-JP" altLang="en-US" b="1" dirty="0"/>
              <a:t>（ジェイ・アール・シー）</a:t>
            </a:r>
            <a:r>
              <a:rPr lang="ja-JP" altLang="en-US" b="1" dirty="0"/>
              <a:t>メンバーの一人として、何ができるでしょうか。</a:t>
            </a:r>
            <a:endParaRPr lang="en-US" altLang="ja-JP" b="1" dirty="0"/>
          </a:p>
          <a:p>
            <a:endParaRPr lang="en-US" altLang="ja-JP" b="1" dirty="0">
              <a:latin typeface="Arial" panose="020B0604020202020204" pitchFamily="34" charset="0"/>
            </a:endParaRPr>
          </a:p>
          <a:p>
            <a:r>
              <a:rPr lang="ja-JP" altLang="en-US" b="1" dirty="0">
                <a:latin typeface="Arial" panose="020B0604020202020204" pitchFamily="34" charset="0"/>
              </a:rPr>
              <a:t>ここで、私が代表して、みなさんの前で、宣言します。</a:t>
            </a:r>
            <a:endParaRPr lang="en-US" altLang="ja-JP" b="1" dirty="0">
              <a:latin typeface="Arial" panose="020B0604020202020204" pitchFamily="34" charset="0"/>
            </a:endParaRPr>
          </a:p>
          <a:p>
            <a:r>
              <a:rPr lang="ja-JP" altLang="en-US" b="1" dirty="0">
                <a:latin typeface="Arial" panose="020B0604020202020204" pitchFamily="34" charset="0"/>
              </a:rPr>
              <a:t>　宣言「〇〇〇〇〇〇」　　　　例）いじめや差別は絶対に許さない、　思いやりの心をいつも忘れない　学校で困っている人がいたら声をかける　など</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みなさんも　</a:t>
            </a:r>
            <a:r>
              <a:rPr kumimoji="1" lang="en-US" altLang="ja-JP" b="1" dirty="0"/>
              <a:t>JRC</a:t>
            </a:r>
            <a:r>
              <a:rPr kumimoji="1" lang="ja-JP" altLang="en-US" b="1" dirty="0"/>
              <a:t>（ジェイ・アール・シー）</a:t>
            </a:r>
            <a:r>
              <a:rPr lang="ja-JP" altLang="en-US" b="1" dirty="0">
                <a:latin typeface="Arial" panose="020B0604020202020204" pitchFamily="34" charset="0"/>
              </a:rPr>
              <a:t>の一員としての自覚を持ち、自分は何ができるか、目標を持ってください。</a:t>
            </a:r>
            <a:endParaRPr lang="en-US" altLang="ja-JP" b="1" dirty="0">
              <a:latin typeface="Arial" panose="020B0604020202020204" pitchFamily="34" charset="0"/>
            </a:endParaRPr>
          </a:p>
          <a:p>
            <a:r>
              <a:rPr lang="ja-JP" altLang="ja-JP" b="1" dirty="0">
                <a:latin typeface="Arial" panose="020B0604020202020204" pitchFamily="34" charset="0"/>
              </a:rPr>
              <a:t>　　　</a:t>
            </a:r>
          </a:p>
          <a:p>
            <a:r>
              <a:rPr lang="en-US" altLang="ja-JP" b="1" dirty="0">
                <a:latin typeface="Arial" panose="020B0604020202020204" pitchFamily="34" charset="0"/>
              </a:rPr>
              <a:t> </a:t>
            </a:r>
            <a:endParaRPr lang="ja-JP" altLang="ja-JP" b="1" dirty="0">
              <a:latin typeface="Arial" panose="020B0604020202020204" pitchFamily="34" charset="0"/>
            </a:endParaRPr>
          </a:p>
          <a:p>
            <a:endParaRPr lang="ja-JP" altLang="ja-JP" dirty="0">
              <a:latin typeface="Arial" panose="020B0604020202020204" pitchFamily="34" charset="0"/>
            </a:endParaRPr>
          </a:p>
        </p:txBody>
      </p:sp>
    </p:spTree>
    <p:extLst>
      <p:ext uri="{BB962C8B-B14F-4D97-AF65-F5344CB8AC3E}">
        <p14:creationId xmlns:p14="http://schemas.microsoft.com/office/powerpoint/2010/main" val="3510632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最後に、</a:t>
            </a:r>
            <a:r>
              <a:rPr kumimoji="1" lang="en-US" altLang="ja-JP" b="1" dirty="0"/>
              <a:t>JRC</a:t>
            </a:r>
            <a:r>
              <a:rPr kumimoji="1" lang="ja-JP" altLang="en-US" b="1" dirty="0"/>
              <a:t>（ジェイ・アール・シー）</a:t>
            </a:r>
            <a:r>
              <a:rPr lang="ja-JP" altLang="en-US" b="1" dirty="0"/>
              <a:t>の合言葉をお伝えします。　それは、気づき、考え、実行する　です。</a:t>
            </a:r>
            <a:endParaRPr lang="en-US" altLang="ja-JP" b="1" dirty="0"/>
          </a:p>
          <a:p>
            <a:endParaRPr lang="en-US" altLang="ja-JP" b="1" dirty="0"/>
          </a:p>
          <a:p>
            <a:r>
              <a:rPr lang="ja-JP" altLang="en-US" b="1" dirty="0"/>
              <a:t>　まず・・・・・問題に気づかなければ、目の前で困っている人に手を差し伸べられません。</a:t>
            </a:r>
            <a:endParaRPr lang="en-US" altLang="ja-JP" b="1" dirty="0"/>
          </a:p>
          <a:p>
            <a:r>
              <a:rPr lang="ja-JP" altLang="en-US" b="1" dirty="0"/>
              <a:t>　次に・・・・・自分で何をすればよいか考えないと、その人は救えません。</a:t>
            </a:r>
            <a:endParaRPr lang="en-US" altLang="ja-JP" b="1" dirty="0"/>
          </a:p>
          <a:p>
            <a:r>
              <a:rPr lang="ja-JP" altLang="en-US" b="1" dirty="0"/>
              <a:t>　そして・・・・気付いて、考えても、行動に移さなければ、意味がありません。</a:t>
            </a:r>
            <a:endParaRPr lang="en-US" altLang="ja-JP" b="1" dirty="0"/>
          </a:p>
          <a:p>
            <a:endParaRPr lang="en-US" altLang="ja-JP" b="1" dirty="0"/>
          </a:p>
          <a:p>
            <a:r>
              <a:rPr lang="ja-JP" altLang="en-US" b="1" dirty="0"/>
              <a:t>学校生活や、登下校中や、家の中でも、　私たちは、気づき、考え、実行するを合言葉に、したいと思います。</a:t>
            </a:r>
            <a:endParaRPr lang="en-US" altLang="ja-JP" b="1" dirty="0"/>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23</a:t>
            </a:fld>
            <a:endParaRPr kumimoji="1" lang="ja-JP" altLang="en-US"/>
          </a:p>
        </p:txBody>
      </p:sp>
    </p:spTree>
    <p:extLst>
      <p:ext uri="{BB962C8B-B14F-4D97-AF65-F5344CB8AC3E}">
        <p14:creationId xmlns:p14="http://schemas.microsoft.com/office/powerpoint/2010/main" val="50290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次に、</a:t>
            </a:r>
            <a:r>
              <a:rPr kumimoji="1" lang="en-US" altLang="ja-JP" b="1" dirty="0"/>
              <a:t>JRC</a:t>
            </a:r>
            <a:r>
              <a:rPr kumimoji="1" lang="ja-JP" altLang="en-US" b="1" dirty="0"/>
              <a:t>（ジェイ・アール・シー）バッジの　贈呈式（ぞうていしき）を行います。</a:t>
            </a:r>
            <a:endParaRPr kumimoji="1" lang="en-US" altLang="ja-JP" b="1" dirty="0"/>
          </a:p>
          <a:p>
            <a:r>
              <a:rPr kumimoji="1" lang="ja-JP" altLang="en-US" b="1" dirty="0"/>
              <a:t>　　３年生から新入生へ、</a:t>
            </a:r>
            <a:r>
              <a:rPr kumimoji="1" lang="en-US" altLang="ja-JP" b="1" dirty="0"/>
              <a:t>JRC</a:t>
            </a:r>
            <a:r>
              <a:rPr kumimoji="1" lang="ja-JP" altLang="en-US" b="1" dirty="0"/>
              <a:t>（ジェイ・アール・シー）のバッジを贈ります。</a:t>
            </a:r>
            <a:endParaRPr kumimoji="1" lang="en-US" altLang="ja-JP" b="1" dirty="0"/>
          </a:p>
          <a:p>
            <a:endParaRPr kumimoji="1" lang="en-US" altLang="ja-JP" b="1" dirty="0"/>
          </a:p>
          <a:p>
            <a:r>
              <a:rPr kumimoji="1" lang="ja-JP" altLang="en-US" b="1" dirty="0"/>
              <a:t>　</a:t>
            </a:r>
            <a:r>
              <a:rPr kumimoji="1" lang="en-US" altLang="ja-JP" b="1" dirty="0"/>
              <a:t>※※※</a:t>
            </a:r>
            <a:r>
              <a:rPr kumimoji="1" lang="ja-JP" altLang="en-US" b="1" dirty="0"/>
              <a:t>上級生から下級生へ　バッジを着けてあげる</a:t>
            </a:r>
            <a:r>
              <a:rPr kumimoji="1" lang="en-US" altLang="ja-JP" b="1" dirty="0"/>
              <a:t>※※※</a:t>
            </a:r>
          </a:p>
          <a:p>
            <a:endParaRPr kumimoji="1" lang="en-US" altLang="ja-JP" b="1" dirty="0"/>
          </a:p>
          <a:p>
            <a:r>
              <a:rPr kumimoji="1" lang="ja-JP" altLang="en-US" b="1" dirty="0"/>
              <a:t>これからは、</a:t>
            </a:r>
            <a:r>
              <a:rPr kumimoji="1" lang="en-US" altLang="ja-JP" b="1" dirty="0"/>
              <a:t>1</a:t>
            </a:r>
            <a:r>
              <a:rPr kumimoji="1" lang="ja-JP" altLang="en-US" b="1" dirty="0"/>
              <a:t>年生も私たちと同じように</a:t>
            </a:r>
            <a:r>
              <a:rPr kumimoji="1" lang="en-US" altLang="ja-JP" b="1" dirty="0"/>
              <a:t>JRC</a:t>
            </a:r>
            <a:r>
              <a:rPr kumimoji="1" lang="ja-JP" altLang="en-US" b="1" dirty="0"/>
              <a:t>（ジェイ・アール・シー）の自覚をもって、「気づき、考え、実行する」を合言葉に、みんなで助け合って学校生活を送ってください。</a:t>
            </a:r>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24</a:t>
            </a:fld>
            <a:endParaRPr kumimoji="1" lang="ja-JP" altLang="en-US"/>
          </a:p>
        </p:txBody>
      </p:sp>
    </p:spTree>
    <p:extLst>
      <p:ext uri="{BB962C8B-B14F-4D97-AF65-F5344CB8AC3E}">
        <p14:creationId xmlns:p14="http://schemas.microsoft.com/office/powerpoint/2010/main" val="86552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876ADC-766F-475D-8268-3B55011EB056}" type="slidenum">
              <a:rPr kumimoji="1" lang="ja-JP" altLang="en-US" smtClean="0"/>
              <a:t>25</a:t>
            </a:fld>
            <a:endParaRPr kumimoji="1" lang="ja-JP" altLang="en-US"/>
          </a:p>
        </p:txBody>
      </p:sp>
    </p:spTree>
    <p:extLst>
      <p:ext uri="{BB962C8B-B14F-4D97-AF65-F5344CB8AC3E}">
        <p14:creationId xmlns:p14="http://schemas.microsoft.com/office/powerpoint/2010/main" val="320832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2037277A-28C0-4543-A206-B08FC93CE942}"/>
              </a:ext>
            </a:extLst>
          </p:cNvPr>
          <p:cNvSpPr>
            <a:spLocks noGrp="1" noRot="1" noChangeAspect="1" noChangeArrowheads="1" noTextEdit="1"/>
          </p:cNvSpPr>
          <p:nvPr>
            <p:ph type="sldImg"/>
          </p:nvPr>
        </p:nvSpPr>
        <p:spPr>
          <a:ln/>
        </p:spPr>
      </p:sp>
      <p:sp>
        <p:nvSpPr>
          <p:cNvPr id="21507" name="ノート プレースホルダ 2">
            <a:extLst>
              <a:ext uri="{FF2B5EF4-FFF2-40B4-BE49-F238E27FC236}">
                <a16:creationId xmlns:a16="http://schemas.microsoft.com/office/drawing/2014/main" id="{534DBA0F-BF2C-47A8-A671-C0553077E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ジュニア・レッド・クロスは、日本語では、★　青少年赤十字と言います。・・★</a:t>
            </a:r>
          </a:p>
          <a:p>
            <a:r>
              <a:rPr lang="ja-JP" altLang="en-US" dirty="0"/>
              <a:t>青少年赤十字は、私たち小学生（中学生）（高校生）でも、「赤十字のこころ」をもって、みんなで助け合い、誰かの役に立つことができると考えて活動するものです。・・　★</a:t>
            </a:r>
          </a:p>
        </p:txBody>
      </p:sp>
      <p:sp>
        <p:nvSpPr>
          <p:cNvPr id="21508" name="スライド番号プレースホルダ 3">
            <a:extLst>
              <a:ext uri="{FF2B5EF4-FFF2-40B4-BE49-F238E27FC236}">
                <a16:creationId xmlns:a16="http://schemas.microsoft.com/office/drawing/2014/main" id="{E6C987F3-7EDD-4DD3-8DC1-63971203FE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5908C36-8F2E-48CD-A5B8-1EB59847FB5D}" type="slidenum">
              <a:rPr lang="en-US" altLang="ja-JP">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3B6A818-3DD4-4A4B-967A-B55EC7E3D721}"/>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EFB0363-1F09-4D06-A9C0-7392C2F60C7F}"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11267" name="Rectangle 2">
            <a:extLst>
              <a:ext uri="{FF2B5EF4-FFF2-40B4-BE49-F238E27FC236}">
                <a16:creationId xmlns:a16="http://schemas.microsoft.com/office/drawing/2014/main" id="{7F42877F-C03E-4B63-9A66-7F9B7799E80B}"/>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4D2777F6-F923-44A9-A71D-B0AB116F038A}"/>
              </a:ext>
            </a:extLst>
          </p:cNvPr>
          <p:cNvSpPr>
            <a:spLocks noGrp="1" noChangeArrowheads="1"/>
          </p:cNvSpPr>
          <p:nvPr>
            <p:ph type="body" idx="1"/>
          </p:nvPr>
        </p:nvSpPr>
        <p:spPr>
          <a:noFill/>
        </p:spPr>
        <p:txBody>
          <a:bodyPr/>
          <a:lstStyle/>
          <a:p>
            <a:r>
              <a:rPr lang="ja-JP" altLang="en-US" b="1" dirty="0">
                <a:latin typeface="Arial" panose="020B0604020202020204" pitchFamily="34" charset="0"/>
              </a:rPr>
              <a:t>では、「赤十字のこころ」とは何でしょう？</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それをみなさんに知ってもらうために、赤十字をつくった人、アンリー・デュナンを紹介します。</a:t>
            </a:r>
            <a:endParaRPr lang="en-US" altLang="ja-JP" b="1" dirty="0">
              <a:latin typeface="Arial" panose="020B0604020202020204" pitchFamily="34" charset="0"/>
            </a:endParaRPr>
          </a:p>
          <a:p>
            <a:r>
              <a:rPr lang="ja-JP" altLang="ja-JP" b="1" dirty="0">
                <a:latin typeface="Arial" panose="020B0604020202020204" pitchFamily="34" charset="0"/>
              </a:rPr>
              <a:t>　</a:t>
            </a:r>
          </a:p>
          <a:p>
            <a:r>
              <a:rPr lang="ja-JP" altLang="ja-JP" b="1" dirty="0">
                <a:latin typeface="Arial" panose="020B0604020202020204" pitchFamily="34" charset="0"/>
              </a:rPr>
              <a:t>　　　</a:t>
            </a:r>
          </a:p>
          <a:p>
            <a:r>
              <a:rPr lang="en-US" altLang="ja-JP" b="1" dirty="0">
                <a:latin typeface="Arial" panose="020B0604020202020204" pitchFamily="34" charset="0"/>
              </a:rPr>
              <a:t> </a:t>
            </a:r>
            <a:endParaRPr lang="ja-JP" altLang="ja-JP" b="1" dirty="0">
              <a:latin typeface="Arial" panose="020B0604020202020204" pitchFamily="34" charset="0"/>
            </a:endParaRPr>
          </a:p>
          <a:p>
            <a:endParaRPr lang="ja-JP" altLang="ja-JP"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21AE770-FE93-4049-BD26-42E53F13B039}"/>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6F2A8E7-FF6C-41EF-A7BE-3C30FCE458C2}"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9219" name="Rectangle 2">
            <a:extLst>
              <a:ext uri="{FF2B5EF4-FFF2-40B4-BE49-F238E27FC236}">
                <a16:creationId xmlns:a16="http://schemas.microsoft.com/office/drawing/2014/main" id="{B70ACD03-15BD-4AD3-820C-149D0EFEE56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53A7EAF4-61D0-480D-8F7F-75DD57F1A2E5}"/>
              </a:ext>
            </a:extLst>
          </p:cNvPr>
          <p:cNvSpPr>
            <a:spLocks noGrp="1" noChangeArrowheads="1"/>
          </p:cNvSpPr>
          <p:nvPr>
            <p:ph type="body" idx="1"/>
          </p:nvPr>
        </p:nvSpPr>
        <p:spPr>
          <a:noFill/>
        </p:spPr>
        <p:txBody>
          <a:bodyPr/>
          <a:lstStyle/>
          <a:p>
            <a:r>
              <a:rPr lang="ja-JP" altLang="ja-JP" b="1" dirty="0">
                <a:latin typeface="Arial" panose="020B0604020202020204" pitchFamily="34" charset="0"/>
              </a:rPr>
              <a:t>この　</a:t>
            </a:r>
            <a:r>
              <a:rPr lang="en-US" altLang="ja-JP" b="1" dirty="0" err="1">
                <a:latin typeface="Arial" panose="020B0604020202020204" pitchFamily="34" charset="0"/>
              </a:rPr>
              <a:t>写真</a:t>
            </a:r>
            <a:r>
              <a:rPr lang="ja-JP" altLang="ja-JP" b="1" dirty="0">
                <a:latin typeface="Arial" panose="020B0604020202020204" pitchFamily="34" charset="0"/>
              </a:rPr>
              <a:t>の人を知っていますか？　この人が　『アンリー・デュナン』です。</a:t>
            </a:r>
            <a:r>
              <a:rPr lang="ja-JP" altLang="en-US" b="1" dirty="0">
                <a:latin typeface="Arial" panose="020B0604020202020204" pitchFamily="34" charset="0"/>
              </a:rPr>
              <a:t>　</a:t>
            </a:r>
            <a:endParaRPr lang="en-US" altLang="ja-JP" b="1" dirty="0">
              <a:latin typeface="Arial" panose="020B0604020202020204" pitchFamily="34" charset="0"/>
            </a:endParaRPr>
          </a:p>
          <a:p>
            <a:r>
              <a:rPr lang="ja-JP" altLang="ja-JP" b="1" dirty="0">
                <a:latin typeface="Arial" panose="020B0604020202020204" pitchFamily="34" charset="0"/>
              </a:rPr>
              <a:t>この　マーク　を</a:t>
            </a:r>
            <a:r>
              <a:rPr lang="en-US" altLang="ja-JP" b="1" dirty="0">
                <a:latin typeface="Arial" panose="020B0604020202020204" pitchFamily="34" charset="0"/>
              </a:rPr>
              <a:t>見</a:t>
            </a:r>
            <a:r>
              <a:rPr lang="ja-JP" altLang="ja-JP" b="1" dirty="0">
                <a:latin typeface="Arial" panose="020B0604020202020204" pitchFamily="34" charset="0"/>
              </a:rPr>
              <a:t>たことはありますか？　</a:t>
            </a:r>
            <a:r>
              <a:rPr lang="ja-JP" altLang="en-US" b="1" dirty="0">
                <a:latin typeface="Arial" panose="020B0604020202020204" pitchFamily="34" charset="0"/>
              </a:rPr>
              <a:t>これは</a:t>
            </a:r>
            <a:r>
              <a:rPr lang="ja-JP" altLang="ja-JP" b="1" dirty="0">
                <a:latin typeface="Arial" panose="020B0604020202020204" pitchFamily="34" charset="0"/>
              </a:rPr>
              <a:t>　</a:t>
            </a:r>
            <a:r>
              <a:rPr lang="en-US" altLang="ja-JP" b="1" dirty="0">
                <a:latin typeface="Arial" panose="020B0604020202020204" pitchFamily="34" charset="0"/>
              </a:rPr>
              <a:t>赤十字</a:t>
            </a:r>
            <a:r>
              <a:rPr lang="ja-JP" altLang="ja-JP" b="1" dirty="0">
                <a:latin typeface="Arial" panose="020B0604020202020204" pitchFamily="34" charset="0"/>
              </a:rPr>
              <a:t>マーク　です。　</a:t>
            </a:r>
            <a:endParaRPr lang="en-US" altLang="ja-JP" b="1" dirty="0">
              <a:latin typeface="Arial" panose="020B0604020202020204" pitchFamily="34" charset="0"/>
            </a:endParaRPr>
          </a:p>
          <a:p>
            <a:r>
              <a:rPr lang="en-US" altLang="ja-JP" dirty="0">
                <a:latin typeface="Arial" panose="020B0604020202020204" pitchFamily="34" charset="0"/>
              </a:rPr>
              <a:t> </a:t>
            </a:r>
          </a:p>
          <a:p>
            <a:r>
              <a:rPr lang="ja-JP" altLang="en-US" b="1" dirty="0">
                <a:latin typeface="Arial" panose="020B0604020202020204" pitchFamily="34" charset="0"/>
              </a:rPr>
              <a:t>赤十字マークを、病院や救急箱のマークだと勘違（かんちが）いしていませんか？</a:t>
            </a:r>
            <a:endParaRPr lang="en-US" altLang="ja-JP" b="1" dirty="0">
              <a:latin typeface="Arial" panose="020B0604020202020204" pitchFamily="34" charset="0"/>
            </a:endParaRPr>
          </a:p>
          <a:p>
            <a:r>
              <a:rPr lang="ja-JP" altLang="en-US" b="1" dirty="0">
                <a:latin typeface="Arial" panose="020B0604020202020204" pitchFamily="34" charset="0"/>
              </a:rPr>
              <a:t>赤十字マークの意味と、赤十字がどうやって誕生したか、お話します。</a:t>
            </a:r>
            <a:endParaRPr lang="ja-JP" altLang="ja-JP" b="1" dirty="0">
              <a:latin typeface="Arial" panose="020B0604020202020204" pitchFamily="34" charset="0"/>
            </a:endParaRPr>
          </a:p>
          <a:p>
            <a:endParaRPr lang="ja-JP" altLang="ja-JP"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latin typeface="Arial" panose="020B0604020202020204" pitchFamily="34" charset="0"/>
              </a:rPr>
              <a:t>赤十字</a:t>
            </a:r>
            <a:r>
              <a:rPr lang="ja-JP" altLang="ja-JP" b="1" dirty="0">
                <a:latin typeface="Arial" panose="020B0604020202020204" pitchFamily="34" charset="0"/>
              </a:rPr>
              <a:t>は、　</a:t>
            </a:r>
            <a:r>
              <a:rPr lang="en-US" altLang="ja-JP" b="1" dirty="0">
                <a:latin typeface="Arial" panose="020B0604020202020204" pitchFamily="34" charset="0"/>
              </a:rPr>
              <a:t>苦</a:t>
            </a:r>
            <a:r>
              <a:rPr lang="ja-JP" altLang="ja-JP" b="1" dirty="0">
                <a:latin typeface="Arial" panose="020B0604020202020204" pitchFamily="34" charset="0"/>
              </a:rPr>
              <a:t>しんでいる</a:t>
            </a:r>
            <a:r>
              <a:rPr lang="en-US" altLang="ja-JP" b="1" dirty="0">
                <a:latin typeface="Arial" panose="020B0604020202020204" pitchFamily="34" charset="0"/>
              </a:rPr>
              <a:t>人</a:t>
            </a:r>
            <a:r>
              <a:rPr lang="ja-JP" altLang="ja-JP" b="1" dirty="0">
                <a:latin typeface="Arial" panose="020B0604020202020204" pitchFamily="34" charset="0"/>
              </a:rPr>
              <a:t>、　</a:t>
            </a:r>
            <a:r>
              <a:rPr lang="en-US" altLang="ja-JP" b="1" dirty="0">
                <a:latin typeface="Arial" panose="020B0604020202020204" pitchFamily="34" charset="0"/>
              </a:rPr>
              <a:t>困</a:t>
            </a:r>
            <a:r>
              <a:rPr lang="ja-JP" altLang="ja-JP" b="1" dirty="0">
                <a:latin typeface="Arial" panose="020B0604020202020204" pitchFamily="34" charset="0"/>
              </a:rPr>
              <a:t>っている人　がいれば、　</a:t>
            </a:r>
            <a:r>
              <a:rPr lang="en-US" altLang="ja-JP" b="1" dirty="0" err="1">
                <a:latin typeface="Arial" panose="020B0604020202020204" pitchFamily="34" charset="0"/>
              </a:rPr>
              <a:t>世界中</a:t>
            </a:r>
            <a:r>
              <a:rPr lang="ja-JP" altLang="ja-JP" b="1" dirty="0">
                <a:latin typeface="Arial" panose="020B0604020202020204" pitchFamily="34" charset="0"/>
              </a:rPr>
              <a:t>の　</a:t>
            </a:r>
            <a:r>
              <a:rPr lang="en-US" altLang="ja-JP" b="1" dirty="0">
                <a:latin typeface="Arial" panose="020B0604020202020204" pitchFamily="34" charset="0"/>
              </a:rPr>
              <a:t>誰</a:t>
            </a:r>
            <a:r>
              <a:rPr lang="ja-JP" altLang="ja-JP" b="1" dirty="0">
                <a:latin typeface="Arial" panose="020B0604020202020204" pitchFamily="34" charset="0"/>
              </a:rPr>
              <a:t>にでも　手をさしのべます。</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どこの国で生まれても、どんな環境で育っても、</a:t>
            </a:r>
            <a:r>
              <a:rPr lang="ja-JP" altLang="ja-JP" b="1" dirty="0">
                <a:latin typeface="Arial" panose="020B0604020202020204" pitchFamily="34" charset="0"/>
              </a:rPr>
              <a:t>みんな　</a:t>
            </a:r>
            <a:r>
              <a:rPr lang="en-US" altLang="ja-JP" b="1" dirty="0">
                <a:latin typeface="Arial" panose="020B0604020202020204" pitchFamily="34" charset="0"/>
              </a:rPr>
              <a:t>同</a:t>
            </a:r>
            <a:r>
              <a:rPr lang="ja-JP" altLang="ja-JP" b="1" dirty="0">
                <a:latin typeface="Arial" panose="020B0604020202020204" pitchFamily="34" charset="0"/>
              </a:rPr>
              <a:t>じ</a:t>
            </a:r>
            <a:r>
              <a:rPr lang="en-US" altLang="ja-JP" b="1" dirty="0" err="1">
                <a:latin typeface="Arial" panose="020B0604020202020204" pitchFamily="34" charset="0"/>
              </a:rPr>
              <a:t>人間</a:t>
            </a:r>
            <a:r>
              <a:rPr lang="ja-JP" altLang="ja-JP" b="1" dirty="0">
                <a:latin typeface="Arial" panose="020B0604020202020204" pitchFamily="34" charset="0"/>
              </a:rPr>
              <a:t>だから・・・。</a:t>
            </a:r>
            <a:endParaRPr lang="en-US" altLang="ja-JP" b="1" dirty="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9876ADC-766F-475D-8268-3B55011EB056}" type="slidenum">
              <a:rPr kumimoji="1" lang="ja-JP" altLang="en-US" smtClean="0"/>
              <a:t>6</a:t>
            </a:fld>
            <a:endParaRPr kumimoji="1" lang="ja-JP" altLang="en-US"/>
          </a:p>
        </p:txBody>
      </p:sp>
    </p:spTree>
    <p:extLst>
      <p:ext uri="{BB962C8B-B14F-4D97-AF65-F5344CB8AC3E}">
        <p14:creationId xmlns:p14="http://schemas.microsoft.com/office/powerpoint/2010/main" val="76150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611A7A6-5439-47F8-818E-DDE730DFDD4E}"/>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DC0BF8F-9B00-4583-8F77-7F7068891263}"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13315" name="Rectangle 2">
            <a:extLst>
              <a:ext uri="{FF2B5EF4-FFF2-40B4-BE49-F238E27FC236}">
                <a16:creationId xmlns:a16="http://schemas.microsoft.com/office/drawing/2014/main" id="{EED2694D-63F2-407C-B92A-13088D519B3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A9B81A1-E4CA-4A62-AB1D-C8CB8419BD76}"/>
              </a:ext>
            </a:extLst>
          </p:cNvPr>
          <p:cNvSpPr>
            <a:spLocks noGrp="1" noChangeArrowheads="1"/>
          </p:cNvSpPr>
          <p:nvPr>
            <p:ph type="body" idx="1"/>
          </p:nvPr>
        </p:nvSpPr>
        <p:spPr>
          <a:noFill/>
        </p:spPr>
        <p:txBody>
          <a:bodyPr/>
          <a:lstStyle/>
          <a:p>
            <a:r>
              <a:rPr lang="ja-JP" altLang="ja-JP" b="1" dirty="0">
                <a:latin typeface="Arial" panose="020B0604020202020204" pitchFamily="34" charset="0"/>
              </a:rPr>
              <a:t>アンリー・デュナンは、　</a:t>
            </a:r>
            <a:r>
              <a:rPr lang="en-US" altLang="ja-JP" b="1" dirty="0">
                <a:latin typeface="Arial" panose="020B0604020202020204" pitchFamily="34" charset="0"/>
              </a:rPr>
              <a:t>1828年</a:t>
            </a:r>
            <a:r>
              <a:rPr lang="ja-JP" altLang="ja-JP" b="1" dirty="0">
                <a:latin typeface="Arial" panose="020B0604020202020204" pitchFamily="34" charset="0"/>
              </a:rPr>
              <a:t>　</a:t>
            </a:r>
            <a:r>
              <a:rPr lang="en-US" altLang="ja-JP" b="1" dirty="0">
                <a:latin typeface="Arial" panose="020B0604020202020204" pitchFamily="34" charset="0"/>
              </a:rPr>
              <a:t>5月</a:t>
            </a:r>
            <a:r>
              <a:rPr lang="ja-JP" altLang="ja-JP" b="1" dirty="0">
                <a:latin typeface="Arial" panose="020B0604020202020204" pitchFamily="34" charset="0"/>
              </a:rPr>
              <a:t>　</a:t>
            </a:r>
            <a:r>
              <a:rPr lang="en-US" altLang="ja-JP" b="1" dirty="0">
                <a:latin typeface="Arial" panose="020B0604020202020204" pitchFamily="34" charset="0"/>
              </a:rPr>
              <a:t>8日</a:t>
            </a:r>
            <a:r>
              <a:rPr lang="ja-JP" altLang="ja-JP" b="1" dirty="0">
                <a:latin typeface="Arial" panose="020B0604020202020204" pitchFamily="34" charset="0"/>
              </a:rPr>
              <a:t>、　スイスの　ジュネーブ　という</a:t>
            </a:r>
            <a:r>
              <a:rPr lang="en-US" altLang="ja-JP" b="1" dirty="0" err="1">
                <a:latin typeface="Arial" panose="020B0604020202020204" pitchFamily="34" charset="0"/>
              </a:rPr>
              <a:t>都市</a:t>
            </a:r>
            <a:r>
              <a:rPr lang="ja-JP" altLang="ja-JP" b="1" dirty="0">
                <a:latin typeface="Arial" panose="020B0604020202020204" pitchFamily="34" charset="0"/>
              </a:rPr>
              <a:t>　で</a:t>
            </a:r>
            <a:r>
              <a:rPr lang="en-US" altLang="ja-JP" b="1" dirty="0">
                <a:latin typeface="Arial" panose="020B0604020202020204" pitchFamily="34" charset="0"/>
              </a:rPr>
              <a:t>生</a:t>
            </a:r>
            <a:r>
              <a:rPr lang="ja-JP" altLang="ja-JP" b="1" dirty="0">
                <a:latin typeface="Arial" panose="020B0604020202020204" pitchFamily="34" charset="0"/>
              </a:rPr>
              <a:t>まれました。</a:t>
            </a:r>
            <a:endParaRPr lang="en-US" altLang="ja-JP" b="1" dirty="0">
              <a:latin typeface="Arial" panose="020B0604020202020204" pitchFamily="34" charset="0"/>
            </a:endParaRPr>
          </a:p>
          <a:p>
            <a:r>
              <a:rPr lang="ja-JP" altLang="ja-JP" b="1" dirty="0">
                <a:latin typeface="Arial" panose="020B0604020202020204" pitchFamily="34" charset="0"/>
              </a:rPr>
              <a:t>お</a:t>
            </a:r>
            <a:r>
              <a:rPr lang="en-US" altLang="ja-JP" b="1" dirty="0" err="1">
                <a:latin typeface="Arial" panose="020B0604020202020204" pitchFamily="34" charset="0"/>
              </a:rPr>
              <a:t>母さん</a:t>
            </a:r>
            <a:r>
              <a:rPr lang="ja-JP" altLang="ja-JP" b="1" dirty="0">
                <a:latin typeface="Arial" panose="020B0604020202020204" pitchFamily="34" charset="0"/>
              </a:rPr>
              <a:t>は　たいへん　</a:t>
            </a:r>
            <a:r>
              <a:rPr lang="en-US" altLang="ja-JP" b="1" dirty="0" err="1">
                <a:latin typeface="Arial" panose="020B0604020202020204" pitchFamily="34" charset="0"/>
              </a:rPr>
              <a:t>優しい人</a:t>
            </a:r>
            <a:r>
              <a:rPr lang="ja-JP" altLang="ja-JP" b="1" dirty="0">
                <a:latin typeface="Arial" panose="020B0604020202020204" pitchFamily="34" charset="0"/>
              </a:rPr>
              <a:t>　で、　まずしい人　や　</a:t>
            </a:r>
            <a:r>
              <a:rPr lang="en-US" altLang="ja-JP" b="1" dirty="0" err="1">
                <a:latin typeface="Arial" panose="020B0604020202020204" pitchFamily="34" charset="0"/>
              </a:rPr>
              <a:t>病気</a:t>
            </a:r>
            <a:r>
              <a:rPr lang="ja-JP" altLang="ja-JP" b="1" dirty="0">
                <a:latin typeface="Arial" panose="020B0604020202020204" pitchFamily="34" charset="0"/>
              </a:rPr>
              <a:t>の</a:t>
            </a:r>
            <a:r>
              <a:rPr lang="en-US" altLang="ja-JP" b="1" dirty="0">
                <a:latin typeface="Arial" panose="020B0604020202020204" pitchFamily="34" charset="0"/>
              </a:rPr>
              <a:t>人</a:t>
            </a:r>
            <a:r>
              <a:rPr lang="ja-JP" altLang="ja-JP" b="1" dirty="0">
                <a:latin typeface="Arial" panose="020B0604020202020204" pitchFamily="34" charset="0"/>
              </a:rPr>
              <a:t>たち　のために　つくす人でした。</a:t>
            </a:r>
            <a:endParaRPr lang="en-US" altLang="ja-JP" b="1" dirty="0">
              <a:latin typeface="Arial" panose="020B0604020202020204" pitchFamily="34" charset="0"/>
            </a:endParaRPr>
          </a:p>
          <a:p>
            <a:endParaRPr lang="ja-JP" altLang="ja-JP" b="1" dirty="0">
              <a:latin typeface="Arial" panose="020B0604020202020204" pitchFamily="34" charset="0"/>
            </a:endParaRPr>
          </a:p>
          <a:p>
            <a:r>
              <a:rPr lang="ja-JP" altLang="ja-JP" b="1" dirty="0">
                <a:latin typeface="Arial" panose="020B0604020202020204" pitchFamily="34" charset="0"/>
              </a:rPr>
              <a:t>デュナンも　いつしか、　お母さんと　同じ</a:t>
            </a:r>
            <a:r>
              <a:rPr lang="en-US" altLang="ja-JP" b="1" dirty="0" err="1">
                <a:latin typeface="Arial" panose="020B0604020202020204" pitchFamily="34" charset="0"/>
              </a:rPr>
              <a:t>気持</a:t>
            </a:r>
            <a:r>
              <a:rPr lang="ja-JP" altLang="ja-JP" b="1" dirty="0">
                <a:latin typeface="Arial" panose="020B0604020202020204" pitchFamily="34" charset="0"/>
              </a:rPr>
              <a:t>ち　をもつようになりました。 </a:t>
            </a:r>
            <a:r>
              <a:rPr lang="en-US" altLang="ja-JP" b="1" dirty="0">
                <a:latin typeface="Arial" panose="020B0604020202020204" pitchFamily="34" charset="0"/>
              </a:rPr>
              <a:t> </a:t>
            </a:r>
            <a:endParaRPr lang="ja-JP" altLang="ja-JP" b="1" dirty="0">
              <a:latin typeface="Arial" panose="020B0604020202020204" pitchFamily="34" charset="0"/>
            </a:endParaRPr>
          </a:p>
          <a:p>
            <a:endParaRPr lang="ja-JP" altLang="ja-JP"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AABE12A-9F97-4A65-8BD5-C69139EBCFD4}"/>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938" indent="-2952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5863" indent="-2365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0525" indent="-2365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5188" indent="-2365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23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95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67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3988"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4F10B52-8BB0-4569-A96F-963190F7D0BB}"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
        <p:nvSpPr>
          <p:cNvPr id="15363" name="Rectangle 2">
            <a:extLst>
              <a:ext uri="{FF2B5EF4-FFF2-40B4-BE49-F238E27FC236}">
                <a16:creationId xmlns:a16="http://schemas.microsoft.com/office/drawing/2014/main" id="{13BAD0A3-F0BB-498A-8237-43093054259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2717437-4A34-431E-A78F-FE38B0669478}"/>
              </a:ext>
            </a:extLst>
          </p:cNvPr>
          <p:cNvSpPr>
            <a:spLocks noGrp="1" noChangeArrowheads="1"/>
          </p:cNvSpPr>
          <p:nvPr>
            <p:ph type="body" idx="1"/>
          </p:nvPr>
        </p:nvSpPr>
        <p:spPr>
          <a:noFill/>
        </p:spPr>
        <p:txBody>
          <a:bodyPr/>
          <a:lstStyle/>
          <a:p>
            <a:r>
              <a:rPr lang="ja-JP" altLang="ja-JP" b="1" dirty="0">
                <a:latin typeface="Arial" panose="020B0604020202020204" pitchFamily="34" charset="0"/>
              </a:rPr>
              <a:t>やがて、　</a:t>
            </a:r>
            <a:r>
              <a:rPr lang="en-US" altLang="ja-JP" b="1" dirty="0" err="1">
                <a:latin typeface="Arial" panose="020B0604020202020204" pitchFamily="34" charset="0"/>
              </a:rPr>
              <a:t>大人</a:t>
            </a:r>
            <a:r>
              <a:rPr lang="ja-JP" altLang="ja-JP" b="1" dirty="0">
                <a:latin typeface="Arial" panose="020B0604020202020204" pitchFamily="34" charset="0"/>
              </a:rPr>
              <a:t>になった　デュナンは、　</a:t>
            </a:r>
            <a:r>
              <a:rPr lang="en-US" altLang="ja-JP" b="1" dirty="0" err="1">
                <a:latin typeface="Arial" panose="020B0604020202020204" pitchFamily="34" charset="0"/>
              </a:rPr>
              <a:t>仕事</a:t>
            </a:r>
            <a:r>
              <a:rPr lang="ja-JP" altLang="ja-JP" b="1" dirty="0">
                <a:latin typeface="Arial" panose="020B0604020202020204" pitchFamily="34" charset="0"/>
              </a:rPr>
              <a:t>のため、　</a:t>
            </a:r>
            <a:r>
              <a:rPr lang="ja-JP" altLang="en-US" b="1" dirty="0">
                <a:latin typeface="Arial" panose="020B0604020202020204" pitchFamily="34" charset="0"/>
              </a:rPr>
              <a:t>イタリア北部の　ソルフェリーノという場所を　</a:t>
            </a:r>
            <a:r>
              <a:rPr lang="en-US" altLang="ja-JP" b="1" dirty="0">
                <a:latin typeface="Arial" panose="020B0604020202020204" pitchFamily="34" charset="0"/>
              </a:rPr>
              <a:t>訪(</a:t>
            </a:r>
            <a:r>
              <a:rPr lang="ja-JP" altLang="en-US" b="1" dirty="0">
                <a:latin typeface="Arial" panose="020B0604020202020204" pitchFamily="34" charset="0"/>
              </a:rPr>
              <a:t>おと</a:t>
            </a:r>
            <a:r>
              <a:rPr lang="ja-JP" altLang="en-US" b="1" dirty="0" err="1">
                <a:latin typeface="Arial" panose="020B0604020202020204" pitchFamily="34" charset="0"/>
              </a:rPr>
              <a:t>ず</a:t>
            </a:r>
            <a:r>
              <a:rPr lang="en-US" altLang="ja-JP" b="1" dirty="0">
                <a:latin typeface="Arial" panose="020B0604020202020204" pitchFamily="34" charset="0"/>
              </a:rPr>
              <a:t>)</a:t>
            </a:r>
            <a:r>
              <a:rPr lang="ja-JP" altLang="ja-JP" b="1" dirty="0">
                <a:latin typeface="Arial" panose="020B0604020202020204" pitchFamily="34" charset="0"/>
              </a:rPr>
              <a:t>れたとき、　 </a:t>
            </a:r>
            <a:r>
              <a:rPr lang="en-US" altLang="ja-JP" b="1" dirty="0" err="1">
                <a:latin typeface="Arial" panose="020B0604020202020204" pitchFamily="34" charset="0"/>
              </a:rPr>
              <a:t>一生忘</a:t>
            </a:r>
            <a:r>
              <a:rPr lang="ja-JP" altLang="ja-JP" b="1" dirty="0" err="1">
                <a:latin typeface="Arial" panose="020B0604020202020204" pitchFamily="34" charset="0"/>
              </a:rPr>
              <a:t>れられ</a:t>
            </a:r>
            <a:r>
              <a:rPr lang="ja-JP" altLang="ja-JP" b="1" dirty="0">
                <a:latin typeface="Arial" panose="020B0604020202020204" pitchFamily="34" charset="0"/>
              </a:rPr>
              <a:t>ない　できごと　を</a:t>
            </a:r>
            <a:r>
              <a:rPr lang="en-US" altLang="ja-JP" b="1" dirty="0">
                <a:latin typeface="Arial" panose="020B0604020202020204" pitchFamily="34" charset="0"/>
              </a:rPr>
              <a:t>目</a:t>
            </a:r>
            <a:r>
              <a:rPr lang="ja-JP" altLang="ja-JP" b="1" dirty="0">
                <a:latin typeface="Arial" panose="020B0604020202020204" pitchFamily="34" charset="0"/>
              </a:rPr>
              <a:t>にします。</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en-US" altLang="ja-JP" b="1" dirty="0">
                <a:latin typeface="Arial" panose="020B0604020202020204" pitchFamily="34" charset="0"/>
              </a:rPr>
              <a:t> </a:t>
            </a:r>
            <a:endParaRPr lang="ja-JP" altLang="ja-JP" b="1" dirty="0">
              <a:latin typeface="Arial" panose="020B0604020202020204" pitchFamily="34" charset="0"/>
            </a:endParaRPr>
          </a:p>
          <a:p>
            <a:endParaRPr lang="ja-JP" altLang="ja-JP"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a:ln/>
        </p:spPr>
      </p:sp>
      <p:sp>
        <p:nvSpPr>
          <p:cNvPr id="153603" name="ノート プレースホルダー 2"/>
          <p:cNvSpPr>
            <a:spLocks noGrp="1"/>
          </p:cNvSpPr>
          <p:nvPr>
            <p:ph type="body" idx="1"/>
          </p:nvPr>
        </p:nvSpPr>
        <p:spPr>
          <a:noFill/>
        </p:spPr>
        <p:txBody>
          <a:bodyPr/>
          <a:lstStyle/>
          <a:p>
            <a:r>
              <a:rPr lang="ja-JP" altLang="ja-JP" b="1" dirty="0">
                <a:latin typeface="Arial" panose="020B0604020202020204" pitchFamily="34" charset="0"/>
              </a:rPr>
              <a:t>それは、　フランス</a:t>
            </a:r>
            <a:r>
              <a:rPr lang="en-US" altLang="ja-JP" b="1" dirty="0">
                <a:latin typeface="Arial" panose="020B0604020202020204" pitchFamily="34" charset="0"/>
              </a:rPr>
              <a:t>軍</a:t>
            </a:r>
            <a:r>
              <a:rPr lang="ja-JP" altLang="ja-JP" b="1" dirty="0">
                <a:latin typeface="Arial" panose="020B0604020202020204" pitchFamily="34" charset="0"/>
              </a:rPr>
              <a:t>　１５</a:t>
            </a:r>
            <a:r>
              <a:rPr lang="en-US" altLang="ja-JP" b="1" dirty="0" err="1">
                <a:latin typeface="Arial" panose="020B0604020202020204" pitchFamily="34" charset="0"/>
              </a:rPr>
              <a:t>万人</a:t>
            </a:r>
            <a:r>
              <a:rPr lang="ja-JP" altLang="ja-JP" b="1" dirty="0">
                <a:latin typeface="Arial" panose="020B0604020202020204" pitchFamily="34" charset="0"/>
              </a:rPr>
              <a:t>　と　オーストリア</a:t>
            </a:r>
            <a:r>
              <a:rPr lang="en-US" altLang="ja-JP" b="1" dirty="0">
                <a:latin typeface="Arial" panose="020B0604020202020204" pitchFamily="34" charset="0"/>
              </a:rPr>
              <a:t>軍</a:t>
            </a:r>
            <a:r>
              <a:rPr lang="ja-JP" altLang="ja-JP" b="1" dirty="0">
                <a:latin typeface="Arial" panose="020B0604020202020204" pitchFamily="34" charset="0"/>
              </a:rPr>
              <a:t>　１７万人　が　はげしく　ぶつかり</a:t>
            </a:r>
            <a:r>
              <a:rPr lang="en-US" altLang="ja-JP" b="1" dirty="0">
                <a:latin typeface="Arial" panose="020B0604020202020204" pitchFamily="34" charset="0"/>
              </a:rPr>
              <a:t>合</a:t>
            </a:r>
            <a:r>
              <a:rPr lang="ja-JP" altLang="ja-JP" b="1" dirty="0">
                <a:latin typeface="Arial" panose="020B0604020202020204" pitchFamily="34" charset="0"/>
              </a:rPr>
              <a:t>い　</a:t>
            </a:r>
            <a:endParaRPr lang="en-US" altLang="ja-JP" b="1" dirty="0">
              <a:latin typeface="Arial" panose="020B0604020202020204" pitchFamily="34" charset="0"/>
            </a:endParaRPr>
          </a:p>
          <a:p>
            <a:endParaRPr lang="ja-JP" altLang="ja-JP" b="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b="1" dirty="0">
                <a:latin typeface="Arial" panose="020B0604020202020204" pitchFamily="34" charset="0"/>
              </a:rPr>
              <a:t>４万人ともいわれる　</a:t>
            </a:r>
            <a:r>
              <a:rPr lang="en-US" altLang="ja-JP" b="1" dirty="0" err="1">
                <a:latin typeface="Arial" panose="020B0604020202020204" pitchFamily="34" charset="0"/>
              </a:rPr>
              <a:t>死者</a:t>
            </a:r>
            <a:r>
              <a:rPr lang="ja-JP" altLang="ja-JP" b="1" dirty="0">
                <a:latin typeface="Arial" panose="020B0604020202020204" pitchFamily="34" charset="0"/>
              </a:rPr>
              <a:t>がでた　</a:t>
            </a:r>
            <a:r>
              <a:rPr lang="ja-JP" altLang="en-US" b="1" dirty="0">
                <a:latin typeface="Arial" panose="020B0604020202020204" pitchFamily="34" charset="0"/>
              </a:rPr>
              <a:t>「ソルフェリーノの戦い」　です。</a:t>
            </a:r>
            <a:endParaRPr lang="ja-JP" altLang="en-US" b="1" dirty="0">
              <a:ea typeface="ＭＳ Ｐ明朝" charset="-128"/>
            </a:endParaRPr>
          </a:p>
        </p:txBody>
      </p:sp>
      <p:sp>
        <p:nvSpPr>
          <p:cNvPr id="153604"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6A8EAE79-F1EB-4F21-8DEF-81BB17719C9C}" type="slidenum">
              <a:rPr lang="en-US" altLang="ja-JP" smtClean="0">
                <a:ea typeface="ＭＳ Ｐゴシック" charset="-128"/>
              </a:rPr>
              <a:pPr eaLnBrk="1" hangingPunct="1">
                <a:spcBef>
                  <a:spcPct val="0"/>
                </a:spcBef>
              </a:pPr>
              <a:t>9</a:t>
            </a:fld>
            <a:endParaRPr lang="en-US" altLang="ja-JP">
              <a:ea typeface="ＭＳ Ｐゴシック" charset="-128"/>
            </a:endParaRPr>
          </a:p>
        </p:txBody>
      </p:sp>
    </p:spTree>
    <p:extLst>
      <p:ext uri="{BB962C8B-B14F-4D97-AF65-F5344CB8AC3E}">
        <p14:creationId xmlns:p14="http://schemas.microsoft.com/office/powerpoint/2010/main" val="167712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23993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5334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72711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8" name="Slide Number Placeholder 7"/>
          <p:cNvSpPr>
            <a:spLocks noGrp="1"/>
          </p:cNvSpPr>
          <p:nvPr>
            <p:ph type="sldNum" sz="quarter" idx="11"/>
          </p:nvPr>
        </p:nvSpPr>
        <p:spPr/>
        <p:txBody>
          <a:bodyPr/>
          <a:lstStyle/>
          <a:p>
            <a:fld id="{96BDE4F0-3EC5-42CF-A090-7F2C9A8EEF50}"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793766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400"/>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495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717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24300"/>
            <a:ext cx="4038600" cy="21717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Date Placeholder 3"/>
          <p:cNvSpPr>
            <a:spLocks noGrp="1"/>
          </p:cNvSpPr>
          <p:nvPr>
            <p:ph type="dt" sz="half" idx="10"/>
          </p:nvPr>
        </p:nvSpPr>
        <p:spPr/>
        <p:txBody>
          <a:bodyPr/>
          <a:lstStyle>
            <a:lvl1pPr>
              <a:defRPr/>
            </a:lvl1pPr>
          </a:lstStyle>
          <a:p>
            <a:pPr>
              <a:defRPr/>
            </a:pPr>
            <a:endParaRPr lang="en-US" altLang="ja-JP"/>
          </a:p>
        </p:txBody>
      </p:sp>
      <p:sp>
        <p:nvSpPr>
          <p:cNvPr id="7" name="Footer Placeholder 4"/>
          <p:cNvSpPr>
            <a:spLocks noGrp="1"/>
          </p:cNvSpPr>
          <p:nvPr>
            <p:ph type="ftr" sz="quarter" idx="11"/>
          </p:nvPr>
        </p:nvSpPr>
        <p:spPr/>
        <p:txBody>
          <a:bodyPr/>
          <a:lstStyle>
            <a:lvl1pPr>
              <a:defRPr/>
            </a:lvl1pPr>
          </a:lstStyle>
          <a:p>
            <a:pPr>
              <a:defRPr/>
            </a:pPr>
            <a:endParaRPr lang="en-US" altLang="ja-JP"/>
          </a:p>
        </p:txBody>
      </p:sp>
      <p:sp>
        <p:nvSpPr>
          <p:cNvPr id="8" name="Slide Number Placeholder 5"/>
          <p:cNvSpPr>
            <a:spLocks noGrp="1"/>
          </p:cNvSpPr>
          <p:nvPr>
            <p:ph type="sldNum" sz="quarter" idx="12"/>
          </p:nvPr>
        </p:nvSpPr>
        <p:spPr/>
        <p:txBody>
          <a:bodyPr/>
          <a:lstStyle>
            <a:lvl1pPr>
              <a:defRPr/>
            </a:lvl1pPr>
          </a:lstStyle>
          <a:p>
            <a:pPr>
              <a:defRPr/>
            </a:pPr>
            <a:fld id="{F4DA9337-5BB5-4437-858E-5E67EB243196}" type="slidenum">
              <a:rPr lang="en-US" altLang="ja-JP"/>
              <a:pPr>
                <a:defRPr/>
              </a:pPr>
              <a:t>‹#›</a:t>
            </a:fld>
            <a:endParaRPr lang="en-US" altLang="ja-JP"/>
          </a:p>
        </p:txBody>
      </p:sp>
    </p:spTree>
    <p:extLst>
      <p:ext uri="{BB962C8B-B14F-4D97-AF65-F5344CB8AC3E}">
        <p14:creationId xmlns:p14="http://schemas.microsoft.com/office/powerpoint/2010/main" val="1578417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676529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40536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67444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333439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265816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90116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51AF429-7884-4F89-AAB5-6AA9C33CA906}" type="datetimeFigureOut">
              <a:rPr kumimoji="1" lang="ja-JP" altLang="en-US" smtClean="0"/>
              <a:t>2022/2/24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21340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AF429-7884-4F89-AAB5-6AA9C33CA906}" type="datetimeFigureOut">
              <a:rPr kumimoji="1" lang="ja-JP" altLang="en-US" smtClean="0"/>
              <a:t>2022/2/24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DE4F0-3EC5-42CF-A090-7F2C9A8EEF50}" type="slidenum">
              <a:rPr kumimoji="1" lang="ja-JP" altLang="en-US" smtClean="0"/>
              <a:t>‹#›</a:t>
            </a:fld>
            <a:endParaRPr kumimoji="1" lang="ja-JP" altLang="en-US"/>
          </a:p>
        </p:txBody>
      </p:sp>
    </p:spTree>
    <p:extLst>
      <p:ext uri="{BB962C8B-B14F-4D97-AF65-F5344CB8AC3E}">
        <p14:creationId xmlns:p14="http://schemas.microsoft.com/office/powerpoint/2010/main" val="19879873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6BDE4F0-3EC5-42CF-A090-7F2C9A8EEF50}"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 id="2147484555" r:id="rId12"/>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51AF429-7884-4F89-AAB5-6AA9C33CA906}" type="datetimeFigureOut">
              <a:rPr kumimoji="1" lang="ja-JP" altLang="en-US" smtClean="0"/>
              <a:t>2022/2/24</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6BDE4F0-3EC5-42CF-A090-7F2C9A8EEF5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636" y="836712"/>
            <a:ext cx="1648360" cy="163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A64093DE-DE74-424C-B48D-7B28FBA7439C}"/>
              </a:ext>
            </a:extLst>
          </p:cNvPr>
          <p:cNvSpPr txBox="1"/>
          <p:nvPr/>
        </p:nvSpPr>
        <p:spPr>
          <a:xfrm>
            <a:off x="2843808" y="949126"/>
            <a:ext cx="5184576" cy="1446550"/>
          </a:xfrm>
          <a:prstGeom prst="rect">
            <a:avLst/>
          </a:prstGeom>
          <a:noFill/>
        </p:spPr>
        <p:txBody>
          <a:bodyPr wrap="square" rtlCol="0">
            <a:spAutoFit/>
          </a:bodyPr>
          <a:lstStyle/>
          <a:p>
            <a:r>
              <a:rPr kumimoji="1" lang="ja-JP" altLang="en-US" sz="4400" dirty="0">
                <a:latin typeface="HGP創英角ｺﾞｼｯｸUB" panose="020B0900000000000000" pitchFamily="50" charset="-128"/>
                <a:ea typeface="HGP創英角ｺﾞｼｯｸUB" panose="020B0900000000000000" pitchFamily="50" charset="-128"/>
              </a:rPr>
              <a:t>青少年赤十字（</a:t>
            </a:r>
            <a:r>
              <a:rPr kumimoji="1" lang="en-US" altLang="ja-JP" sz="4400" dirty="0">
                <a:latin typeface="HGP創英角ｺﾞｼｯｸUB" panose="020B0900000000000000" pitchFamily="50" charset="-128"/>
                <a:ea typeface="HGP創英角ｺﾞｼｯｸUB" panose="020B0900000000000000" pitchFamily="50" charset="-128"/>
              </a:rPr>
              <a:t>JRC</a:t>
            </a:r>
            <a:r>
              <a:rPr kumimoji="1" lang="ja-JP" altLang="en-US" sz="4400" dirty="0">
                <a:latin typeface="HGP創英角ｺﾞｼｯｸUB" panose="020B0900000000000000" pitchFamily="50" charset="-128"/>
                <a:ea typeface="HGP創英角ｺﾞｼｯｸUB" panose="020B0900000000000000" pitchFamily="50" charset="-128"/>
              </a:rPr>
              <a:t>）加盟登録式</a:t>
            </a:r>
          </a:p>
        </p:txBody>
      </p:sp>
      <p:pic>
        <p:nvPicPr>
          <p:cNvPr id="6" name="コンテンツ プレースホルダー 2">
            <a:extLst>
              <a:ext uri="{FF2B5EF4-FFF2-40B4-BE49-F238E27FC236}">
                <a16:creationId xmlns:a16="http://schemas.microsoft.com/office/drawing/2014/main" id="{BC344FBD-3F36-4DC4-8E1F-791366B226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844414" y="3068960"/>
            <a:ext cx="2362518" cy="2839914"/>
          </a:xfrm>
          <a:prstGeom prst="rect">
            <a:avLst/>
          </a:prstGeom>
        </p:spPr>
      </p:pic>
      <p:sp>
        <p:nvSpPr>
          <p:cNvPr id="7" name="タイトル 1">
            <a:extLst>
              <a:ext uri="{FF2B5EF4-FFF2-40B4-BE49-F238E27FC236}">
                <a16:creationId xmlns:a16="http://schemas.microsoft.com/office/drawing/2014/main" id="{E6B287EC-8822-42BF-85E9-C49553A5F564}"/>
              </a:ext>
            </a:extLst>
          </p:cNvPr>
          <p:cNvSpPr txBox="1">
            <a:spLocks/>
          </p:cNvSpPr>
          <p:nvPr/>
        </p:nvSpPr>
        <p:spPr>
          <a:xfrm>
            <a:off x="827584" y="4102576"/>
            <a:ext cx="5184576" cy="163677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600" dirty="0">
                <a:solidFill>
                  <a:srgbClr val="FF0000"/>
                </a:solidFill>
                <a:latin typeface="HGPｺﾞｼｯｸE" panose="020B0900000000000000" pitchFamily="50" charset="-128"/>
                <a:ea typeface="HGPｺﾞｼｯｸE" panose="020B0900000000000000" pitchFamily="50" charset="-128"/>
              </a:rPr>
              <a:t>赤十字のマスコット</a:t>
            </a:r>
            <a:endParaRPr lang="en-US" altLang="ja-JP" sz="6600" dirty="0">
              <a:solidFill>
                <a:srgbClr val="FF0000"/>
              </a:solidFill>
              <a:latin typeface="HGPｺﾞｼｯｸE" panose="020B0900000000000000" pitchFamily="50" charset="-128"/>
              <a:ea typeface="HGPｺﾞｼｯｸE" panose="020B0900000000000000" pitchFamily="50" charset="-128"/>
            </a:endParaRPr>
          </a:p>
          <a:p>
            <a:r>
              <a:rPr lang="ja-JP" altLang="en-US" sz="6600" dirty="0">
                <a:solidFill>
                  <a:srgbClr val="FF0000"/>
                </a:solidFill>
                <a:latin typeface="HGPｺﾞｼｯｸE" panose="020B0900000000000000" pitchFamily="50" charset="-128"/>
                <a:ea typeface="HGPｺﾞｼｯｸE" panose="020B0900000000000000" pitchFamily="50" charset="-128"/>
              </a:rPr>
              <a:t>キャラクター</a:t>
            </a:r>
            <a:endParaRPr lang="en-US" altLang="ja-JP" sz="6600" dirty="0">
              <a:solidFill>
                <a:srgbClr val="FF0000"/>
              </a:solidFill>
              <a:latin typeface="HGPｺﾞｼｯｸE" panose="020B0900000000000000" pitchFamily="50" charset="-128"/>
              <a:ea typeface="HGPｺﾞｼｯｸE" panose="020B0900000000000000" pitchFamily="50" charset="-128"/>
            </a:endParaRPr>
          </a:p>
          <a:p>
            <a:r>
              <a:rPr lang="ja-JP" altLang="en-US" sz="6600" dirty="0">
                <a:solidFill>
                  <a:srgbClr val="FF0000"/>
                </a:solidFill>
                <a:latin typeface="HGPｺﾞｼｯｸE" panose="020B0900000000000000" pitchFamily="50" charset="-128"/>
                <a:ea typeface="HGPｺﾞｼｯｸE" panose="020B0900000000000000" pitchFamily="50" charset="-128"/>
              </a:rPr>
              <a:t>ハートラちゃんです！</a:t>
            </a:r>
          </a:p>
        </p:txBody>
      </p:sp>
    </p:spTree>
    <p:extLst>
      <p:ext uri="{BB962C8B-B14F-4D97-AF65-F5344CB8AC3E}">
        <p14:creationId xmlns:p14="http://schemas.microsoft.com/office/powerpoint/2010/main" val="61267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図 2">
            <a:extLst>
              <a:ext uri="{FF2B5EF4-FFF2-40B4-BE49-F238E27FC236}">
                <a16:creationId xmlns:a16="http://schemas.microsoft.com/office/drawing/2014/main" id="{04D0C318-272B-48C3-BBD5-D763D34CDF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775" y="-22225"/>
            <a:ext cx="99425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2F26D386-65ED-4977-9C4F-8379F7754D89}"/>
              </a:ext>
            </a:extLst>
          </p:cNvPr>
          <p:cNvSpPr/>
          <p:nvPr/>
        </p:nvSpPr>
        <p:spPr>
          <a:xfrm>
            <a:off x="-612775" y="0"/>
            <a:ext cx="9001000" cy="2123658"/>
          </a:xfrm>
          <a:prstGeom prst="rect">
            <a:avLst/>
          </a:prstGeom>
        </p:spPr>
        <p:txBody>
          <a:bodyPr wrap="square">
            <a:spAutoFit/>
          </a:bodyPr>
          <a:lstStyle/>
          <a:p>
            <a:r>
              <a:rPr lang="ja-JP" altLang="en-US" sz="4400" b="1" dirty="0">
                <a:highlight>
                  <a:srgbClr val="FFFF00"/>
                </a:highlight>
                <a:latin typeface="HGPｺﾞｼｯｸE" panose="020B0900000000000000" pitchFamily="50" charset="-128"/>
                <a:ea typeface="HGPｺﾞｼｯｸE" panose="020B0900000000000000" pitchFamily="50" charset="-128"/>
              </a:rPr>
              <a:t>戦争で傷を負った兵士たち・・・</a:t>
            </a:r>
            <a:endParaRPr lang="en-US" altLang="ja-JP" sz="4400" b="1" dirty="0">
              <a:highlight>
                <a:srgbClr val="FFFF00"/>
              </a:highlight>
              <a:latin typeface="HGPｺﾞｼｯｸE" panose="020B0900000000000000" pitchFamily="50" charset="-128"/>
              <a:ea typeface="HGPｺﾞｼｯｸE" panose="020B0900000000000000" pitchFamily="50" charset="-128"/>
            </a:endParaRPr>
          </a:p>
          <a:p>
            <a:r>
              <a:rPr lang="ja-JP" altLang="en-US" sz="4400" b="1" dirty="0">
                <a:highlight>
                  <a:srgbClr val="FFFF00"/>
                </a:highlight>
                <a:latin typeface="HGPｺﾞｼｯｸE" panose="020B0900000000000000" pitchFamily="50" charset="-128"/>
                <a:ea typeface="HGPｺﾞｼｯｸE" panose="020B0900000000000000" pitchFamily="50" charset="-128"/>
              </a:rPr>
              <a:t>苦しんでいる人々をみて、デュナンは</a:t>
            </a:r>
            <a:endParaRPr lang="en-US" altLang="ja-JP" sz="4400" b="1" dirty="0">
              <a:highlight>
                <a:srgbClr val="FFFF00"/>
              </a:highlight>
              <a:latin typeface="HGPｺﾞｼｯｸE" panose="020B0900000000000000" pitchFamily="50" charset="-128"/>
              <a:ea typeface="HGPｺﾞｼｯｸE" panose="020B0900000000000000" pitchFamily="50" charset="-128"/>
            </a:endParaRPr>
          </a:p>
          <a:p>
            <a:r>
              <a:rPr lang="ja-JP" altLang="en-US" sz="4400" b="1" dirty="0">
                <a:highlight>
                  <a:srgbClr val="FFFF00"/>
                </a:highlight>
                <a:latin typeface="HGPｺﾞｼｯｸE" panose="020B0900000000000000" pitchFamily="50" charset="-128"/>
                <a:ea typeface="HGPｺﾞｼｯｸE" panose="020B0900000000000000" pitchFamily="50" charset="-128"/>
              </a:rPr>
              <a:t>胸がはりさける思いがした。</a:t>
            </a:r>
            <a:endParaRPr lang="en-US" altLang="ja-JP" sz="4400" b="1" dirty="0">
              <a:highlight>
                <a:srgbClr val="FFFF00"/>
              </a:highlight>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2">
            <a:extLst>
              <a:ext uri="{FF2B5EF4-FFF2-40B4-BE49-F238E27FC236}">
                <a16:creationId xmlns:a16="http://schemas.microsoft.com/office/drawing/2014/main" id="{88BFA4AB-B97C-4D66-B8E8-059A311DA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813" y="-891480"/>
            <a:ext cx="9699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BA8F3151-93A1-466B-A093-710E8FB7FF24}"/>
              </a:ext>
            </a:extLst>
          </p:cNvPr>
          <p:cNvSpPr/>
          <p:nvPr/>
        </p:nvSpPr>
        <p:spPr>
          <a:xfrm>
            <a:off x="175408" y="5445224"/>
            <a:ext cx="9217024" cy="1323439"/>
          </a:xfrm>
          <a:prstGeom prst="rect">
            <a:avLst/>
          </a:prstGeom>
        </p:spPr>
        <p:txBody>
          <a:bodyPr wrap="square">
            <a:spAutoFit/>
          </a:bodyPr>
          <a:lstStyle/>
          <a:p>
            <a:r>
              <a:rPr lang="ja-JP" altLang="ja-JP" sz="4000" b="1" dirty="0">
                <a:highlight>
                  <a:srgbClr val="FFFF00"/>
                </a:highlight>
                <a:latin typeface="HGPｺﾞｼｯｸE" panose="020B0900000000000000" pitchFamily="50" charset="-128"/>
                <a:ea typeface="HGPｺﾞｼｯｸE" panose="020B0900000000000000" pitchFamily="50" charset="-128"/>
              </a:rPr>
              <a:t>デュナンは、　</a:t>
            </a:r>
            <a:r>
              <a:rPr lang="en-US" altLang="ja-JP" sz="4000" b="1" dirty="0">
                <a:highlight>
                  <a:srgbClr val="FFFF00"/>
                </a:highlight>
                <a:latin typeface="HGPｺﾞｼｯｸE" panose="020B0900000000000000" pitchFamily="50" charset="-128"/>
                <a:ea typeface="HGPｺﾞｼｯｸE" panose="020B0900000000000000" pitchFamily="50" charset="-128"/>
              </a:rPr>
              <a:t>町</a:t>
            </a:r>
            <a:r>
              <a:rPr lang="ja-JP" altLang="ja-JP" sz="4000" b="1" dirty="0">
                <a:highlight>
                  <a:srgbClr val="FFFF00"/>
                </a:highlight>
                <a:latin typeface="HGPｺﾞｼｯｸE" panose="020B0900000000000000" pitchFamily="50" charset="-128"/>
                <a:ea typeface="HGPｺﾞｼｯｸE" panose="020B0900000000000000" pitchFamily="50" charset="-128"/>
              </a:rPr>
              <a:t>の人たち</a:t>
            </a:r>
            <a:r>
              <a:rPr lang="ja-JP" altLang="en-US" sz="4000" b="1" dirty="0">
                <a:highlight>
                  <a:srgbClr val="FFFF00"/>
                </a:highlight>
                <a:latin typeface="HGPｺﾞｼｯｸE" panose="020B0900000000000000" pitchFamily="50" charset="-128"/>
                <a:ea typeface="HGPｺﾞｼｯｸE" panose="020B0900000000000000" pitchFamily="50" charset="-128"/>
              </a:rPr>
              <a:t>と力を合せて、兵士の手当を続けた。</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図 2">
            <a:extLst>
              <a:ext uri="{FF2B5EF4-FFF2-40B4-BE49-F238E27FC236}">
                <a16:creationId xmlns:a16="http://schemas.microsoft.com/office/drawing/2014/main" id="{6B2B1414-C78E-4AAC-BACF-70352F53D6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71" y="-414338"/>
            <a:ext cx="10285413" cy="727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9A5EC7A9-ABA6-49CB-AB84-1E7B5FC6F3A5}"/>
              </a:ext>
            </a:extLst>
          </p:cNvPr>
          <p:cNvSpPr/>
          <p:nvPr/>
        </p:nvSpPr>
        <p:spPr>
          <a:xfrm>
            <a:off x="395536" y="469121"/>
            <a:ext cx="8084641" cy="1033462"/>
          </a:xfrm>
          <a:prstGeom prst="rect">
            <a:avLst/>
          </a:prstGeom>
        </p:spPr>
        <p:txBody>
          <a:bodyPr wrap="square">
            <a:spAutoFit/>
          </a:bodyPr>
          <a:lstStyle/>
          <a:p>
            <a:pPr fontAlgn="auto">
              <a:spcBef>
                <a:spcPts val="0"/>
              </a:spcBef>
              <a:spcAft>
                <a:spcPts val="0"/>
              </a:spcAft>
              <a:defRPr/>
            </a:pPr>
            <a:r>
              <a:rPr kumimoji="0" lang="ja-JP" altLang="en-US" sz="6000" b="1" kern="0" cap="all" dirty="0" err="1">
                <a:solidFill>
                  <a:srgbClr val="00B0F0"/>
                </a:solidFill>
                <a:effectLst>
                  <a:outerShdw blurRad="38100" dist="38100" dir="2700000" algn="tl">
                    <a:srgbClr val="000000">
                      <a:alpha val="43137"/>
                    </a:srgbClr>
                  </a:outerShdw>
                </a:effectLst>
                <a:latin typeface="HGPｺﾞｼｯｸE" pitchFamily="50" charset="-128"/>
                <a:ea typeface="HGPｺﾞｼｯｸE" pitchFamily="50" charset="-128"/>
                <a:cs typeface="+mj-cs"/>
              </a:rPr>
              <a:t>てきを</a:t>
            </a:r>
            <a:r>
              <a:rPr kumimoji="0" lang="ja-JP" altLang="en-US" sz="6000" b="1" kern="0" cap="all" dirty="0">
                <a:solidFill>
                  <a:srgbClr val="00B0F0"/>
                </a:solidFill>
                <a:effectLst>
                  <a:outerShdw blurRad="38100" dist="38100" dir="2700000" algn="tl">
                    <a:srgbClr val="000000">
                      <a:alpha val="43137"/>
                    </a:srgbClr>
                  </a:outerShdw>
                </a:effectLst>
                <a:latin typeface="HGPｺﾞｼｯｸE" pitchFamily="50" charset="-128"/>
                <a:ea typeface="HGPｺﾞｼｯｸE" pitchFamily="50" charset="-128"/>
                <a:cs typeface="+mj-cs"/>
              </a:rPr>
              <a:t>たすけるのか？</a:t>
            </a:r>
            <a:endParaRPr kumimoji="0" lang="ja-JP" altLang="en-US" kern="0" dirty="0">
              <a:solidFill>
                <a:srgbClr val="00B0F0"/>
              </a:solidFill>
              <a:ea typeface="ＭＳ Ｐゴシック" pitchFamily="50" charset="-128"/>
            </a:endParaRPr>
          </a:p>
        </p:txBody>
      </p:sp>
      <p:sp>
        <p:nvSpPr>
          <p:cNvPr id="4" name="正方形/長方形 3">
            <a:extLst>
              <a:ext uri="{FF2B5EF4-FFF2-40B4-BE49-F238E27FC236}">
                <a16:creationId xmlns:a16="http://schemas.microsoft.com/office/drawing/2014/main" id="{3433593B-6F63-441D-82AE-E522B16F6739}"/>
              </a:ext>
            </a:extLst>
          </p:cNvPr>
          <p:cNvSpPr/>
          <p:nvPr/>
        </p:nvSpPr>
        <p:spPr>
          <a:xfrm>
            <a:off x="2159051" y="5517232"/>
            <a:ext cx="8084641" cy="1015663"/>
          </a:xfrm>
          <a:prstGeom prst="rect">
            <a:avLst/>
          </a:prstGeom>
        </p:spPr>
        <p:txBody>
          <a:bodyPr wrap="square">
            <a:spAutoFit/>
          </a:bodyPr>
          <a:lstStyle/>
          <a:p>
            <a:pPr fontAlgn="auto">
              <a:spcBef>
                <a:spcPts val="0"/>
              </a:spcBef>
              <a:spcAft>
                <a:spcPts val="0"/>
              </a:spcAft>
              <a:defRPr/>
            </a:pPr>
            <a:r>
              <a:rPr kumimoji="0" lang="ja-JP" altLang="en-US" sz="6000" b="1" kern="0" cap="all" dirty="0">
                <a:solidFill>
                  <a:srgbClr val="FFFF00"/>
                </a:solidFill>
                <a:effectLst>
                  <a:outerShdw blurRad="38100" dist="38100" dir="2700000" algn="tl">
                    <a:srgbClr val="000000">
                      <a:alpha val="43137"/>
                    </a:srgbClr>
                  </a:outerShdw>
                </a:effectLst>
                <a:latin typeface="HGPｺﾞｼｯｸE" pitchFamily="50" charset="-128"/>
                <a:ea typeface="HGPｺﾞｼｯｸE" pitchFamily="50" charset="-128"/>
                <a:cs typeface="+mj-cs"/>
              </a:rPr>
              <a:t>人間はみな兄弟です！</a:t>
            </a:r>
            <a:endParaRPr kumimoji="0" lang="ja-JP" altLang="en-US" kern="0" dirty="0">
              <a:solidFill>
                <a:srgbClr val="FFFF00"/>
              </a:solidFill>
              <a:ea typeface="ＭＳ Ｐゴシック"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2">
            <a:extLst>
              <a:ext uri="{FF2B5EF4-FFF2-40B4-BE49-F238E27FC236}">
                <a16:creationId xmlns:a16="http://schemas.microsoft.com/office/drawing/2014/main" id="{3434558F-96A9-454B-853E-C179DB8D29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536" y="-487363"/>
            <a:ext cx="10387013"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77903585-71A6-47D9-956D-5A11C789B95D}"/>
              </a:ext>
            </a:extLst>
          </p:cNvPr>
          <p:cNvSpPr/>
          <p:nvPr/>
        </p:nvSpPr>
        <p:spPr>
          <a:xfrm>
            <a:off x="323528" y="4293096"/>
            <a:ext cx="9361040" cy="2400657"/>
          </a:xfrm>
          <a:prstGeom prst="rect">
            <a:avLst/>
          </a:prstGeom>
        </p:spPr>
        <p:txBody>
          <a:bodyPr wrap="square">
            <a:spAutoFit/>
          </a:bodyPr>
          <a:lstStyle/>
          <a:p>
            <a:r>
              <a:rPr lang="ja-JP" altLang="ja-JP" sz="4400" b="1" dirty="0">
                <a:highlight>
                  <a:srgbClr val="FFFF00"/>
                </a:highlight>
                <a:latin typeface="Arial" panose="020B0604020202020204" pitchFamily="34" charset="0"/>
              </a:rPr>
              <a:t>　</a:t>
            </a:r>
            <a:r>
              <a:rPr lang="ja-JP" altLang="ja-JP" sz="4400" b="1" dirty="0">
                <a:highlight>
                  <a:srgbClr val="FFFF00"/>
                </a:highlight>
                <a:latin typeface="HGPｺﾞｼｯｸE" panose="020B0900000000000000" pitchFamily="50" charset="-128"/>
                <a:ea typeface="HGPｺﾞｼｯｸE" panose="020B0900000000000000" pitchFamily="50" charset="-128"/>
              </a:rPr>
              <a:t>「</a:t>
            </a:r>
            <a:r>
              <a:rPr lang="en-US" altLang="ja-JP" sz="4400" b="1" dirty="0">
                <a:highlight>
                  <a:srgbClr val="FFFF00"/>
                </a:highlight>
                <a:latin typeface="HGPｺﾞｼｯｸE" panose="020B0900000000000000" pitchFamily="50" charset="-128"/>
                <a:ea typeface="HGPｺﾞｼｯｸE" panose="020B0900000000000000" pitchFamily="50" charset="-128"/>
              </a:rPr>
              <a:t>戦</a:t>
            </a:r>
            <a:r>
              <a:rPr lang="ja-JP" altLang="ja-JP" sz="4400" b="1" dirty="0" err="1">
                <a:highlight>
                  <a:srgbClr val="FFFF00"/>
                </a:highlight>
                <a:latin typeface="HGPｺﾞｼｯｸE" panose="020B0900000000000000" pitchFamily="50" charset="-128"/>
                <a:ea typeface="HGPｺﾞｼｯｸE" panose="020B0900000000000000" pitchFamily="50" charset="-128"/>
              </a:rPr>
              <a:t>いに</a:t>
            </a:r>
            <a:r>
              <a:rPr lang="en-US" altLang="ja-JP" sz="4400" b="1" dirty="0">
                <a:highlight>
                  <a:srgbClr val="FFFF00"/>
                </a:highlight>
                <a:latin typeface="HGPｺﾞｼｯｸE" panose="020B0900000000000000" pitchFamily="50" charset="-128"/>
                <a:ea typeface="HGPｺﾞｼｯｸE" panose="020B0900000000000000" pitchFamily="50" charset="-128"/>
              </a:rPr>
              <a:t>負</a:t>
            </a:r>
            <a:r>
              <a:rPr lang="ja-JP" altLang="ja-JP" sz="4400" b="1" dirty="0" err="1">
                <a:highlight>
                  <a:srgbClr val="FFFF00"/>
                </a:highlight>
                <a:latin typeface="HGPｺﾞｼｯｸE" panose="020B0900000000000000" pitchFamily="50" charset="-128"/>
                <a:ea typeface="HGPｺﾞｼｯｸE" panose="020B0900000000000000" pitchFamily="50" charset="-128"/>
              </a:rPr>
              <a:t>けて</a:t>
            </a:r>
            <a:r>
              <a:rPr lang="ja-JP" altLang="ja-JP" sz="4400" b="1" dirty="0">
                <a:highlight>
                  <a:srgbClr val="FFFF00"/>
                </a:highlight>
                <a:latin typeface="HGPｺﾞｼｯｸE" panose="020B0900000000000000" pitchFamily="50" charset="-128"/>
                <a:ea typeface="HGPｺﾞｼｯｸE" panose="020B0900000000000000" pitchFamily="50" charset="-128"/>
              </a:rPr>
              <a:t>つかまっている　オーストリア</a:t>
            </a:r>
            <a:r>
              <a:rPr lang="en-US" altLang="ja-JP" sz="4400" b="1" dirty="0">
                <a:highlight>
                  <a:srgbClr val="FFFF00"/>
                </a:highlight>
                <a:latin typeface="HGPｺﾞｼｯｸE" panose="020B0900000000000000" pitchFamily="50" charset="-128"/>
                <a:ea typeface="HGPｺﾞｼｯｸE" panose="020B0900000000000000" pitchFamily="50" charset="-128"/>
              </a:rPr>
              <a:t>軍</a:t>
            </a:r>
            <a:r>
              <a:rPr lang="ja-JP" altLang="ja-JP" sz="4400" b="1" dirty="0" err="1">
                <a:highlight>
                  <a:srgbClr val="FFFF00"/>
                </a:highlight>
                <a:latin typeface="HGPｺﾞｼｯｸE" panose="020B0900000000000000" pitchFamily="50" charset="-128"/>
                <a:ea typeface="HGPｺﾞｼｯｸE" panose="020B0900000000000000" pitchFamily="50" charset="-128"/>
              </a:rPr>
              <a:t>の</a:t>
            </a:r>
            <a:r>
              <a:rPr lang="ja-JP" altLang="en-US" sz="4400" b="1" dirty="0" err="1">
                <a:highlight>
                  <a:srgbClr val="FFFF00"/>
                </a:highlight>
                <a:latin typeface="HGPｺﾞｼｯｸE" panose="020B0900000000000000" pitchFamily="50" charset="-128"/>
                <a:ea typeface="HGPｺﾞｼｯｸE" panose="020B0900000000000000" pitchFamily="50" charset="-128"/>
              </a:rPr>
              <a:t>お</a:t>
            </a:r>
            <a:r>
              <a:rPr lang="en-US" altLang="ja-JP" sz="4400" b="1" dirty="0" err="1">
                <a:highlight>
                  <a:srgbClr val="FFFF00"/>
                </a:highlight>
                <a:latin typeface="HGPｺﾞｼｯｸE" panose="020B0900000000000000" pitchFamily="50" charset="-128"/>
                <a:ea typeface="HGPｺﾞｼｯｸE" panose="020B0900000000000000" pitchFamily="50" charset="-128"/>
              </a:rPr>
              <a:t>医者</a:t>
            </a:r>
            <a:r>
              <a:rPr lang="ja-JP" altLang="en-US" sz="4400" b="1" dirty="0">
                <a:highlight>
                  <a:srgbClr val="FFFF00"/>
                </a:highlight>
                <a:latin typeface="HGPｺﾞｼｯｸE" panose="020B0900000000000000" pitchFamily="50" charset="-128"/>
                <a:ea typeface="HGPｺﾞｼｯｸE" panose="020B0900000000000000" pitchFamily="50" charset="-128"/>
              </a:rPr>
              <a:t>さん</a:t>
            </a:r>
            <a:r>
              <a:rPr lang="ja-JP" altLang="ja-JP" sz="4400" b="1" dirty="0">
                <a:highlight>
                  <a:srgbClr val="FFFF00"/>
                </a:highlight>
                <a:latin typeface="HGPｺﾞｼｯｸE" panose="020B0900000000000000" pitchFamily="50" charset="-128"/>
                <a:ea typeface="HGPｺﾞｼｯｸE" panose="020B0900000000000000" pitchFamily="50" charset="-128"/>
              </a:rPr>
              <a:t>を　</a:t>
            </a:r>
            <a:r>
              <a:rPr lang="en-US" altLang="ja-JP" sz="4400" b="1" dirty="0" err="1">
                <a:highlight>
                  <a:srgbClr val="FFFF00"/>
                </a:highlight>
                <a:latin typeface="HGPｺﾞｼｯｸE" panose="020B0900000000000000" pitchFamily="50" charset="-128"/>
                <a:ea typeface="HGPｺﾞｼｯｸE" panose="020B0900000000000000" pitchFamily="50" charset="-128"/>
              </a:rPr>
              <a:t>自由</a:t>
            </a:r>
            <a:r>
              <a:rPr lang="ja-JP" altLang="ja-JP" sz="4400" b="1" dirty="0">
                <a:highlight>
                  <a:srgbClr val="FFFF00"/>
                </a:highlight>
                <a:latin typeface="HGPｺﾞｼｯｸE" panose="020B0900000000000000" pitchFamily="50" charset="-128"/>
                <a:ea typeface="HGPｺﾞｼｯｸE" panose="020B0900000000000000" pitchFamily="50" charset="-128"/>
              </a:rPr>
              <a:t>にしてください」　</a:t>
            </a:r>
            <a:endParaRPr lang="en-US" altLang="ja-JP" sz="4400" b="1" dirty="0">
              <a:highlight>
                <a:srgbClr val="FFFF00"/>
              </a:highlight>
              <a:latin typeface="HGPｺﾞｼｯｸE" panose="020B0900000000000000" pitchFamily="50" charset="-128"/>
              <a:ea typeface="HGPｺﾞｼｯｸE" panose="020B0900000000000000" pitchFamily="50" charset="-128"/>
            </a:endParaRPr>
          </a:p>
          <a:p>
            <a:endParaRPr lang="ja-JP" altLang="ja-JP" b="1"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2">
            <a:extLst>
              <a:ext uri="{FF2B5EF4-FFF2-40B4-BE49-F238E27FC236}">
                <a16:creationId xmlns:a16="http://schemas.microsoft.com/office/drawing/2014/main" id="{1FE1FF22-6C1A-4C70-9ACF-EB2C987DBE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513" y="-85725"/>
            <a:ext cx="99425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51B0033B-C544-49A0-921A-F63EDA353323}"/>
              </a:ext>
            </a:extLst>
          </p:cNvPr>
          <p:cNvSpPr/>
          <p:nvPr/>
        </p:nvSpPr>
        <p:spPr>
          <a:xfrm>
            <a:off x="231775" y="3717032"/>
            <a:ext cx="8680450" cy="1033462"/>
          </a:xfrm>
          <a:prstGeom prst="rect">
            <a:avLst/>
          </a:prstGeom>
        </p:spPr>
        <p:txBody>
          <a:bodyPr wrap="square">
            <a:spAutoFit/>
          </a:bodyPr>
          <a:lstStyle/>
          <a:p>
            <a:pPr fontAlgn="auto">
              <a:spcBef>
                <a:spcPts val="0"/>
              </a:spcBef>
              <a:spcAft>
                <a:spcPts val="0"/>
              </a:spcAft>
              <a:defRPr/>
            </a:pPr>
            <a:r>
              <a:rPr kumimoji="0" lang="en-US" altLang="ja-JP" sz="6000" b="1" kern="0" cap="all" dirty="0">
                <a:solidFill>
                  <a:srgbClr val="FF0000"/>
                </a:solidFill>
                <a:effectLst>
                  <a:outerShdw blurRad="38100" dist="38100" dir="2700000" algn="tl">
                    <a:srgbClr val="000000">
                      <a:alpha val="43137"/>
                    </a:srgbClr>
                  </a:outerShdw>
                </a:effectLst>
                <a:highlight>
                  <a:srgbClr val="FFFF00"/>
                </a:highlight>
                <a:latin typeface="HGPｺﾞｼｯｸE" pitchFamily="50" charset="-128"/>
                <a:ea typeface="HGPｺﾞｼｯｸE" pitchFamily="50" charset="-128"/>
                <a:cs typeface="+mj-cs"/>
              </a:rPr>
              <a:t>『</a:t>
            </a:r>
            <a:r>
              <a:rPr kumimoji="0" lang="ja-JP" altLang="en-US" sz="6000" b="1" kern="0" cap="all" dirty="0">
                <a:solidFill>
                  <a:srgbClr val="FF0000"/>
                </a:solidFill>
                <a:effectLst>
                  <a:outerShdw blurRad="38100" dist="38100" dir="2700000" algn="tl">
                    <a:srgbClr val="000000">
                      <a:alpha val="43137"/>
                    </a:srgbClr>
                  </a:outerShdw>
                </a:effectLst>
                <a:highlight>
                  <a:srgbClr val="FFFF00"/>
                </a:highlight>
                <a:latin typeface="HGPｺﾞｼｯｸE" pitchFamily="50" charset="-128"/>
                <a:ea typeface="HGPｺﾞｼｯｸE" pitchFamily="50" charset="-128"/>
                <a:cs typeface="+mj-cs"/>
              </a:rPr>
              <a:t>ソルフェリーノの思い出</a:t>
            </a:r>
            <a:r>
              <a:rPr kumimoji="0" lang="en-US" altLang="ja-JP" sz="6000" b="1" kern="0" cap="all" dirty="0">
                <a:solidFill>
                  <a:srgbClr val="FF0000"/>
                </a:solidFill>
                <a:effectLst>
                  <a:outerShdw blurRad="38100" dist="38100" dir="2700000" algn="tl">
                    <a:srgbClr val="000000">
                      <a:alpha val="43137"/>
                    </a:srgbClr>
                  </a:outerShdw>
                </a:effectLst>
                <a:highlight>
                  <a:srgbClr val="FFFF00"/>
                </a:highlight>
                <a:latin typeface="HGPｺﾞｼｯｸE" pitchFamily="50" charset="-128"/>
                <a:ea typeface="HGPｺﾞｼｯｸE" pitchFamily="50" charset="-128"/>
                <a:cs typeface="+mj-cs"/>
              </a:rPr>
              <a:t>』</a:t>
            </a:r>
            <a:endParaRPr kumimoji="0" lang="ja-JP" altLang="en-US" kern="0" dirty="0">
              <a:solidFill>
                <a:sysClr val="windowText" lastClr="000000"/>
              </a:solidFill>
              <a:highlight>
                <a:srgbClr val="FFFF00"/>
              </a:highlight>
              <a:ea typeface="ＭＳ Ｐゴシック"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2">
            <a:extLst>
              <a:ext uri="{FF2B5EF4-FFF2-40B4-BE49-F238E27FC236}">
                <a16:creationId xmlns:a16="http://schemas.microsoft.com/office/drawing/2014/main" id="{34EDC231-E032-4C1A-BB8E-08B2D33138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269" y="-246857"/>
            <a:ext cx="10396538" cy="73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29331A1A-63D2-463C-B9FF-996FFD3B13E6}"/>
              </a:ext>
            </a:extLst>
          </p:cNvPr>
          <p:cNvSpPr/>
          <p:nvPr/>
        </p:nvSpPr>
        <p:spPr>
          <a:xfrm>
            <a:off x="-20924" y="4077072"/>
            <a:ext cx="9576048" cy="2985433"/>
          </a:xfrm>
          <a:prstGeom prst="rect">
            <a:avLst/>
          </a:prstGeom>
        </p:spPr>
        <p:txBody>
          <a:bodyPr wrap="square">
            <a:spAutoFit/>
          </a:bodyPr>
          <a:lstStyle/>
          <a:p>
            <a:r>
              <a:rPr lang="ja-JP" altLang="en-US" sz="4800" b="1" dirty="0">
                <a:highlight>
                  <a:srgbClr val="FFFF00"/>
                </a:highlight>
                <a:latin typeface="HGPｺﾞｼｯｸE" panose="020B0900000000000000" pitchFamily="50" charset="-128"/>
                <a:ea typeface="HGPｺﾞｼｯｸE" panose="020B0900000000000000" pitchFamily="50" charset="-128"/>
              </a:rPr>
              <a:t>救護団体　→　赤十字</a:t>
            </a:r>
            <a:endParaRPr lang="en-US" altLang="ja-JP" sz="4800" b="1" dirty="0">
              <a:highlight>
                <a:srgbClr val="FFFF00"/>
              </a:highlight>
              <a:latin typeface="HGPｺﾞｼｯｸE" panose="020B0900000000000000" pitchFamily="50" charset="-128"/>
              <a:ea typeface="HGPｺﾞｼｯｸE" panose="020B0900000000000000" pitchFamily="50" charset="-128"/>
            </a:endParaRPr>
          </a:p>
          <a:p>
            <a:r>
              <a:rPr lang="ja-JP" altLang="en-US" sz="4800" b="1" dirty="0">
                <a:highlight>
                  <a:srgbClr val="FFFF00"/>
                </a:highlight>
                <a:latin typeface="HGPｺﾞｼｯｸE" panose="020B0900000000000000" pitchFamily="50" charset="-128"/>
                <a:ea typeface="HGPｺﾞｼｯｸE" panose="020B0900000000000000" pitchFamily="50" charset="-128"/>
              </a:rPr>
              <a:t>赤十字の約束　→　ジュネーブ条約</a:t>
            </a:r>
            <a:endParaRPr lang="en-US" altLang="ja-JP" sz="4800" b="1" dirty="0">
              <a:highlight>
                <a:srgbClr val="FFFF00"/>
              </a:highlight>
              <a:latin typeface="HGPｺﾞｼｯｸE" panose="020B0900000000000000" pitchFamily="50" charset="-128"/>
              <a:ea typeface="HGPｺﾞｼｯｸE" panose="020B0900000000000000" pitchFamily="50" charset="-128"/>
            </a:endParaRPr>
          </a:p>
          <a:p>
            <a:endParaRPr lang="en-US" altLang="ja-JP" sz="4800" b="1" dirty="0">
              <a:highlight>
                <a:srgbClr val="FFFF00"/>
              </a:highlight>
              <a:latin typeface="HGPｺﾞｼｯｸE" panose="020B0900000000000000" pitchFamily="50" charset="-128"/>
              <a:ea typeface="HGPｺﾞｼｯｸE" panose="020B0900000000000000" pitchFamily="50" charset="-128"/>
            </a:endParaRPr>
          </a:p>
          <a:p>
            <a:r>
              <a:rPr lang="ja-JP" altLang="en-US" sz="4400" b="1" dirty="0">
                <a:highlight>
                  <a:srgbClr val="FFFF00"/>
                </a:highlight>
                <a:latin typeface="HGPｺﾞｼｯｸE" panose="020B0900000000000000" pitchFamily="50" charset="-128"/>
                <a:ea typeface="HGPｺﾞｼｯｸE" panose="020B0900000000000000" pitchFamily="50" charset="-128"/>
              </a:rPr>
              <a:t>ジュネーブ条約は赤十字条約ともいう</a:t>
            </a:r>
            <a:r>
              <a:rPr lang="ja-JP" altLang="ja-JP" sz="2400" b="1" dirty="0">
                <a:latin typeface="Arial" panose="020B0604020202020204"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救急箱, 記号, 棒, テーブル が含まれている画像&#10;&#10;自動的に生成された説明">
            <a:extLst>
              <a:ext uri="{FF2B5EF4-FFF2-40B4-BE49-F238E27FC236}">
                <a16:creationId xmlns:a16="http://schemas.microsoft.com/office/drawing/2014/main" id="{6A3EE6C5-1DCF-4898-A14C-2441C91391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584" y="0"/>
            <a:ext cx="10015519" cy="6167361"/>
          </a:xfrm>
          <a:prstGeom prst="rect">
            <a:avLst/>
          </a:prstGeom>
        </p:spPr>
      </p:pic>
      <p:sp>
        <p:nvSpPr>
          <p:cNvPr id="2" name="正方形/長方形 1">
            <a:extLst>
              <a:ext uri="{FF2B5EF4-FFF2-40B4-BE49-F238E27FC236}">
                <a16:creationId xmlns:a16="http://schemas.microsoft.com/office/drawing/2014/main" id="{61AB16FF-FA6B-486B-BA2D-799DA20DD338}"/>
              </a:ext>
            </a:extLst>
          </p:cNvPr>
          <p:cNvSpPr/>
          <p:nvPr/>
        </p:nvSpPr>
        <p:spPr>
          <a:xfrm>
            <a:off x="-72516" y="4005064"/>
            <a:ext cx="9289032" cy="2554545"/>
          </a:xfrm>
          <a:prstGeom prst="rect">
            <a:avLst/>
          </a:prstGeom>
        </p:spPr>
        <p:txBody>
          <a:bodyPr wrap="square">
            <a:spAutoFit/>
          </a:bodyPr>
          <a:lstStyle/>
          <a:p>
            <a:r>
              <a:rPr lang="ja-JP" altLang="en-US" sz="4000" b="1" dirty="0">
                <a:highlight>
                  <a:srgbClr val="FFFF00"/>
                </a:highlight>
                <a:latin typeface="HGPｺﾞｼｯｸE" panose="020B0900000000000000" pitchFamily="50" charset="-128"/>
                <a:ea typeface="HGPｺﾞｼｯｸE" panose="020B0900000000000000" pitchFamily="50" charset="-128"/>
              </a:rPr>
              <a:t>意味</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r>
              <a:rPr lang="ja-JP" altLang="en-US" sz="4000" b="1" dirty="0">
                <a:highlight>
                  <a:srgbClr val="FFFF00"/>
                </a:highlight>
                <a:latin typeface="HGPｺﾞｼｯｸE" panose="020B0900000000000000" pitchFamily="50" charset="-128"/>
                <a:ea typeface="HGPｺﾞｼｯｸE" panose="020B0900000000000000" pitchFamily="50" charset="-128"/>
              </a:rPr>
              <a:t>このマークがあるところは、</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r>
              <a:rPr lang="ja-JP" altLang="en-US" sz="4000" b="1" dirty="0">
                <a:highlight>
                  <a:srgbClr val="FFFF00"/>
                </a:highlight>
                <a:latin typeface="HGPｺﾞｼｯｸE" panose="020B0900000000000000" pitchFamily="50" charset="-128"/>
                <a:ea typeface="HGPｺﾞｼｯｸE" panose="020B0900000000000000" pitchFamily="50" charset="-128"/>
              </a:rPr>
              <a:t>「きずついた人たちを助けている場所だから、こうげきしてはいけない」</a:t>
            </a:r>
            <a:endParaRPr lang="ja-JP" altLang="en-US" sz="4000" dirty="0">
              <a:highlight>
                <a:srgbClr val="FFFF00"/>
              </a:highlight>
              <a:latin typeface="HGPｺﾞｼｯｸE" panose="020B0900000000000000" pitchFamily="50" charset="-128"/>
              <a:ea typeface="HGPｺﾞｼｯｸE" panose="020B0900000000000000" pitchFamily="50" charset="-128"/>
            </a:endParaRPr>
          </a:p>
        </p:txBody>
      </p:sp>
      <p:sp>
        <p:nvSpPr>
          <p:cNvPr id="5" name="テキスト ボックス 4">
            <a:extLst>
              <a:ext uri="{FF2B5EF4-FFF2-40B4-BE49-F238E27FC236}">
                <a16:creationId xmlns:a16="http://schemas.microsoft.com/office/drawing/2014/main" id="{DE5FF747-6523-4576-9BB7-3A577B9886E8}"/>
              </a:ext>
            </a:extLst>
          </p:cNvPr>
          <p:cNvSpPr txBox="1"/>
          <p:nvPr/>
        </p:nvSpPr>
        <p:spPr>
          <a:xfrm>
            <a:off x="827584" y="3068960"/>
            <a:ext cx="7128792" cy="584775"/>
          </a:xfrm>
          <a:prstGeom prst="rect">
            <a:avLst/>
          </a:prstGeom>
          <a:noFill/>
        </p:spPr>
        <p:txBody>
          <a:bodyPr wrap="square" rtlCol="0">
            <a:spAutoFit/>
          </a:bodyPr>
          <a:lstStyle/>
          <a:p>
            <a:pPr algn="ctr"/>
            <a:r>
              <a:rPr kumimoji="1" lang="ja-JP" altLang="en-US" sz="3200" dirty="0">
                <a:latin typeface="HGS創英角ﾎﾟｯﾌﾟ体" panose="040B0A00000000000000" pitchFamily="50" charset="-128"/>
                <a:ea typeface="HGS創英角ﾎﾟｯﾌﾟ体" panose="040B0A00000000000000" pitchFamily="50" charset="-128"/>
              </a:rPr>
              <a:t>スイスの国旗を、赤白、反転させた</a:t>
            </a:r>
          </a:p>
        </p:txBody>
      </p:sp>
    </p:spTree>
    <p:extLst>
      <p:ext uri="{BB962C8B-B14F-4D97-AF65-F5344CB8AC3E}">
        <p14:creationId xmlns:p14="http://schemas.microsoft.com/office/powerpoint/2010/main" val="19133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クイーン, 部屋, 冷蔵庫 が含まれている画像&#10;&#10;自動的に生成された説明">
            <a:extLst>
              <a:ext uri="{FF2B5EF4-FFF2-40B4-BE49-F238E27FC236}">
                <a16:creationId xmlns:a16="http://schemas.microsoft.com/office/drawing/2014/main" id="{324312C5-17BC-4EAF-86CA-8C55BD2B32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624" y="1787516"/>
            <a:ext cx="11009652" cy="5070484"/>
          </a:xfrm>
          <a:prstGeom prst="rect">
            <a:avLst/>
          </a:prstGeom>
        </p:spPr>
      </p:pic>
      <p:sp>
        <p:nvSpPr>
          <p:cNvPr id="6" name="正方形/長方形 5">
            <a:extLst>
              <a:ext uri="{FF2B5EF4-FFF2-40B4-BE49-F238E27FC236}">
                <a16:creationId xmlns:a16="http://schemas.microsoft.com/office/drawing/2014/main" id="{FEE071D2-37A9-482D-958E-246C97265566}"/>
              </a:ext>
            </a:extLst>
          </p:cNvPr>
          <p:cNvSpPr/>
          <p:nvPr/>
        </p:nvSpPr>
        <p:spPr>
          <a:xfrm>
            <a:off x="323528" y="260648"/>
            <a:ext cx="9900592" cy="1200329"/>
          </a:xfrm>
          <a:prstGeom prst="rect">
            <a:avLst/>
          </a:prstGeom>
        </p:spPr>
        <p:txBody>
          <a:bodyPr wrap="square">
            <a:spAutoFit/>
          </a:bodyPr>
          <a:lstStyle/>
          <a:p>
            <a:r>
              <a:rPr lang="ja-JP" altLang="en-US" sz="3600" b="1" dirty="0">
                <a:highlight>
                  <a:srgbClr val="FFFF00"/>
                </a:highlight>
                <a:latin typeface="HGPｺﾞｼｯｸE" panose="020B0900000000000000" pitchFamily="50" charset="-128"/>
                <a:ea typeface="HGPｺﾞｼｯｸE" panose="020B0900000000000000" pitchFamily="50" charset="-128"/>
              </a:rPr>
              <a:t>デュナンのしょうそくが分からなくなった</a:t>
            </a:r>
            <a:endParaRPr lang="en-US" altLang="ja-JP" sz="3600" b="1" dirty="0">
              <a:highlight>
                <a:srgbClr val="FFFF00"/>
              </a:highlight>
              <a:latin typeface="HGPｺﾞｼｯｸE" panose="020B0900000000000000" pitchFamily="50" charset="-128"/>
              <a:ea typeface="HGPｺﾞｼｯｸE" panose="020B0900000000000000" pitchFamily="50" charset="-128"/>
            </a:endParaRPr>
          </a:p>
          <a:p>
            <a:r>
              <a:rPr lang="ja-JP" altLang="en-US" sz="3600" b="1" dirty="0">
                <a:highlight>
                  <a:srgbClr val="FFFF00"/>
                </a:highlight>
                <a:latin typeface="HGPｺﾞｼｯｸE" panose="020B0900000000000000" pitchFamily="50" charset="-128"/>
                <a:ea typeface="HGPｺﾞｼｯｸE" panose="020B0900000000000000" pitchFamily="50" charset="-128"/>
              </a:rPr>
              <a:t>後も、赤十字はどんどんとひろまっていった。</a:t>
            </a:r>
            <a:endParaRPr lang="ja-JP" altLang="en-US" sz="3600" dirty="0">
              <a:highlight>
                <a:srgbClr val="FFFF00"/>
              </a:highligh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43603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図 2">
            <a:extLst>
              <a:ext uri="{FF2B5EF4-FFF2-40B4-BE49-F238E27FC236}">
                <a16:creationId xmlns:a16="http://schemas.microsoft.com/office/drawing/2014/main" id="{8C68B234-970B-4028-9F31-29E48F8D83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688" y="0"/>
            <a:ext cx="9731375"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BB21D0DF-1167-4743-AB86-2A25D16E6E78}"/>
              </a:ext>
            </a:extLst>
          </p:cNvPr>
          <p:cNvSpPr txBox="1"/>
          <p:nvPr/>
        </p:nvSpPr>
        <p:spPr>
          <a:xfrm>
            <a:off x="-180975" y="363980"/>
            <a:ext cx="8445648" cy="584775"/>
          </a:xfrm>
          <a:prstGeom prst="rect">
            <a:avLst/>
          </a:prstGeom>
          <a:noFill/>
        </p:spPr>
        <p:txBody>
          <a:bodyPr wrap="square" rtlCol="0">
            <a:spAutoFit/>
          </a:bodyPr>
          <a:lstStyle/>
          <a:p>
            <a:pPr algn="ctr"/>
            <a:r>
              <a:rPr lang="ja-JP" altLang="en-US" sz="3200" dirty="0">
                <a:highlight>
                  <a:srgbClr val="FFFF00"/>
                </a:highlight>
                <a:latin typeface="HGS創英角ﾎﾟｯﾌﾟ体" panose="040B0A00000000000000" pitchFamily="50" charset="-128"/>
                <a:ea typeface="HGS創英角ﾎﾟｯﾌﾟ体" panose="040B0A00000000000000" pitchFamily="50" charset="-128"/>
              </a:rPr>
              <a:t>７</a:t>
            </a:r>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年後・・・デュナンは再び戦場に・・・</a:t>
            </a:r>
          </a:p>
        </p:txBody>
      </p:sp>
    </p:spTree>
    <p:extLst>
      <p:ext uri="{BB962C8B-B14F-4D97-AF65-F5344CB8AC3E}">
        <p14:creationId xmlns:p14="http://schemas.microsoft.com/office/powerpoint/2010/main" val="325911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図 2">
            <a:extLst>
              <a:ext uri="{FF2B5EF4-FFF2-40B4-BE49-F238E27FC236}">
                <a16:creationId xmlns:a16="http://schemas.microsoft.com/office/drawing/2014/main" id="{8C68B234-970B-4028-9F31-29E48F8D83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552" y="-22225"/>
            <a:ext cx="9731375"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3E9A527A-67BA-4677-9C40-29CEE9ED62A9}"/>
              </a:ext>
            </a:extLst>
          </p:cNvPr>
          <p:cNvSpPr/>
          <p:nvPr/>
        </p:nvSpPr>
        <p:spPr>
          <a:xfrm>
            <a:off x="3768371" y="3658819"/>
            <a:ext cx="5400600" cy="1077218"/>
          </a:xfrm>
          <a:prstGeom prst="rect">
            <a:avLst/>
          </a:prstGeom>
        </p:spPr>
        <p:txBody>
          <a:bodyPr wrap="square">
            <a:spAutoFit/>
          </a:bodyPr>
          <a:lstStyle/>
          <a:p>
            <a:r>
              <a:rPr lang="en-US" altLang="ja-JP" sz="3200" b="1" dirty="0" err="1">
                <a:highlight>
                  <a:srgbClr val="FFFF00"/>
                </a:highlight>
                <a:latin typeface="HGPｺﾞｼｯｸE" panose="020B0900000000000000" pitchFamily="50" charset="-128"/>
                <a:ea typeface="HGPｺﾞｼｯｸE" panose="020B0900000000000000" pitchFamily="50" charset="-128"/>
              </a:rPr>
              <a:t>赤十字</a:t>
            </a:r>
            <a:r>
              <a:rPr lang="ja-JP" altLang="ja-JP" sz="3200" b="1" dirty="0">
                <a:highlight>
                  <a:srgbClr val="FFFF00"/>
                </a:highlight>
                <a:latin typeface="HGPｺﾞｼｯｸE" panose="020B0900000000000000" pitchFamily="50" charset="-128"/>
                <a:ea typeface="HGPｺﾞｼｯｸE" panose="020B0900000000000000" pitchFamily="50" charset="-128"/>
              </a:rPr>
              <a:t>の</a:t>
            </a:r>
            <a:r>
              <a:rPr lang="en-US" altLang="ja-JP" sz="3200" b="1" dirty="0">
                <a:highlight>
                  <a:srgbClr val="FFFF00"/>
                </a:highlight>
                <a:latin typeface="HGPｺﾞｼｯｸE" panose="020B0900000000000000" pitchFamily="50" charset="-128"/>
                <a:ea typeface="HGPｺﾞｼｯｸE" panose="020B0900000000000000" pitchFamily="50" charset="-128"/>
              </a:rPr>
              <a:t>旗</a:t>
            </a:r>
            <a:r>
              <a:rPr lang="ja-JP" altLang="ja-JP" sz="3200" b="1" dirty="0">
                <a:highlight>
                  <a:srgbClr val="FFFF00"/>
                </a:highlight>
                <a:latin typeface="HGPｺﾞｼｯｸE" panose="020B0900000000000000" pitchFamily="50" charset="-128"/>
                <a:ea typeface="HGPｺﾞｼｯｸE" panose="020B0900000000000000" pitchFamily="50" charset="-128"/>
              </a:rPr>
              <a:t>を大きくふると、　</a:t>
            </a:r>
            <a:r>
              <a:rPr lang="ja-JP" altLang="en-US" sz="3200" b="1" dirty="0">
                <a:highlight>
                  <a:srgbClr val="FFFF00"/>
                </a:highlight>
                <a:latin typeface="HGPｺﾞｼｯｸE" panose="020B0900000000000000" pitchFamily="50" charset="-128"/>
                <a:ea typeface="HGPｺﾞｼｯｸE" panose="020B0900000000000000" pitchFamily="50" charset="-128"/>
              </a:rPr>
              <a:t>こうげき</a:t>
            </a:r>
            <a:r>
              <a:rPr lang="ja-JP" altLang="ja-JP" sz="3200" b="1" dirty="0">
                <a:highlight>
                  <a:srgbClr val="FFFF00"/>
                </a:highlight>
                <a:latin typeface="HGPｺﾞｼｯｸE" panose="020B0900000000000000" pitchFamily="50" charset="-128"/>
                <a:ea typeface="HGPｺﾞｼｯｸE" panose="020B0900000000000000" pitchFamily="50" charset="-128"/>
              </a:rPr>
              <a:t>はぴたりとやみました。</a:t>
            </a:r>
          </a:p>
        </p:txBody>
      </p:sp>
      <p:sp>
        <p:nvSpPr>
          <p:cNvPr id="5" name="正方形/長方形 4">
            <a:extLst>
              <a:ext uri="{FF2B5EF4-FFF2-40B4-BE49-F238E27FC236}">
                <a16:creationId xmlns:a16="http://schemas.microsoft.com/office/drawing/2014/main" id="{5E52B3BE-C07A-4336-BF60-54088B113679}"/>
              </a:ext>
            </a:extLst>
          </p:cNvPr>
          <p:cNvSpPr/>
          <p:nvPr/>
        </p:nvSpPr>
        <p:spPr>
          <a:xfrm>
            <a:off x="0" y="222305"/>
            <a:ext cx="8845443" cy="1077218"/>
          </a:xfrm>
          <a:prstGeom prst="rect">
            <a:avLst/>
          </a:prstGeom>
        </p:spPr>
        <p:txBody>
          <a:bodyPr wrap="square">
            <a:spAutoFit/>
          </a:bodyPr>
          <a:lstStyle/>
          <a:p>
            <a:r>
              <a:rPr lang="ja-JP" altLang="en-US" sz="3200" b="1" dirty="0">
                <a:highlight>
                  <a:srgbClr val="FFFF00"/>
                </a:highlight>
                <a:latin typeface="HGPｺﾞｼｯｸE" panose="020B0900000000000000" pitchFamily="50" charset="-128"/>
                <a:ea typeface="HGPｺﾞｼｯｸE" panose="020B0900000000000000" pitchFamily="50" charset="-128"/>
              </a:rPr>
              <a:t>「この船は、傷を負った人が乗っているので、</a:t>
            </a:r>
            <a:endParaRPr lang="en-US" altLang="ja-JP" sz="3200" b="1" dirty="0">
              <a:highlight>
                <a:srgbClr val="FFFF00"/>
              </a:highlight>
              <a:latin typeface="HGPｺﾞｼｯｸE" panose="020B0900000000000000" pitchFamily="50" charset="-128"/>
              <a:ea typeface="HGPｺﾞｼｯｸE" panose="020B0900000000000000" pitchFamily="50" charset="-128"/>
            </a:endParaRPr>
          </a:p>
          <a:p>
            <a:r>
              <a:rPr lang="ja-JP" altLang="en-US" sz="3200" b="1" dirty="0">
                <a:highlight>
                  <a:srgbClr val="FFFF00"/>
                </a:highlight>
                <a:latin typeface="HGPｺﾞｼｯｸE" panose="020B0900000000000000" pitchFamily="50" charset="-128"/>
                <a:ea typeface="HGPｺﾞｼｯｸE" panose="020B0900000000000000" pitchFamily="50" charset="-128"/>
              </a:rPr>
              <a:t>攻撃してはいけない」</a:t>
            </a:r>
            <a:endParaRPr lang="ja-JP" altLang="ja-JP" sz="3200" b="1" dirty="0">
              <a:highlight>
                <a:srgbClr val="FFFF00"/>
              </a:highlight>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645085B-4E30-46CC-9164-8639E23DE5C5}"/>
              </a:ext>
            </a:extLst>
          </p:cNvPr>
          <p:cNvSpPr txBox="1">
            <a:spLocks noChangeArrowheads="1"/>
          </p:cNvSpPr>
          <p:nvPr/>
        </p:nvSpPr>
        <p:spPr bwMode="auto">
          <a:xfrm>
            <a:off x="500062" y="345281"/>
            <a:ext cx="8143875" cy="1570038"/>
          </a:xfrm>
          <a:prstGeom prst="rect">
            <a:avLst/>
          </a:prstGeom>
          <a:solidFill>
            <a:srgbClr val="000066"/>
          </a:solidFill>
          <a:ln w="57150">
            <a:solidFill>
              <a:schemeClr val="tx1"/>
            </a:solidFill>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ja-JP" altLang="en-US" sz="9600" b="1" dirty="0">
                <a:solidFill>
                  <a:srgbClr val="FF0000"/>
                </a:solidFill>
                <a:latin typeface="HGP創英角ﾎﾟｯﾌﾟ体" pitchFamily="50" charset="-128"/>
                <a:ea typeface="HGP創英角ﾎﾟｯﾌﾟ体" pitchFamily="50" charset="-128"/>
              </a:rPr>
              <a:t>Ｊ      Ｒ     Ｃ</a:t>
            </a:r>
          </a:p>
        </p:txBody>
      </p:sp>
      <p:sp>
        <p:nvSpPr>
          <p:cNvPr id="3" name="テキスト ボックス 2">
            <a:extLst>
              <a:ext uri="{FF2B5EF4-FFF2-40B4-BE49-F238E27FC236}">
                <a16:creationId xmlns:a16="http://schemas.microsoft.com/office/drawing/2014/main" id="{B3C0A76F-3101-4A74-9765-55252F223437}"/>
              </a:ext>
            </a:extLst>
          </p:cNvPr>
          <p:cNvSpPr txBox="1">
            <a:spLocks noChangeArrowheads="1"/>
          </p:cNvSpPr>
          <p:nvPr/>
        </p:nvSpPr>
        <p:spPr bwMode="auto">
          <a:xfrm>
            <a:off x="1043608" y="1985565"/>
            <a:ext cx="6886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4800" dirty="0">
                <a:latin typeface="AR Pゴシック体S" pitchFamily="50" charset="-128"/>
                <a:ea typeface="AR Pゴシック体S" pitchFamily="50" charset="-128"/>
              </a:rPr>
              <a:t>ｼﾞｪｲ   　　ｱｰﾙ   　　 ｼｰ</a:t>
            </a:r>
          </a:p>
        </p:txBody>
      </p:sp>
      <p:sp>
        <p:nvSpPr>
          <p:cNvPr id="5" name="テキスト ボックス 4">
            <a:extLst>
              <a:ext uri="{FF2B5EF4-FFF2-40B4-BE49-F238E27FC236}">
                <a16:creationId xmlns:a16="http://schemas.microsoft.com/office/drawing/2014/main" id="{97F8921D-4847-412B-831E-B413E2E98AD5}"/>
              </a:ext>
            </a:extLst>
          </p:cNvPr>
          <p:cNvSpPr txBox="1">
            <a:spLocks noChangeArrowheads="1"/>
          </p:cNvSpPr>
          <p:nvPr/>
        </p:nvSpPr>
        <p:spPr bwMode="auto">
          <a:xfrm>
            <a:off x="482601" y="2611042"/>
            <a:ext cx="3071812" cy="2862262"/>
          </a:xfrm>
          <a:prstGeom prst="rect">
            <a:avLst/>
          </a:prstGeom>
          <a:noFill/>
          <a:ln w="9525">
            <a:noFill/>
            <a:miter lim="800000"/>
            <a:headEnd/>
            <a:tailEnd/>
          </a:ln>
        </p:spPr>
        <p:txBody>
          <a:bodyPr>
            <a:spAutoFit/>
          </a:bodyPr>
          <a:lstStyle/>
          <a:p>
            <a:pPr eaLnBrk="1" hangingPunct="1">
              <a:defRPr/>
            </a:pPr>
            <a:r>
              <a:rPr lang="en-US" altLang="ja-JP" sz="6000" b="1" dirty="0">
                <a:solidFill>
                  <a:srgbClr val="FF0000"/>
                </a:solidFill>
                <a:latin typeface="+mj-lt"/>
                <a:ea typeface="AR P明朝体U" pitchFamily="50" charset="-128"/>
              </a:rPr>
              <a:t>J</a:t>
            </a:r>
            <a:r>
              <a:rPr lang="en-US" altLang="ja-JP" sz="6000" b="1" dirty="0">
                <a:latin typeface="+mj-lt"/>
                <a:ea typeface="AR P明朝体U" pitchFamily="50" charset="-128"/>
              </a:rPr>
              <a:t>unior</a:t>
            </a:r>
            <a:r>
              <a:rPr lang="ja-JP" altLang="en-US" sz="6000" dirty="0">
                <a:latin typeface="HGS創英角ｺﾞｼｯｸUB" pitchFamily="50" charset="-128"/>
                <a:ea typeface="HGS創英角ｺﾞｼｯｸUB" pitchFamily="50" charset="-128"/>
              </a:rPr>
              <a:t>ｼﾞｭﾆｱ</a:t>
            </a:r>
          </a:p>
          <a:p>
            <a:pPr eaLnBrk="1" hangingPunct="1">
              <a:defRPr/>
            </a:pPr>
            <a:endParaRPr lang="ja-JP" altLang="en-US" sz="6000" dirty="0">
              <a:solidFill>
                <a:srgbClr val="00B050"/>
              </a:solidFill>
              <a:latin typeface="HGP創英角ｺﾞｼｯｸUB" pitchFamily="50" charset="-128"/>
              <a:ea typeface="HGP創英角ｺﾞｼｯｸUB" pitchFamily="50" charset="-128"/>
            </a:endParaRPr>
          </a:p>
        </p:txBody>
      </p:sp>
      <p:sp>
        <p:nvSpPr>
          <p:cNvPr id="6" name="テキスト ボックス 5">
            <a:extLst>
              <a:ext uri="{FF2B5EF4-FFF2-40B4-BE49-F238E27FC236}">
                <a16:creationId xmlns:a16="http://schemas.microsoft.com/office/drawing/2014/main" id="{DA935698-80C8-4F2B-90F9-825DB4CAAC3F}"/>
              </a:ext>
            </a:extLst>
          </p:cNvPr>
          <p:cNvSpPr txBox="1">
            <a:spLocks noChangeArrowheads="1"/>
          </p:cNvSpPr>
          <p:nvPr/>
        </p:nvSpPr>
        <p:spPr bwMode="auto">
          <a:xfrm>
            <a:off x="3635896" y="2611042"/>
            <a:ext cx="2286000" cy="1938337"/>
          </a:xfrm>
          <a:prstGeom prst="rect">
            <a:avLst/>
          </a:prstGeom>
          <a:noFill/>
          <a:ln w="9525">
            <a:noFill/>
            <a:miter lim="800000"/>
            <a:headEnd/>
            <a:tailEnd/>
          </a:ln>
        </p:spPr>
        <p:txBody>
          <a:bodyPr>
            <a:spAutoFit/>
          </a:bodyPr>
          <a:lstStyle/>
          <a:p>
            <a:pPr eaLnBrk="1" hangingPunct="1">
              <a:defRPr/>
            </a:pPr>
            <a:r>
              <a:rPr lang="en-US" altLang="ja-JP" sz="6000" b="1" dirty="0">
                <a:solidFill>
                  <a:srgbClr val="FF0000"/>
                </a:solidFill>
                <a:latin typeface="+mj-lt"/>
                <a:ea typeface="AR P明朝体U" pitchFamily="50" charset="-128"/>
              </a:rPr>
              <a:t>R</a:t>
            </a:r>
            <a:r>
              <a:rPr lang="en-US" altLang="ja-JP" sz="6000" b="1" dirty="0">
                <a:latin typeface="+mj-lt"/>
                <a:ea typeface="AR P明朝体U" pitchFamily="50" charset="-128"/>
              </a:rPr>
              <a:t>ed</a:t>
            </a:r>
            <a:endParaRPr lang="ja-JP" altLang="en-US" sz="6000" b="1" dirty="0">
              <a:latin typeface="+mj-lt"/>
              <a:ea typeface="AR P明朝体U" pitchFamily="50" charset="-128"/>
            </a:endParaRPr>
          </a:p>
          <a:p>
            <a:pPr eaLnBrk="1" hangingPunct="1">
              <a:defRPr/>
            </a:pPr>
            <a:r>
              <a:rPr lang="ja-JP" altLang="en-US" sz="6000" dirty="0">
                <a:latin typeface="HGS創英角ｺﾞｼｯｸUB" pitchFamily="50" charset="-128"/>
                <a:ea typeface="HGS創英角ｺﾞｼｯｸUB" pitchFamily="50" charset="-128"/>
              </a:rPr>
              <a:t>ﾚｯﾄﾞ</a:t>
            </a:r>
          </a:p>
        </p:txBody>
      </p:sp>
      <p:sp>
        <p:nvSpPr>
          <p:cNvPr id="7" name="テキスト ボックス 6">
            <a:extLst>
              <a:ext uri="{FF2B5EF4-FFF2-40B4-BE49-F238E27FC236}">
                <a16:creationId xmlns:a16="http://schemas.microsoft.com/office/drawing/2014/main" id="{FB0FF9C4-DCEC-4363-BADF-C5C85EF1EA42}"/>
              </a:ext>
            </a:extLst>
          </p:cNvPr>
          <p:cNvSpPr txBox="1">
            <a:spLocks noChangeArrowheads="1"/>
          </p:cNvSpPr>
          <p:nvPr/>
        </p:nvSpPr>
        <p:spPr bwMode="auto">
          <a:xfrm>
            <a:off x="6444208" y="2518172"/>
            <a:ext cx="2416175" cy="2124075"/>
          </a:xfrm>
          <a:prstGeom prst="rect">
            <a:avLst/>
          </a:prstGeom>
          <a:noFill/>
          <a:ln w="9525">
            <a:noFill/>
            <a:miter lim="800000"/>
            <a:headEnd/>
            <a:tailEnd/>
          </a:ln>
        </p:spPr>
        <p:txBody>
          <a:bodyPr wrap="none">
            <a:spAutoFit/>
          </a:bodyPr>
          <a:lstStyle/>
          <a:p>
            <a:pPr eaLnBrk="1" hangingPunct="1">
              <a:defRPr/>
            </a:pPr>
            <a:r>
              <a:rPr lang="en-US" altLang="ja-JP" sz="6600" b="1" dirty="0">
                <a:solidFill>
                  <a:srgbClr val="FF0000"/>
                </a:solidFill>
                <a:latin typeface="+mj-lt"/>
                <a:ea typeface="AR P明朝体U" pitchFamily="50" charset="-128"/>
              </a:rPr>
              <a:t>C</a:t>
            </a:r>
            <a:r>
              <a:rPr lang="en-US" altLang="ja-JP" sz="6600" b="1" dirty="0">
                <a:latin typeface="+mj-lt"/>
                <a:ea typeface="AR P明朝体U" pitchFamily="50" charset="-128"/>
              </a:rPr>
              <a:t>ross</a:t>
            </a:r>
            <a:endParaRPr lang="ja-JP" altLang="en-US" sz="6600" b="1" dirty="0">
              <a:latin typeface="+mj-lt"/>
              <a:ea typeface="AR P明朝体U" pitchFamily="50" charset="-128"/>
            </a:endParaRPr>
          </a:p>
          <a:p>
            <a:pPr eaLnBrk="1" hangingPunct="1">
              <a:defRPr/>
            </a:pPr>
            <a:r>
              <a:rPr lang="ja-JP" altLang="en-US" sz="6600" dirty="0">
                <a:latin typeface="HGP創英角ｺﾞｼｯｸUB" pitchFamily="50" charset="-128"/>
                <a:ea typeface="HGP創英角ｺﾞｼｯｸUB" pitchFamily="50" charset="-128"/>
              </a:rPr>
              <a:t>ｸﾛｽ  </a:t>
            </a:r>
          </a:p>
        </p:txBody>
      </p:sp>
      <p:sp>
        <p:nvSpPr>
          <p:cNvPr id="8" name="WordArt 4">
            <a:extLst>
              <a:ext uri="{FF2B5EF4-FFF2-40B4-BE49-F238E27FC236}">
                <a16:creationId xmlns:a16="http://schemas.microsoft.com/office/drawing/2014/main" id="{FD8420A1-94ED-4AC0-93C5-8918FADB77F3}"/>
              </a:ext>
            </a:extLst>
          </p:cNvPr>
          <p:cNvSpPr>
            <a:spLocks noChangeArrowheads="1" noChangeShapeType="1" noTextEdit="1"/>
          </p:cNvSpPr>
          <p:nvPr/>
        </p:nvSpPr>
        <p:spPr bwMode="auto">
          <a:xfrm>
            <a:off x="892968" y="5263356"/>
            <a:ext cx="7358062" cy="1066800"/>
          </a:xfrm>
          <a:prstGeom prst="rect">
            <a:avLst/>
          </a:prstGeom>
        </p:spPr>
        <p:txBody>
          <a:bodyPr wrap="none" fromWordArt="1">
            <a:prstTxWarp prst="textPlain">
              <a:avLst>
                <a:gd name="adj" fmla="val 50000"/>
              </a:avLst>
            </a:prstTxWarp>
          </a:bodyPr>
          <a:lstStyle/>
          <a:p>
            <a:pPr algn="ctr"/>
            <a:r>
              <a:rPr lang="ja-JP" altLang="en-US" sz="3600" kern="10" dirty="0">
                <a:ln w="19050">
                  <a:solidFill>
                    <a:srgbClr val="99CCFF"/>
                  </a:solidFill>
                  <a:round/>
                  <a:headEnd/>
                  <a:tailEnd/>
                </a:ln>
                <a:solidFill>
                  <a:srgbClr val="0066CC"/>
                </a:solidFill>
                <a:effectLst>
                  <a:outerShdw dist="35921" dir="2700000" algn="ctr" rotWithShape="0">
                    <a:srgbClr val="990000"/>
                  </a:outerShdw>
                </a:effectLst>
                <a:latin typeface="HG創英角ｺﾞｼｯｸUB" panose="020B0909000000000000" pitchFamily="49" charset="-128"/>
                <a:ea typeface="HG創英角ｺﾞｼｯｸUB" panose="020B0909000000000000" pitchFamily="49" charset="-128"/>
              </a:rPr>
              <a:t>青少年赤十字</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3275" y="-100013"/>
            <a:ext cx="7440613" cy="696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5" name="Picture 4" descr="dunant67[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7450" y="46038"/>
            <a:ext cx="247332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WordArt 5"/>
          <p:cNvSpPr>
            <a:spLocks noChangeArrowheads="1" noChangeShapeType="1" noTextEdit="1"/>
          </p:cNvSpPr>
          <p:nvPr/>
        </p:nvSpPr>
        <p:spPr bwMode="auto">
          <a:xfrm>
            <a:off x="1263650" y="5661025"/>
            <a:ext cx="6696075" cy="1728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641830"/>
              </a:avLst>
            </a:prstTxWarp>
          </a:bodyPr>
          <a:lstStyle/>
          <a:p>
            <a:pPr algn="ctr"/>
            <a:r>
              <a:rPr lang="ja-JP" altLang="en-US" sz="3600" kern="10">
                <a:noFill/>
                <a:latin typeface="HG創英角ﾎﾟｯﾌﾟ体"/>
                <a:ea typeface="HG創英角ﾎﾟｯﾌﾟ体"/>
              </a:rPr>
              <a:t>世界中に受け継がれる</a:t>
            </a:r>
          </a:p>
        </p:txBody>
      </p:sp>
      <p:sp>
        <p:nvSpPr>
          <p:cNvPr id="5" name="WordArt 5"/>
          <p:cNvSpPr>
            <a:spLocks noChangeArrowheads="1" noChangeShapeType="1" noTextEdit="1"/>
          </p:cNvSpPr>
          <p:nvPr/>
        </p:nvSpPr>
        <p:spPr bwMode="auto">
          <a:xfrm>
            <a:off x="447189" y="2625473"/>
            <a:ext cx="8249621"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none" fromWordArt="1">
            <a:prstTxWarp prst="textArchUp">
              <a:avLst>
                <a:gd name="adj" fmla="val 11181250"/>
              </a:avLst>
            </a:prstTxWarp>
          </a:bodyPr>
          <a:lstStyle/>
          <a:p>
            <a:pPr algn="ctr">
              <a:defRPr/>
            </a:pP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第</a:t>
            </a:r>
            <a:r>
              <a:rPr lang="en-US" altLang="ja-JP"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1</a:t>
            </a: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回ノーベル平和賞受賞</a:t>
            </a:r>
            <a:endParaRPr lang="ja-JP" altLang="en-US" sz="2800" b="1" kern="10" dirty="0">
              <a:ln w="9525">
                <a:solidFill>
                  <a:srgbClr val="000000"/>
                </a:solidFill>
                <a:round/>
                <a:headEnd/>
                <a:tailEnd/>
              </a:ln>
              <a:solidFill>
                <a:srgbClr val="FFC000"/>
              </a:solidFill>
              <a:latin typeface="ＭＳ Ｐゴシック"/>
              <a:ea typeface="ＭＳ Ｐゴシック"/>
            </a:endParaRPr>
          </a:p>
        </p:txBody>
      </p:sp>
      <p:sp>
        <p:nvSpPr>
          <p:cNvPr id="2" name="正方形/長方形 1"/>
          <p:cNvSpPr/>
          <p:nvPr/>
        </p:nvSpPr>
        <p:spPr>
          <a:xfrm>
            <a:off x="1470025" y="5694363"/>
            <a:ext cx="7005638" cy="923925"/>
          </a:xfrm>
          <a:prstGeom prst="rect">
            <a:avLst/>
          </a:prstGeom>
        </p:spPr>
        <p:txBody>
          <a:bodyPr>
            <a:spAutoFit/>
          </a:bodyPr>
          <a:lstStyle/>
          <a:p>
            <a:pPr fontAlgn="auto">
              <a:spcBef>
                <a:spcPts val="0"/>
              </a:spcBef>
              <a:spcAft>
                <a:spcPts val="0"/>
              </a:spcAft>
              <a:defRPr/>
            </a:pPr>
            <a:r>
              <a:rPr kumimoji="0" lang="en-US" altLang="ja-JP" sz="54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1910</a:t>
            </a:r>
            <a:r>
              <a:rPr kumimoji="0" lang="ja-JP" altLang="en-US" sz="54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　</a:t>
            </a:r>
            <a:r>
              <a:rPr kumimoji="0" lang="en-US" altLang="ja-JP" sz="54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82</a:t>
            </a:r>
            <a:r>
              <a:rPr kumimoji="0" lang="ja-JP" altLang="en-US" sz="54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歳　死去</a:t>
            </a:r>
            <a:endParaRPr kumimoji="0" lang="ja-JP" altLang="en-US" kern="0" dirty="0">
              <a:solidFill>
                <a:sysClr val="windowText" lastClr="000000"/>
              </a:solidFill>
              <a:ea typeface="ＭＳ Ｐゴシック" pitchFamily="50" charset="-128"/>
            </a:endParaRPr>
          </a:p>
        </p:txBody>
      </p:sp>
    </p:spTree>
    <p:extLst>
      <p:ext uri="{BB962C8B-B14F-4D97-AF65-F5344CB8AC3E}">
        <p14:creationId xmlns:p14="http://schemas.microsoft.com/office/powerpoint/2010/main" val="73159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D3CEB805-AFC4-487D-989B-7A8E532CB962}"/>
              </a:ext>
            </a:extLst>
          </p:cNvPr>
          <p:cNvSpPr txBox="1">
            <a:spLocks/>
          </p:cNvSpPr>
          <p:nvPr/>
        </p:nvSpPr>
        <p:spPr>
          <a:xfrm>
            <a:off x="615479" y="3861048"/>
            <a:ext cx="9143999" cy="914400"/>
          </a:xfrm>
          <a:prstGeom prst="rect">
            <a:avLst/>
          </a:prstGeom>
        </p:spPr>
        <p:txBody>
          <a:bodyPr anchor="b"/>
          <a:lstStyle>
            <a:lvl1pPr algn="l" rtl="0" eaLnBrk="0" fontAlgn="base" hangingPunct="0">
              <a:spcBef>
                <a:spcPct val="0"/>
              </a:spcBef>
              <a:spcAft>
                <a:spcPct val="0"/>
              </a:spcAft>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2pPr>
            <a:lvl3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3pPr>
            <a:lvl4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4pPr>
            <a:lvl5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lang="ja-JP" altLang="en-US" dirty="0">
                <a:latin typeface="HG創英角ﾎﾟｯﾌﾟ体" panose="040B0A09000000000000" pitchFamily="49" charset="-128"/>
                <a:ea typeface="HG創英角ﾎﾟｯﾌﾟ体" panose="040B0A09000000000000" pitchFamily="49" charset="-128"/>
              </a:rPr>
              <a:t>困っている人を助ける（</a:t>
            </a:r>
            <a:r>
              <a:rPr lang="ja-JP" altLang="en-US" dirty="0">
                <a:solidFill>
                  <a:srgbClr val="7030A0"/>
                </a:solidFill>
                <a:latin typeface="HG創英角ﾎﾟｯﾌﾟ体" panose="040B0A09000000000000" pitchFamily="49" charset="-128"/>
                <a:ea typeface="HG創英角ﾎﾟｯﾌﾟ体" panose="040B0A09000000000000" pitchFamily="49" charset="-128"/>
              </a:rPr>
              <a:t>奉仕</a:t>
            </a:r>
            <a:r>
              <a:rPr lang="ja-JP" altLang="en-US" dirty="0">
                <a:latin typeface="HG創英角ﾎﾟｯﾌﾟ体" panose="040B0A09000000000000" pitchFamily="49" charset="-128"/>
                <a:ea typeface="HG創英角ﾎﾟｯﾌﾟ体" panose="040B0A09000000000000" pitchFamily="49" charset="-128"/>
              </a:rPr>
              <a:t>）</a:t>
            </a:r>
          </a:p>
        </p:txBody>
      </p:sp>
      <p:sp>
        <p:nvSpPr>
          <p:cNvPr id="6" name="タイトル 2">
            <a:extLst>
              <a:ext uri="{FF2B5EF4-FFF2-40B4-BE49-F238E27FC236}">
                <a16:creationId xmlns:a16="http://schemas.microsoft.com/office/drawing/2014/main" id="{2D407903-168C-49CA-82F0-964197C375E0}"/>
              </a:ext>
            </a:extLst>
          </p:cNvPr>
          <p:cNvSpPr txBox="1">
            <a:spLocks/>
          </p:cNvSpPr>
          <p:nvPr/>
        </p:nvSpPr>
        <p:spPr>
          <a:xfrm>
            <a:off x="615479" y="2557279"/>
            <a:ext cx="9144000" cy="914400"/>
          </a:xfrm>
          <a:prstGeom prst="rect">
            <a:avLst/>
          </a:prstGeom>
        </p:spPr>
        <p:txBody>
          <a:bodyPr anchor="b"/>
          <a:lstStyle>
            <a:lvl1pPr algn="l" rtl="0" eaLnBrk="0" fontAlgn="base" hangingPunct="0">
              <a:spcBef>
                <a:spcPct val="0"/>
              </a:spcBef>
              <a:spcAft>
                <a:spcPct val="0"/>
              </a:spcAft>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2pPr>
            <a:lvl3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3pPr>
            <a:lvl4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4pPr>
            <a:lvl5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lang="ja-JP" altLang="en-US" dirty="0">
                <a:latin typeface="HG創英角ﾎﾟｯﾌﾟ体" panose="040B0A09000000000000" pitchFamily="49" charset="-128"/>
                <a:ea typeface="HG創英角ﾎﾟｯﾌﾟ体" panose="040B0A09000000000000" pitchFamily="49" charset="-128"/>
              </a:rPr>
              <a:t>命を大切にする（</a:t>
            </a:r>
            <a:r>
              <a:rPr lang="ja-JP" altLang="en-US" dirty="0">
                <a:solidFill>
                  <a:srgbClr val="0070C0"/>
                </a:solidFill>
                <a:latin typeface="HG創英角ﾎﾟｯﾌﾟ体" panose="040B0A09000000000000" pitchFamily="49" charset="-128"/>
                <a:ea typeface="HG創英角ﾎﾟｯﾌﾟ体" panose="040B0A09000000000000" pitchFamily="49" charset="-128"/>
              </a:rPr>
              <a:t>健康・安全</a:t>
            </a:r>
            <a:r>
              <a:rPr lang="ja-JP" altLang="en-US" dirty="0">
                <a:latin typeface="HG創英角ﾎﾟｯﾌﾟ体" panose="040B0A09000000000000" pitchFamily="49" charset="-128"/>
                <a:ea typeface="HG創英角ﾎﾟｯﾌﾟ体" panose="040B0A09000000000000" pitchFamily="49" charset="-128"/>
              </a:rPr>
              <a:t>）</a:t>
            </a:r>
          </a:p>
        </p:txBody>
      </p:sp>
      <p:sp>
        <p:nvSpPr>
          <p:cNvPr id="7" name="タイトル 2">
            <a:extLst>
              <a:ext uri="{FF2B5EF4-FFF2-40B4-BE49-F238E27FC236}">
                <a16:creationId xmlns:a16="http://schemas.microsoft.com/office/drawing/2014/main" id="{15ED84C8-41F7-4D3C-AF85-DE4EE1E554AC}"/>
              </a:ext>
            </a:extLst>
          </p:cNvPr>
          <p:cNvSpPr txBox="1">
            <a:spLocks/>
          </p:cNvSpPr>
          <p:nvPr/>
        </p:nvSpPr>
        <p:spPr>
          <a:xfrm>
            <a:off x="615479" y="5733256"/>
            <a:ext cx="11098633" cy="914400"/>
          </a:xfrm>
          <a:prstGeom prst="rect">
            <a:avLst/>
          </a:prstGeom>
        </p:spPr>
        <p:txBody>
          <a:bodyPr anchor="b"/>
          <a:lstStyle>
            <a:lvl1pPr algn="l" rtl="0" eaLnBrk="0" fontAlgn="base" hangingPunct="0">
              <a:spcBef>
                <a:spcPct val="0"/>
              </a:spcBef>
              <a:spcAft>
                <a:spcPct val="0"/>
              </a:spcAft>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2pPr>
            <a:lvl3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3pPr>
            <a:lvl4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4pPr>
            <a:lvl5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lang="ja-JP" altLang="en-US" dirty="0">
                <a:latin typeface="HG創英角ﾎﾟｯﾌﾟ体" panose="040B0A09000000000000" pitchFamily="49" charset="-128"/>
                <a:ea typeface="HG創英角ﾎﾟｯﾌﾟ体" panose="040B0A09000000000000" pitchFamily="49" charset="-128"/>
              </a:rPr>
              <a:t>世界中の人と仲よくする</a:t>
            </a:r>
            <a:endParaRPr lang="en-US" altLang="ja-JP" dirty="0">
              <a:latin typeface="HG創英角ﾎﾟｯﾌﾟ体" panose="040B0A09000000000000" pitchFamily="49" charset="-128"/>
              <a:ea typeface="HG創英角ﾎﾟｯﾌﾟ体" panose="040B0A09000000000000" pitchFamily="49" charset="-128"/>
            </a:endParaRPr>
          </a:p>
          <a:p>
            <a:pPr>
              <a:defRPr/>
            </a:pPr>
            <a:r>
              <a:rPr lang="ja-JP" altLang="en-US" dirty="0">
                <a:latin typeface="HG創英角ﾎﾟｯﾌﾟ体" panose="040B0A09000000000000" pitchFamily="49" charset="-128"/>
                <a:ea typeface="HG創英角ﾎﾟｯﾌﾟ体" panose="040B0A09000000000000" pitchFamily="49" charset="-128"/>
              </a:rPr>
              <a:t>　　　　（</a:t>
            </a:r>
            <a:r>
              <a:rPr lang="ja-JP" altLang="en-US" dirty="0">
                <a:solidFill>
                  <a:srgbClr val="00B050"/>
                </a:solidFill>
                <a:latin typeface="HG創英角ﾎﾟｯﾌﾟ体" panose="040B0A09000000000000" pitchFamily="49" charset="-128"/>
                <a:ea typeface="HG創英角ﾎﾟｯﾌﾟ体" panose="040B0A09000000000000" pitchFamily="49" charset="-128"/>
              </a:rPr>
              <a:t>国際理解・親善</a:t>
            </a:r>
            <a:r>
              <a:rPr lang="ja-JP" altLang="en-US" dirty="0">
                <a:latin typeface="HG創英角ﾎﾟｯﾌﾟ体" panose="040B0A09000000000000" pitchFamily="49" charset="-128"/>
                <a:ea typeface="HG創英角ﾎﾟｯﾌﾟ体" panose="040B0A09000000000000" pitchFamily="49" charset="-128"/>
              </a:rPr>
              <a:t>）</a:t>
            </a:r>
          </a:p>
        </p:txBody>
      </p:sp>
      <p:sp>
        <p:nvSpPr>
          <p:cNvPr id="10" name="正方形/長方形 9">
            <a:extLst>
              <a:ext uri="{FF2B5EF4-FFF2-40B4-BE49-F238E27FC236}">
                <a16:creationId xmlns:a16="http://schemas.microsoft.com/office/drawing/2014/main" id="{3A50BD1F-DAC2-429B-AEF1-A53DD6622367}"/>
              </a:ext>
            </a:extLst>
          </p:cNvPr>
          <p:cNvSpPr/>
          <p:nvPr/>
        </p:nvSpPr>
        <p:spPr>
          <a:xfrm>
            <a:off x="1835696" y="721360"/>
            <a:ext cx="5940152" cy="1446550"/>
          </a:xfrm>
          <a:prstGeom prst="rect">
            <a:avLst/>
          </a:prstGeom>
        </p:spPr>
        <p:txBody>
          <a:bodyPr wrap="square">
            <a:spAutoFit/>
          </a:bodyPr>
          <a:lstStyle/>
          <a:p>
            <a:pPr algn="ctr"/>
            <a:r>
              <a:rPr lang="ja-JP" altLang="ja-JP" sz="4000" b="1" dirty="0">
                <a:highlight>
                  <a:srgbClr val="FFFF00"/>
                </a:highlight>
                <a:latin typeface="HGPｺﾞｼｯｸE" panose="020B0900000000000000" pitchFamily="50" charset="-128"/>
                <a:ea typeface="HGPｺﾞｼｯｸE" panose="020B0900000000000000" pitchFamily="50" charset="-128"/>
              </a:rPr>
              <a:t>デュナン</a:t>
            </a:r>
            <a:r>
              <a:rPr lang="ja-JP" altLang="en-US" sz="4000" b="1" dirty="0">
                <a:highlight>
                  <a:srgbClr val="FFFF00"/>
                </a:highlight>
                <a:latin typeface="HGPｺﾞｼｯｸE" panose="020B0900000000000000" pitchFamily="50" charset="-128"/>
                <a:ea typeface="HGPｺﾞｼｯｸE" panose="020B0900000000000000" pitchFamily="50" charset="-128"/>
              </a:rPr>
              <a:t>の教え</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pPr algn="ctr"/>
            <a:r>
              <a:rPr lang="ja-JP" altLang="en-US" sz="4800" b="1" dirty="0">
                <a:highlight>
                  <a:srgbClr val="FFFF00"/>
                </a:highlight>
                <a:latin typeface="HGPｺﾞｼｯｸE" panose="020B0900000000000000" pitchFamily="50" charset="-128"/>
                <a:ea typeface="HGPｺﾞｼｯｸE" panose="020B0900000000000000" pitchFamily="50" charset="-128"/>
              </a:rPr>
              <a:t>人道（じんどう）の実現</a:t>
            </a:r>
            <a:endParaRPr lang="en-US" altLang="ja-JP" sz="4800" b="1" dirty="0">
              <a:highlight>
                <a:srgbClr val="FFFF00"/>
              </a:highlight>
              <a:latin typeface="HGPｺﾞｼｯｸE" panose="020B0900000000000000" pitchFamily="50" charset="-128"/>
              <a:ea typeface="HGPｺﾞｼｯｸE" panose="020B0900000000000000" pitchFamily="50" charset="-128"/>
            </a:endParaRPr>
          </a:p>
        </p:txBody>
      </p:sp>
      <p:sp>
        <p:nvSpPr>
          <p:cNvPr id="11" name="正方形/長方形 10">
            <a:extLst>
              <a:ext uri="{FF2B5EF4-FFF2-40B4-BE49-F238E27FC236}">
                <a16:creationId xmlns:a16="http://schemas.microsoft.com/office/drawing/2014/main" id="{AA32F30B-AF03-4B90-B705-053F92A711F7}"/>
              </a:ext>
            </a:extLst>
          </p:cNvPr>
          <p:cNvSpPr/>
          <p:nvPr/>
        </p:nvSpPr>
        <p:spPr>
          <a:xfrm>
            <a:off x="-108012" y="252246"/>
            <a:ext cx="2952328" cy="707886"/>
          </a:xfrm>
          <a:prstGeom prst="rect">
            <a:avLst/>
          </a:prstGeom>
        </p:spPr>
        <p:txBody>
          <a:bodyPr wrap="square">
            <a:spAutoFit/>
          </a:bodyPr>
          <a:lstStyle/>
          <a:p>
            <a:pPr algn="ctr"/>
            <a:r>
              <a:rPr lang="ja-JP" altLang="en-US" sz="4000" b="1" dirty="0">
                <a:highlight>
                  <a:srgbClr val="FFFF00"/>
                </a:highlight>
                <a:latin typeface="HGPｺﾞｼｯｸE" panose="020B0900000000000000" pitchFamily="50" charset="-128"/>
                <a:ea typeface="HGPｺﾞｼｯｸE" panose="020B0900000000000000" pitchFamily="50" charset="-128"/>
              </a:rPr>
              <a:t>復　習</a:t>
            </a:r>
            <a:endParaRPr lang="en-US" altLang="ja-JP" sz="4800" b="1" dirty="0">
              <a:highlight>
                <a:srgbClr val="FFFF00"/>
              </a:highlight>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2">
            <a:extLst>
              <a:ext uri="{FF2B5EF4-FFF2-40B4-BE49-F238E27FC236}">
                <a16:creationId xmlns:a16="http://schemas.microsoft.com/office/drawing/2014/main" id="{05F78E59-B1EA-4D54-AD21-BDE140F460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118" y="-137386"/>
            <a:ext cx="9852235" cy="699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C705257D-C529-419C-99F5-69E9BCCF7D4F}"/>
              </a:ext>
            </a:extLst>
          </p:cNvPr>
          <p:cNvSpPr/>
          <p:nvPr/>
        </p:nvSpPr>
        <p:spPr>
          <a:xfrm>
            <a:off x="179512" y="620688"/>
            <a:ext cx="6663539" cy="2554545"/>
          </a:xfrm>
          <a:prstGeom prst="rect">
            <a:avLst/>
          </a:prstGeom>
        </p:spPr>
        <p:txBody>
          <a:bodyPr wrap="square">
            <a:spAutoFit/>
          </a:bodyPr>
          <a:lstStyle/>
          <a:p>
            <a:r>
              <a:rPr lang="ja-JP" altLang="en-US" sz="4000" b="1" dirty="0">
                <a:highlight>
                  <a:srgbClr val="FFFF00"/>
                </a:highlight>
                <a:latin typeface="HGPｺﾞｼｯｸE" panose="020B0900000000000000" pitchFamily="50" charset="-128"/>
                <a:ea typeface="HGPｺﾞｼｯｸE" panose="020B0900000000000000" pitchFamily="50" charset="-128"/>
              </a:rPr>
              <a:t>みんなも、赤十字の仲間です</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r>
              <a:rPr lang="ja-JP" altLang="en-US" sz="4000" b="1" dirty="0">
                <a:highlight>
                  <a:srgbClr val="FFFF00"/>
                </a:highlight>
                <a:latin typeface="HGPｺﾞｼｯｸE" panose="020B0900000000000000" pitchFamily="50" charset="-128"/>
                <a:ea typeface="HGPｺﾞｼｯｸE" panose="020B0900000000000000" pitchFamily="50" charset="-128"/>
              </a:rPr>
              <a:t>自分ができることを</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r>
              <a:rPr lang="ja-JP" altLang="en-US" sz="4000" b="1" dirty="0">
                <a:highlight>
                  <a:srgbClr val="FFFF00"/>
                </a:highlight>
                <a:latin typeface="HGPｺﾞｼｯｸE" panose="020B0900000000000000" pitchFamily="50" charset="-128"/>
                <a:ea typeface="HGPｺﾞｼｯｸE" panose="020B0900000000000000" pitchFamily="50" charset="-128"/>
              </a:rPr>
              <a:t>考えましょう</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753387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図形&#10;&#10;中程度の精度で自動的に生成された説明">
            <a:extLst>
              <a:ext uri="{FF2B5EF4-FFF2-40B4-BE49-F238E27FC236}">
                <a16:creationId xmlns:a16="http://schemas.microsoft.com/office/drawing/2014/main" id="{70E4DCFC-54C4-4C26-97BF-EADE35F589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3084" y="5229200"/>
            <a:ext cx="1865307" cy="1487153"/>
          </a:xfrm>
          <a:prstGeom prst="rect">
            <a:avLst/>
          </a:prstGeom>
        </p:spPr>
      </p:pic>
      <p:sp>
        <p:nvSpPr>
          <p:cNvPr id="6" name="タイトル 1">
            <a:extLst>
              <a:ext uri="{FF2B5EF4-FFF2-40B4-BE49-F238E27FC236}">
                <a16:creationId xmlns:a16="http://schemas.microsoft.com/office/drawing/2014/main" id="{CB90A694-1B3A-44BE-8227-DF36821EC1A6}"/>
              </a:ext>
            </a:extLst>
          </p:cNvPr>
          <p:cNvSpPr txBox="1">
            <a:spLocks/>
          </p:cNvSpPr>
          <p:nvPr/>
        </p:nvSpPr>
        <p:spPr>
          <a:xfrm>
            <a:off x="0" y="517756"/>
            <a:ext cx="9036050" cy="1775184"/>
          </a:xfrm>
          <a:prstGeom prst="rect">
            <a:avLst/>
          </a:prstGeom>
        </p:spPr>
        <p:txBody>
          <a:bodyPr>
            <a:norm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ja-JP" altLang="en-US" b="1" dirty="0">
                <a:solidFill>
                  <a:srgbClr val="0070C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ＪＲＣのあいことば</a:t>
            </a:r>
            <a:endParaRPr lang="en-US" altLang="ja-JP" b="1" dirty="0">
              <a:solidFill>
                <a:srgbClr val="0070C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defRPr/>
            </a:pPr>
            <a:r>
              <a:rPr lang="ja-JP" altLang="en-US" b="1" dirty="0">
                <a:solidFill>
                  <a:srgbClr val="0070C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「気づき　考え　実行する」</a:t>
            </a:r>
          </a:p>
        </p:txBody>
      </p:sp>
      <p:sp>
        <p:nvSpPr>
          <p:cNvPr id="8" name="テキスト ボックス 7">
            <a:extLst>
              <a:ext uri="{FF2B5EF4-FFF2-40B4-BE49-F238E27FC236}">
                <a16:creationId xmlns:a16="http://schemas.microsoft.com/office/drawing/2014/main" id="{0D39311B-0CEC-4ECE-8B51-44F0F7DE760B}"/>
              </a:ext>
            </a:extLst>
          </p:cNvPr>
          <p:cNvSpPr txBox="1"/>
          <p:nvPr/>
        </p:nvSpPr>
        <p:spPr>
          <a:xfrm>
            <a:off x="371894" y="2506382"/>
            <a:ext cx="8496497" cy="3046988"/>
          </a:xfrm>
          <a:prstGeom prst="rect">
            <a:avLst/>
          </a:prstGeom>
          <a:noFill/>
        </p:spPr>
        <p:txBody>
          <a:bodyPr wrap="square">
            <a:spAutoFit/>
          </a:bodyPr>
          <a:lstStyle/>
          <a:p>
            <a:r>
              <a:rPr lang="ja-JP" altLang="en-US" sz="2400" dirty="0">
                <a:latin typeface="HGS創英角ﾎﾟｯﾌﾟ体" panose="040B0A00000000000000" pitchFamily="50" charset="-128"/>
                <a:ea typeface="HGS創英角ﾎﾟｯﾌﾟ体" panose="040B0A00000000000000" pitchFamily="50" charset="-128"/>
              </a:rPr>
              <a:t>①まず問題に気づかなければ、</a:t>
            </a:r>
            <a:endParaRPr lang="en-US" altLang="ja-JP" sz="2400" dirty="0">
              <a:latin typeface="HGS創英角ﾎﾟｯﾌﾟ体" panose="040B0A00000000000000" pitchFamily="50" charset="-128"/>
              <a:ea typeface="HGS創英角ﾎﾟｯﾌﾟ体" panose="040B0A00000000000000" pitchFamily="50" charset="-128"/>
            </a:endParaRPr>
          </a:p>
          <a:p>
            <a:r>
              <a:rPr lang="ja-JP" altLang="en-US" sz="2400" dirty="0">
                <a:latin typeface="HGS創英角ﾎﾟｯﾌﾟ体" panose="040B0A00000000000000" pitchFamily="50" charset="-128"/>
                <a:ea typeface="HGS創英角ﾎﾟｯﾌﾟ体" panose="040B0A00000000000000" pitchFamily="50" charset="-128"/>
              </a:rPr>
              <a:t>　→　困っている人に手を差し伸べられません。</a:t>
            </a:r>
            <a:endParaRPr lang="en-US" altLang="ja-JP" sz="2400" dirty="0">
              <a:latin typeface="HGS創英角ﾎﾟｯﾌﾟ体" panose="040B0A00000000000000" pitchFamily="50" charset="-128"/>
              <a:ea typeface="HGS創英角ﾎﾟｯﾌﾟ体" panose="040B0A00000000000000" pitchFamily="50" charset="-128"/>
            </a:endParaRPr>
          </a:p>
          <a:p>
            <a:endParaRPr lang="ja-JP" altLang="en-US" sz="2400" dirty="0">
              <a:latin typeface="HGS創英角ﾎﾟｯﾌﾟ体" panose="040B0A00000000000000" pitchFamily="50" charset="-128"/>
              <a:ea typeface="HGS創英角ﾎﾟｯﾌﾟ体" panose="040B0A00000000000000" pitchFamily="50" charset="-128"/>
            </a:endParaRPr>
          </a:p>
          <a:p>
            <a:r>
              <a:rPr lang="ja-JP" altLang="en-US" sz="2400" dirty="0">
                <a:latin typeface="HGS創英角ﾎﾟｯﾌﾟ体" panose="040B0A00000000000000" pitchFamily="50" charset="-128"/>
                <a:ea typeface="HGS創英角ﾎﾟｯﾌﾟ体" panose="040B0A00000000000000" pitchFamily="50" charset="-128"/>
              </a:rPr>
              <a:t>②次に、何をすれば良いか考えないと、</a:t>
            </a:r>
            <a:endParaRPr lang="en-US" altLang="ja-JP" sz="2400" dirty="0">
              <a:latin typeface="HGS創英角ﾎﾟｯﾌﾟ体" panose="040B0A00000000000000" pitchFamily="50" charset="-128"/>
              <a:ea typeface="HGS創英角ﾎﾟｯﾌﾟ体" panose="040B0A00000000000000" pitchFamily="50" charset="-128"/>
            </a:endParaRPr>
          </a:p>
          <a:p>
            <a:r>
              <a:rPr lang="ja-JP" altLang="en-US" sz="2400" dirty="0">
                <a:latin typeface="HGS創英角ﾎﾟｯﾌﾟ体" panose="040B0A00000000000000" pitchFamily="50" charset="-128"/>
                <a:ea typeface="HGS創英角ﾎﾟｯﾌﾟ体" panose="040B0A00000000000000" pitchFamily="50" charset="-128"/>
              </a:rPr>
              <a:t>　→　その人は救えません。</a:t>
            </a:r>
            <a:endParaRPr lang="en-US" altLang="ja-JP" sz="2400" dirty="0">
              <a:latin typeface="HGS創英角ﾎﾟｯﾌﾟ体" panose="040B0A00000000000000" pitchFamily="50" charset="-128"/>
              <a:ea typeface="HGS創英角ﾎﾟｯﾌﾟ体" panose="040B0A00000000000000" pitchFamily="50" charset="-128"/>
            </a:endParaRPr>
          </a:p>
          <a:p>
            <a:endParaRPr lang="ja-JP" altLang="en-US" sz="2400" dirty="0">
              <a:latin typeface="HGS創英角ﾎﾟｯﾌﾟ体" panose="040B0A00000000000000" pitchFamily="50" charset="-128"/>
              <a:ea typeface="HGS創英角ﾎﾟｯﾌﾟ体" panose="040B0A00000000000000" pitchFamily="50" charset="-128"/>
            </a:endParaRPr>
          </a:p>
          <a:p>
            <a:r>
              <a:rPr lang="ja-JP" altLang="en-US" sz="2400" dirty="0">
                <a:latin typeface="HGS創英角ﾎﾟｯﾌﾟ体" panose="040B0A00000000000000" pitchFamily="50" charset="-128"/>
                <a:ea typeface="HGS創英角ﾎﾟｯﾌﾟ体" panose="040B0A00000000000000" pitchFamily="50" charset="-128"/>
              </a:rPr>
              <a:t>③そして、</a:t>
            </a:r>
            <a:endParaRPr lang="en-US" altLang="ja-JP" sz="2400" dirty="0">
              <a:latin typeface="HGS創英角ﾎﾟｯﾌﾟ体" panose="040B0A00000000000000" pitchFamily="50" charset="-128"/>
              <a:ea typeface="HGS創英角ﾎﾟｯﾌﾟ体" panose="040B0A00000000000000" pitchFamily="50" charset="-128"/>
            </a:endParaRPr>
          </a:p>
          <a:p>
            <a:r>
              <a:rPr lang="ja-JP" altLang="en-US" sz="2400" dirty="0">
                <a:latin typeface="HGS創英角ﾎﾟｯﾌﾟ体" panose="040B0A00000000000000" pitchFamily="50" charset="-128"/>
                <a:ea typeface="HGS創英角ﾎﾟｯﾌﾟ体" panose="040B0A00000000000000" pitchFamily="50" charset="-128"/>
              </a:rPr>
              <a:t>　→　行動に移さなければ、意味がありません。</a:t>
            </a:r>
            <a:endParaRPr lang="ja-JP" altLang="en-US"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30444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E66F8-84C5-444B-9EDC-7C5251C03568}"/>
              </a:ext>
            </a:extLst>
          </p:cNvPr>
          <p:cNvSpPr txBox="1">
            <a:spLocks/>
          </p:cNvSpPr>
          <p:nvPr/>
        </p:nvSpPr>
        <p:spPr>
          <a:xfrm>
            <a:off x="53975" y="1412776"/>
            <a:ext cx="9036050" cy="1039036"/>
          </a:xfrm>
          <a:prstGeom prst="rect">
            <a:avLst/>
          </a:prstGeom>
        </p:spPr>
        <p:txBody>
          <a:bodyPr>
            <a:norm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ja-JP" altLang="en-US" b="1" dirty="0">
                <a:solidFill>
                  <a:srgbClr val="0070C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ＪＲＣバッジ　贈呈式</a:t>
            </a:r>
          </a:p>
        </p:txBody>
      </p:sp>
      <p:pic>
        <p:nvPicPr>
          <p:cNvPr id="4" name="図 3" descr="アイコン&#10;&#10;自動的に生成された説明">
            <a:extLst>
              <a:ext uri="{FF2B5EF4-FFF2-40B4-BE49-F238E27FC236}">
                <a16:creationId xmlns:a16="http://schemas.microsoft.com/office/drawing/2014/main" id="{63F33BB0-9ED8-49CF-B27C-E2D2F7FCB8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3848" y="2924944"/>
            <a:ext cx="3299932" cy="2689671"/>
          </a:xfrm>
          <a:prstGeom prst="rect">
            <a:avLst/>
          </a:prstGeom>
        </p:spPr>
      </p:pic>
    </p:spTree>
    <p:extLst>
      <p:ext uri="{BB962C8B-B14F-4D97-AF65-F5344CB8AC3E}">
        <p14:creationId xmlns:p14="http://schemas.microsoft.com/office/powerpoint/2010/main" val="2781998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35796" y="2348880"/>
            <a:ext cx="3672408" cy="3271221"/>
          </a:xfrm>
        </p:spPr>
      </p:pic>
      <p:sp>
        <p:nvSpPr>
          <p:cNvPr id="5" name="タイトル 1">
            <a:extLst>
              <a:ext uri="{FF2B5EF4-FFF2-40B4-BE49-F238E27FC236}">
                <a16:creationId xmlns:a16="http://schemas.microsoft.com/office/drawing/2014/main" id="{9B2128A2-95D1-44CE-B3FC-6967BA743398}"/>
              </a:ext>
            </a:extLst>
          </p:cNvPr>
          <p:cNvSpPr txBox="1">
            <a:spLocks/>
          </p:cNvSpPr>
          <p:nvPr/>
        </p:nvSpPr>
        <p:spPr>
          <a:xfrm>
            <a:off x="-145032" y="666399"/>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solidFill>
                  <a:srgbClr val="FF0000"/>
                </a:solidFill>
                <a:effectLst>
                  <a:outerShdw blurRad="38100" dist="38100" dir="2700000" algn="tl">
                    <a:srgbClr val="000000">
                      <a:alpha val="43137"/>
                    </a:srgbClr>
                  </a:outerShdw>
                </a:effectLst>
              </a:rPr>
              <a:t>みんなで楽しい学校生活を送るために</a:t>
            </a:r>
            <a:endParaRPr lang="en-US" altLang="ja-JP" sz="4000" b="1" dirty="0">
              <a:solidFill>
                <a:srgbClr val="FF0000"/>
              </a:solidFill>
              <a:effectLst>
                <a:outerShdw blurRad="38100" dist="38100" dir="2700000" algn="tl">
                  <a:srgbClr val="000000">
                    <a:alpha val="43137"/>
                  </a:srgbClr>
                </a:outerShdw>
              </a:effectLst>
            </a:endParaRPr>
          </a:p>
          <a:p>
            <a:r>
              <a:rPr lang="ja-JP" altLang="en-US" sz="4000" b="1" dirty="0">
                <a:solidFill>
                  <a:srgbClr val="FF0000"/>
                </a:solidFill>
                <a:effectLst>
                  <a:outerShdw blurRad="38100" dist="38100" dir="2700000" algn="tl">
                    <a:srgbClr val="000000">
                      <a:alpha val="43137"/>
                    </a:srgbClr>
                  </a:outerShdw>
                </a:effectLst>
              </a:rPr>
              <a:t>力を貸してください！</a:t>
            </a:r>
            <a:endParaRPr lang="ja-JP" altLang="en-US" sz="2800" b="1" dirty="0">
              <a:solidFill>
                <a:srgbClr val="FF0000"/>
              </a:solidFill>
              <a:effectLst>
                <a:outerShdw blurRad="38100" dist="38100" dir="2700000" algn="tl">
                  <a:srgbClr val="000000">
                    <a:alpha val="43137"/>
                  </a:srgbClr>
                </a:outerShdw>
              </a:effectLst>
            </a:endParaRPr>
          </a:p>
        </p:txBody>
      </p:sp>
      <p:sp>
        <p:nvSpPr>
          <p:cNvPr id="6" name="タイトル 1">
            <a:extLst>
              <a:ext uri="{FF2B5EF4-FFF2-40B4-BE49-F238E27FC236}">
                <a16:creationId xmlns:a16="http://schemas.microsoft.com/office/drawing/2014/main" id="{8CA32FDD-A375-4014-8B3C-88507246774B}"/>
              </a:ext>
            </a:extLst>
          </p:cNvPr>
          <p:cNvSpPr txBox="1">
            <a:spLocks/>
          </p:cNvSpPr>
          <p:nvPr/>
        </p:nvSpPr>
        <p:spPr>
          <a:xfrm>
            <a:off x="6650183" y="5748784"/>
            <a:ext cx="259129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effectLst>
                  <a:outerShdw blurRad="38100" dist="38100" dir="2700000" algn="tl">
                    <a:srgbClr val="000000">
                      <a:alpha val="43137"/>
                    </a:srgbClr>
                  </a:outerShdw>
                </a:effectLst>
              </a:rPr>
              <a:t>おしまい</a:t>
            </a:r>
            <a:endParaRPr lang="ja-JP" altLang="en-US" sz="2800" b="1" dirty="0">
              <a:effectLst>
                <a:outerShdw blurRad="38100" dist="38100" dir="2700000" algn="tl">
                  <a:srgbClr val="000000">
                    <a:alpha val="43137"/>
                  </a:srgbClr>
                </a:outerShdw>
              </a:effectLst>
            </a:endParaRPr>
          </a:p>
        </p:txBody>
      </p:sp>
      <p:sp>
        <p:nvSpPr>
          <p:cNvPr id="2" name="テキスト ボックス 1">
            <a:extLst>
              <a:ext uri="{FF2B5EF4-FFF2-40B4-BE49-F238E27FC236}">
                <a16:creationId xmlns:a16="http://schemas.microsoft.com/office/drawing/2014/main" id="{85B706C6-33E3-411F-9A88-DB4547D0D438}"/>
              </a:ext>
            </a:extLst>
          </p:cNvPr>
          <p:cNvSpPr txBox="1"/>
          <p:nvPr/>
        </p:nvSpPr>
        <p:spPr>
          <a:xfrm>
            <a:off x="179511" y="6407030"/>
            <a:ext cx="6470671" cy="307777"/>
          </a:xfrm>
          <a:prstGeom prst="rect">
            <a:avLst/>
          </a:prstGeom>
          <a:noFill/>
        </p:spPr>
        <p:txBody>
          <a:bodyPr wrap="square" rtlCol="0">
            <a:spAutoFit/>
          </a:bodyPr>
          <a:lstStyle/>
          <a:p>
            <a:r>
              <a:rPr kumimoji="1" lang="ja-JP" altLang="en-US" sz="1400" dirty="0"/>
              <a:t>この資料は日赤静岡県支部が作成したものを山口県支部用にアレンジしました。</a:t>
            </a:r>
          </a:p>
        </p:txBody>
      </p:sp>
    </p:spTree>
    <p:extLst>
      <p:ext uri="{BB962C8B-B14F-4D97-AF65-F5344CB8AC3E}">
        <p14:creationId xmlns:p14="http://schemas.microsoft.com/office/powerpoint/2010/main" val="187164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おもちゃ, 人形, 挿絵 が含まれている画像&#10;&#10;自動的に生成された説明">
            <a:extLst>
              <a:ext uri="{FF2B5EF4-FFF2-40B4-BE49-F238E27FC236}">
                <a16:creationId xmlns:a16="http://schemas.microsoft.com/office/drawing/2014/main" id="{BA664356-DAF1-4DB2-B2AA-CD8CA7E10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9699" y="2762200"/>
            <a:ext cx="2059241" cy="3047200"/>
          </a:xfrm>
          <a:prstGeom prst="rect">
            <a:avLst/>
          </a:prstGeom>
        </p:spPr>
      </p:pic>
      <p:pic>
        <p:nvPicPr>
          <p:cNvPr id="13" name="図 12" descr="おもちゃ, 人形, 挿絵 が含まれている画像&#10;&#10;自動的に生成された説明">
            <a:extLst>
              <a:ext uri="{FF2B5EF4-FFF2-40B4-BE49-F238E27FC236}">
                <a16:creationId xmlns:a16="http://schemas.microsoft.com/office/drawing/2014/main" id="{70CA06D7-E75B-45DA-821F-A5073FB311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231161">
            <a:off x="4030501" y="3620029"/>
            <a:ext cx="1401965" cy="1928417"/>
          </a:xfrm>
          <a:prstGeom prst="rect">
            <a:avLst/>
          </a:prstGeom>
        </p:spPr>
      </p:pic>
      <p:pic>
        <p:nvPicPr>
          <p:cNvPr id="15" name="図 14" descr="挿絵 が含まれている画像&#10;&#10;自動的に生成された説明">
            <a:extLst>
              <a:ext uri="{FF2B5EF4-FFF2-40B4-BE49-F238E27FC236}">
                <a16:creationId xmlns:a16="http://schemas.microsoft.com/office/drawing/2014/main" id="{66A7E13E-50B3-4941-ADAF-EA8BFE84EC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41091">
            <a:off x="310270" y="3333789"/>
            <a:ext cx="1988687" cy="3080365"/>
          </a:xfrm>
          <a:prstGeom prst="rect">
            <a:avLst/>
          </a:prstGeom>
        </p:spPr>
      </p:pic>
      <p:pic>
        <p:nvPicPr>
          <p:cNvPr id="17" name="図 16" descr="おもちゃ, 人形, 挿絵 が含まれている画像&#10;&#10;自動的に生成された説明">
            <a:extLst>
              <a:ext uri="{FF2B5EF4-FFF2-40B4-BE49-F238E27FC236}">
                <a16:creationId xmlns:a16="http://schemas.microsoft.com/office/drawing/2014/main" id="{21F1A139-B874-422E-81ED-AC071603E1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36596">
            <a:off x="5296957" y="3033022"/>
            <a:ext cx="2024025" cy="2237947"/>
          </a:xfrm>
          <a:prstGeom prst="rect">
            <a:avLst/>
          </a:prstGeom>
        </p:spPr>
      </p:pic>
      <p:pic>
        <p:nvPicPr>
          <p:cNvPr id="19" name="図 18" descr="白いバックグラウンドの前に座っている人形&#10;&#10;低い精度で自動的に生成された説明">
            <a:extLst>
              <a:ext uri="{FF2B5EF4-FFF2-40B4-BE49-F238E27FC236}">
                <a16:creationId xmlns:a16="http://schemas.microsoft.com/office/drawing/2014/main" id="{ADE07418-BA08-4F27-9E26-102C2F3637CE}"/>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94918">
            <a:off x="6844806" y="3095287"/>
            <a:ext cx="2053987" cy="2305579"/>
          </a:xfrm>
          <a:prstGeom prst="rect">
            <a:avLst/>
          </a:prstGeom>
        </p:spPr>
      </p:pic>
      <p:sp>
        <p:nvSpPr>
          <p:cNvPr id="20" name="テキスト ボックス 19">
            <a:extLst>
              <a:ext uri="{FF2B5EF4-FFF2-40B4-BE49-F238E27FC236}">
                <a16:creationId xmlns:a16="http://schemas.microsoft.com/office/drawing/2014/main" id="{B0B955EA-23C1-44AD-96D7-8EA7A884CE34}"/>
              </a:ext>
            </a:extLst>
          </p:cNvPr>
          <p:cNvSpPr txBox="1"/>
          <p:nvPr/>
        </p:nvSpPr>
        <p:spPr>
          <a:xfrm>
            <a:off x="420253" y="565278"/>
            <a:ext cx="7582398" cy="1815882"/>
          </a:xfrm>
          <a:prstGeom prst="rect">
            <a:avLst/>
          </a:prstGeom>
          <a:noFill/>
        </p:spPr>
        <p:txBody>
          <a:bodyPr wrap="square" rtlCol="0">
            <a:spAutoFit/>
          </a:bodyPr>
          <a:lstStyle/>
          <a:p>
            <a:r>
              <a:rPr kumimoji="1" lang="ja-JP" altLang="en-US" sz="2800" b="1" dirty="0">
                <a:latin typeface="HGS創英角ﾎﾟｯﾌﾟ体" panose="040B0A00000000000000" pitchFamily="50" charset="-128"/>
                <a:ea typeface="HGS創英角ﾎﾟｯﾌﾟ体" panose="040B0A00000000000000" pitchFamily="50" charset="-128"/>
              </a:rPr>
              <a:t>赤十字ジュニアであるみなさんは、</a:t>
            </a:r>
            <a:endParaRPr kumimoji="1" lang="en-US" altLang="ja-JP" sz="2800" b="1" dirty="0">
              <a:latin typeface="HGS創英角ﾎﾟｯﾌﾟ体" panose="040B0A00000000000000" pitchFamily="50" charset="-128"/>
              <a:ea typeface="HGS創英角ﾎﾟｯﾌﾟ体" panose="040B0A00000000000000" pitchFamily="50" charset="-128"/>
            </a:endParaRPr>
          </a:p>
          <a:p>
            <a:endParaRPr lang="en-US" altLang="ja-JP" sz="2800" b="1" dirty="0">
              <a:latin typeface="HGS創英角ﾎﾟｯﾌﾟ体" panose="040B0A00000000000000" pitchFamily="50" charset="-128"/>
              <a:ea typeface="HGS創英角ﾎﾟｯﾌﾟ体" panose="040B0A00000000000000" pitchFamily="50" charset="-128"/>
            </a:endParaRPr>
          </a:p>
          <a:p>
            <a:r>
              <a:rPr lang="ja-JP" altLang="en-US" sz="2800" b="1" dirty="0">
                <a:latin typeface="HGS創英角ﾎﾟｯﾌﾟ体" panose="040B0A00000000000000" pitchFamily="50" charset="-128"/>
                <a:ea typeface="HGS創英角ﾎﾟｯﾌﾟ体" panose="040B0A00000000000000" pitchFamily="50" charset="-128"/>
              </a:rPr>
              <a:t>赤十字にとって</a:t>
            </a:r>
            <a:endParaRPr lang="en-US" altLang="ja-JP" sz="2800" b="1" dirty="0">
              <a:latin typeface="HGS創英角ﾎﾟｯﾌﾟ体" panose="040B0A00000000000000" pitchFamily="50" charset="-128"/>
              <a:ea typeface="HGS創英角ﾎﾟｯﾌﾟ体" panose="040B0A00000000000000" pitchFamily="50" charset="-128"/>
            </a:endParaRPr>
          </a:p>
          <a:p>
            <a:r>
              <a:rPr lang="ja-JP" altLang="en-US" sz="2800" b="1" dirty="0">
                <a:latin typeface="HGS創英角ﾎﾟｯﾌﾟ体" panose="040B0A00000000000000" pitchFamily="50" charset="-128"/>
                <a:ea typeface="HGS創英角ﾎﾟｯﾌﾟ体" panose="040B0A00000000000000" pitchFamily="50" charset="-128"/>
              </a:rPr>
              <a:t>とても大切な存在です！</a:t>
            </a:r>
            <a:endParaRPr kumimoji="1" lang="ja-JP" altLang="en-US" sz="2800" b="1" dirty="0">
              <a:latin typeface="HGS創英角ﾎﾟｯﾌﾟ体" panose="040B0A00000000000000" pitchFamily="50" charset="-128"/>
              <a:ea typeface="HGS創英角ﾎﾟｯﾌﾟ体" panose="040B0A00000000000000" pitchFamily="50" charset="-128"/>
            </a:endParaRPr>
          </a:p>
        </p:txBody>
      </p:sp>
      <p:sp>
        <p:nvSpPr>
          <p:cNvPr id="25" name="テキスト ボックス 24">
            <a:extLst>
              <a:ext uri="{FF2B5EF4-FFF2-40B4-BE49-F238E27FC236}">
                <a16:creationId xmlns:a16="http://schemas.microsoft.com/office/drawing/2014/main" id="{9607B3C2-B93F-4F04-9DBE-EC0BC2827FE8}"/>
              </a:ext>
            </a:extLst>
          </p:cNvPr>
          <p:cNvSpPr txBox="1"/>
          <p:nvPr/>
        </p:nvSpPr>
        <p:spPr>
          <a:xfrm>
            <a:off x="2502415" y="5964627"/>
            <a:ext cx="6264696" cy="523220"/>
          </a:xfrm>
          <a:prstGeom prst="rect">
            <a:avLst/>
          </a:prstGeom>
          <a:noFill/>
        </p:spPr>
        <p:txBody>
          <a:bodyPr wrap="square" rtlCol="0">
            <a:spAutoFit/>
          </a:bodyPr>
          <a:lstStyle/>
          <a:p>
            <a:r>
              <a:rPr kumimoji="1" lang="ja-JP" altLang="en-US" sz="2800" b="1" dirty="0">
                <a:latin typeface="HGS創英角ﾎﾟｯﾌﾟ体" panose="040B0A00000000000000" pitchFamily="50" charset="-128"/>
                <a:ea typeface="HGS創英角ﾎﾟｯﾌﾟ体" panose="040B0A00000000000000" pitchFamily="50" charset="-128"/>
              </a:rPr>
              <a:t>ジュニア・・・年少、下級生の意味</a:t>
            </a:r>
          </a:p>
        </p:txBody>
      </p:sp>
      <p:pic>
        <p:nvPicPr>
          <p:cNvPr id="27" name="図 26" descr="挿絵 が含まれている画像&#10;&#10;自動的に生成された説明">
            <a:extLst>
              <a:ext uri="{FF2B5EF4-FFF2-40B4-BE49-F238E27FC236}">
                <a16:creationId xmlns:a16="http://schemas.microsoft.com/office/drawing/2014/main" id="{D71A3951-B358-427D-AFD6-9EFB3C28C9B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12627" y="404664"/>
            <a:ext cx="2168539" cy="2352119"/>
          </a:xfrm>
          <a:prstGeom prst="rect">
            <a:avLst/>
          </a:prstGeom>
        </p:spPr>
      </p:pic>
      <p:sp>
        <p:nvSpPr>
          <p:cNvPr id="23" name="吹き出し: 角を丸めた四角形 22">
            <a:extLst>
              <a:ext uri="{FF2B5EF4-FFF2-40B4-BE49-F238E27FC236}">
                <a16:creationId xmlns:a16="http://schemas.microsoft.com/office/drawing/2014/main" id="{C9672F1F-A305-42B8-B4D1-1FABE76EDCF6}"/>
              </a:ext>
            </a:extLst>
          </p:cNvPr>
          <p:cNvSpPr/>
          <p:nvPr/>
        </p:nvSpPr>
        <p:spPr>
          <a:xfrm>
            <a:off x="251520" y="404664"/>
            <a:ext cx="6336704" cy="2202309"/>
          </a:xfrm>
          <a:prstGeom prst="wedgeRoundRectCallout">
            <a:avLst>
              <a:gd name="adj1" fmla="val 58913"/>
              <a:gd name="adj2" fmla="val 26443"/>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2">
            <a:extLst>
              <a:ext uri="{FF2B5EF4-FFF2-40B4-BE49-F238E27FC236}">
                <a16:creationId xmlns:a16="http://schemas.microsoft.com/office/drawing/2014/main" id="{05F78E59-B1EA-4D54-AD21-BDE140F460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118" y="-137386"/>
            <a:ext cx="9852235" cy="699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4">
            <a:extLst>
              <a:ext uri="{FF2B5EF4-FFF2-40B4-BE49-F238E27FC236}">
                <a16:creationId xmlns:a16="http://schemas.microsoft.com/office/drawing/2014/main" id="{17469FCC-F717-4E6D-AC8B-3E488B6FFDEB}"/>
              </a:ext>
            </a:extLst>
          </p:cNvPr>
          <p:cNvSpPr>
            <a:spLocks noChangeArrowheads="1" noChangeShapeType="1" noTextEdit="1"/>
          </p:cNvSpPr>
          <p:nvPr/>
        </p:nvSpPr>
        <p:spPr bwMode="auto">
          <a:xfrm>
            <a:off x="323528" y="404664"/>
            <a:ext cx="7358062" cy="1066800"/>
          </a:xfrm>
          <a:prstGeom prst="rect">
            <a:avLst/>
          </a:prstGeom>
        </p:spPr>
        <p:txBody>
          <a:bodyPr wrap="none" fromWordArt="1">
            <a:prstTxWarp prst="textPlain">
              <a:avLst>
                <a:gd name="adj" fmla="val 50000"/>
              </a:avLst>
            </a:prstTxWarp>
          </a:bodyPr>
          <a:lstStyle/>
          <a:p>
            <a:pPr algn="ctr"/>
            <a:r>
              <a:rPr lang="ja-JP" altLang="en-US" sz="3600" kern="10" dirty="0">
                <a:ln w="19050">
                  <a:solidFill>
                    <a:srgbClr val="99CCFF"/>
                  </a:solidFill>
                  <a:round/>
                  <a:headEnd/>
                  <a:tailEnd/>
                </a:ln>
                <a:solidFill>
                  <a:schemeClr val="bg1"/>
                </a:solidFill>
                <a:effectLst>
                  <a:outerShdw dist="35921" dir="2700000" algn="ctr" rotWithShape="0">
                    <a:srgbClr val="990000"/>
                  </a:outerShdw>
                </a:effectLst>
                <a:latin typeface="HG創英角ｺﾞｼｯｸUB" panose="020B0909000000000000" pitchFamily="49" charset="-128"/>
                <a:ea typeface="HG創英角ｺﾞｼｯｸUB" panose="020B0909000000000000" pitchFamily="49" charset="-128"/>
              </a:rPr>
              <a:t>「赤十字のこころ」とは？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2">
            <a:extLst>
              <a:ext uri="{FF2B5EF4-FFF2-40B4-BE49-F238E27FC236}">
                <a16:creationId xmlns:a16="http://schemas.microsoft.com/office/drawing/2014/main" id="{BCAAB487-1D1B-4EB7-AC5D-0CCB33E768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75" y="0"/>
            <a:ext cx="9801225"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5">
            <a:extLst>
              <a:ext uri="{FF2B5EF4-FFF2-40B4-BE49-F238E27FC236}">
                <a16:creationId xmlns:a16="http://schemas.microsoft.com/office/drawing/2014/main" id="{009B9043-EAA1-4429-A0E6-1FFE85362D1D}"/>
              </a:ext>
            </a:extLst>
          </p:cNvPr>
          <p:cNvSpPr>
            <a:spLocks noChangeArrowheads="1" noChangeShapeType="1" noTextEdit="1"/>
          </p:cNvSpPr>
          <p:nvPr/>
        </p:nvSpPr>
        <p:spPr bwMode="auto">
          <a:xfrm>
            <a:off x="551007" y="5489587"/>
            <a:ext cx="7905459"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none" fromWordArt="1">
            <a:prstTxWarp prst="textArchUp">
              <a:avLst>
                <a:gd name="adj" fmla="val 11181250"/>
              </a:avLst>
            </a:prstTxWarp>
          </a:bodyPr>
          <a:lstStyle/>
          <a:p>
            <a:pPr algn="ctr">
              <a:defRPr/>
            </a:pP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アンリー・デュナ</a:t>
            </a:r>
            <a:r>
              <a:rPr lang="ja-JP" altLang="en-US" sz="2800" b="1" kern="10" dirty="0">
                <a:ln w="9525">
                  <a:solidFill>
                    <a:srgbClr val="000000"/>
                  </a:solidFill>
                  <a:round/>
                  <a:headEnd/>
                  <a:tailEnd/>
                </a:ln>
                <a:solidFill>
                  <a:srgbClr val="FFC000"/>
                </a:solidFill>
                <a:latin typeface="ＭＳ Ｐゴシック"/>
                <a:ea typeface="ＭＳ Ｐゴシック"/>
              </a:rPr>
              <a:t>ン</a:t>
            </a:r>
          </a:p>
        </p:txBody>
      </p:sp>
      <p:sp>
        <p:nvSpPr>
          <p:cNvPr id="4" name="WordArt 4">
            <a:extLst>
              <a:ext uri="{FF2B5EF4-FFF2-40B4-BE49-F238E27FC236}">
                <a16:creationId xmlns:a16="http://schemas.microsoft.com/office/drawing/2014/main" id="{7038163F-D1E0-46DB-9528-905310279C0A}"/>
              </a:ext>
            </a:extLst>
          </p:cNvPr>
          <p:cNvSpPr>
            <a:spLocks noChangeArrowheads="1" noChangeShapeType="1" noTextEdit="1"/>
          </p:cNvSpPr>
          <p:nvPr/>
        </p:nvSpPr>
        <p:spPr bwMode="auto">
          <a:xfrm>
            <a:off x="638848" y="885813"/>
            <a:ext cx="7545387" cy="1728787"/>
          </a:xfrm>
          <a:prstGeom prst="rect">
            <a:avLst/>
          </a:prstGeom>
        </p:spPr>
        <p:txBody>
          <a:bodyPr spcFirstLastPara="1" wrap="none" fromWordArt="1">
            <a:prstTxWarp prst="textArchUp">
              <a:avLst>
                <a:gd name="adj" fmla="val 10641829"/>
              </a:avLst>
            </a:prstTxWarp>
          </a:bodyPr>
          <a:lstStyle/>
          <a:p>
            <a:pPr algn="ctr"/>
            <a:r>
              <a:rPr lang="ja-JP" altLang="en-US" sz="3600" kern="10" dirty="0">
                <a:ln w="9525">
                  <a:solidFill>
                    <a:srgbClr val="FFFF00"/>
                  </a:solidFill>
                  <a:round/>
                  <a:headEnd/>
                  <a:tailEnd/>
                </a:ln>
                <a:solidFill>
                  <a:srgbClr val="FF0000"/>
                </a:solidFill>
                <a:latin typeface="HG創英角ﾎﾟｯﾌﾟ体"/>
                <a:ea typeface="HG創英角ﾎﾟｯﾌﾟ体"/>
              </a:rPr>
              <a:t>赤十字をつくった人</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C9368D6-9EF2-428F-9A13-7081A0E92696}"/>
              </a:ext>
            </a:extLst>
          </p:cNvPr>
          <p:cNvPicPr>
            <a:picLocks noChangeAspect="1"/>
          </p:cNvPicPr>
          <p:nvPr/>
        </p:nvPicPr>
        <p:blipFill>
          <a:blip r:embed="rId3"/>
          <a:stretch>
            <a:fillRect/>
          </a:stretch>
        </p:blipFill>
        <p:spPr>
          <a:xfrm>
            <a:off x="505937" y="297745"/>
            <a:ext cx="8795731" cy="6596798"/>
          </a:xfrm>
          <a:prstGeom prst="rect">
            <a:avLst/>
          </a:prstGeom>
        </p:spPr>
      </p:pic>
      <p:pic>
        <p:nvPicPr>
          <p:cNvPr id="10" name="図 9">
            <a:extLst>
              <a:ext uri="{FF2B5EF4-FFF2-40B4-BE49-F238E27FC236}">
                <a16:creationId xmlns:a16="http://schemas.microsoft.com/office/drawing/2014/main" id="{90D45A29-1FC4-4405-823C-733E16442C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178" y="4253830"/>
            <a:ext cx="4712625" cy="2382788"/>
          </a:xfrm>
          <a:prstGeom prst="rect">
            <a:avLst/>
          </a:prstGeom>
        </p:spPr>
      </p:pic>
      <p:pic>
        <p:nvPicPr>
          <p:cNvPr id="5" name="図 4" descr="屋内, 食品, テーブル, 座る が含まれている画像&#10;&#10;自動的に生成された説明">
            <a:extLst>
              <a:ext uri="{FF2B5EF4-FFF2-40B4-BE49-F238E27FC236}">
                <a16:creationId xmlns:a16="http://schemas.microsoft.com/office/drawing/2014/main" id="{231CDF41-6912-4C8F-8D9D-12780878F5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31936" y="86306"/>
            <a:ext cx="3204686" cy="2403512"/>
          </a:xfrm>
          <a:prstGeom prst="rect">
            <a:avLst/>
          </a:prstGeom>
        </p:spPr>
      </p:pic>
      <p:pic>
        <p:nvPicPr>
          <p:cNvPr id="3" name="図 2">
            <a:extLst>
              <a:ext uri="{FF2B5EF4-FFF2-40B4-BE49-F238E27FC236}">
                <a16:creationId xmlns:a16="http://schemas.microsoft.com/office/drawing/2014/main" id="{8431A692-8368-4263-94D7-61EDBAA30E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6158" y="4702470"/>
            <a:ext cx="2891188" cy="2072019"/>
          </a:xfrm>
          <a:prstGeom prst="rect">
            <a:avLst/>
          </a:prstGeom>
        </p:spPr>
      </p:pic>
      <p:pic>
        <p:nvPicPr>
          <p:cNvPr id="2" name="図 1">
            <a:extLst>
              <a:ext uri="{FF2B5EF4-FFF2-40B4-BE49-F238E27FC236}">
                <a16:creationId xmlns:a16="http://schemas.microsoft.com/office/drawing/2014/main" id="{48C63B10-05DB-4F38-A7A0-7CE74EEFB6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1963" y="132845"/>
            <a:ext cx="3126280" cy="2082599"/>
          </a:xfrm>
          <a:prstGeom prst="rect">
            <a:avLst/>
          </a:prstGeom>
        </p:spPr>
      </p:pic>
      <p:pic>
        <p:nvPicPr>
          <p:cNvPr id="4" name="図 3">
            <a:extLst>
              <a:ext uri="{FF2B5EF4-FFF2-40B4-BE49-F238E27FC236}">
                <a16:creationId xmlns:a16="http://schemas.microsoft.com/office/drawing/2014/main" id="{6CD960B3-6878-4FDE-9EB6-A73740E65AF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34285" y="1605971"/>
            <a:ext cx="4712625" cy="3534468"/>
          </a:xfrm>
          <a:prstGeom prst="rect">
            <a:avLst/>
          </a:prstGeom>
        </p:spPr>
      </p:pic>
    </p:spTree>
    <p:extLst>
      <p:ext uri="{BB962C8B-B14F-4D97-AF65-F5344CB8AC3E}">
        <p14:creationId xmlns:p14="http://schemas.microsoft.com/office/powerpoint/2010/main" val="364675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2">
            <a:extLst>
              <a:ext uri="{FF2B5EF4-FFF2-40B4-BE49-F238E27FC236}">
                <a16:creationId xmlns:a16="http://schemas.microsoft.com/office/drawing/2014/main" id="{72904D28-9D64-4E61-A86E-39CCCF4452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5557"/>
            <a:ext cx="9715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569A86FC-7E96-401F-86B2-BEFC80200C93}"/>
              </a:ext>
            </a:extLst>
          </p:cNvPr>
          <p:cNvSpPr/>
          <p:nvPr/>
        </p:nvSpPr>
        <p:spPr>
          <a:xfrm>
            <a:off x="179512" y="13072"/>
            <a:ext cx="5222354" cy="3477875"/>
          </a:xfrm>
          <a:prstGeom prst="rect">
            <a:avLst/>
          </a:prstGeom>
        </p:spPr>
        <p:txBody>
          <a:bodyPr wrap="square">
            <a:spAutoFit/>
          </a:bodyPr>
          <a:lstStyle/>
          <a:p>
            <a:r>
              <a:rPr lang="en-US" altLang="ja-JP" sz="4800" b="1" dirty="0">
                <a:highlight>
                  <a:srgbClr val="FFFF00"/>
                </a:highlight>
                <a:latin typeface="HGPｺﾞｼｯｸE" panose="020B0900000000000000" pitchFamily="50" charset="-128"/>
                <a:ea typeface="HGPｺﾞｼｯｸE" panose="020B0900000000000000" pitchFamily="50" charset="-128"/>
              </a:rPr>
              <a:t>1828年</a:t>
            </a:r>
            <a:r>
              <a:rPr lang="ja-JP" altLang="ja-JP" sz="4800" b="1" dirty="0">
                <a:highlight>
                  <a:srgbClr val="FFFF00"/>
                </a:highlight>
                <a:latin typeface="HGPｺﾞｼｯｸE" panose="020B0900000000000000" pitchFamily="50" charset="-128"/>
                <a:ea typeface="HGPｺﾞｼｯｸE" panose="020B0900000000000000" pitchFamily="50" charset="-128"/>
              </a:rPr>
              <a:t>　</a:t>
            </a:r>
            <a:r>
              <a:rPr lang="en-US" altLang="ja-JP" sz="4800" b="1" dirty="0">
                <a:highlight>
                  <a:srgbClr val="FFFF00"/>
                </a:highlight>
                <a:latin typeface="HGPｺﾞｼｯｸE" panose="020B0900000000000000" pitchFamily="50" charset="-128"/>
                <a:ea typeface="HGPｺﾞｼｯｸE" panose="020B0900000000000000" pitchFamily="50" charset="-128"/>
              </a:rPr>
              <a:t>5月</a:t>
            </a:r>
            <a:r>
              <a:rPr lang="ja-JP" altLang="ja-JP" sz="4800" b="1" dirty="0">
                <a:highlight>
                  <a:srgbClr val="FFFF00"/>
                </a:highlight>
                <a:latin typeface="HGPｺﾞｼｯｸE" panose="020B0900000000000000" pitchFamily="50" charset="-128"/>
                <a:ea typeface="HGPｺﾞｼｯｸE" panose="020B0900000000000000" pitchFamily="50" charset="-128"/>
              </a:rPr>
              <a:t>　</a:t>
            </a:r>
            <a:r>
              <a:rPr lang="en-US" altLang="ja-JP" sz="4800" b="1" dirty="0">
                <a:highlight>
                  <a:srgbClr val="FFFF00"/>
                </a:highlight>
                <a:latin typeface="HGPｺﾞｼｯｸE" panose="020B0900000000000000" pitchFamily="50" charset="-128"/>
                <a:ea typeface="HGPｺﾞｼｯｸE" panose="020B0900000000000000" pitchFamily="50" charset="-128"/>
              </a:rPr>
              <a:t>8日</a:t>
            </a:r>
            <a:r>
              <a:rPr lang="ja-JP" altLang="ja-JP" sz="4800" b="1" dirty="0" err="1">
                <a:highlight>
                  <a:srgbClr val="FFFF00"/>
                </a:highlight>
                <a:latin typeface="HGPｺﾞｼｯｸE" panose="020B0900000000000000" pitchFamily="50" charset="-128"/>
                <a:ea typeface="HGPｺﾞｼｯｸE" panose="020B0900000000000000" pitchFamily="50" charset="-128"/>
              </a:rPr>
              <a:t>、</a:t>
            </a:r>
            <a:r>
              <a:rPr lang="ja-JP" altLang="ja-JP" sz="4000" b="1" dirty="0">
                <a:highlight>
                  <a:srgbClr val="FFFF00"/>
                </a:highlight>
                <a:latin typeface="HGPｺﾞｼｯｸE" panose="020B0900000000000000" pitchFamily="50" charset="-128"/>
                <a:ea typeface="HGPｺﾞｼｯｸE" panose="020B0900000000000000" pitchFamily="50" charset="-128"/>
              </a:rPr>
              <a:t>　</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r>
              <a:rPr lang="ja-JP" altLang="ja-JP" sz="4000" b="1" dirty="0">
                <a:highlight>
                  <a:srgbClr val="FFFF00"/>
                </a:highlight>
                <a:latin typeface="HGPｺﾞｼｯｸE" panose="020B0900000000000000" pitchFamily="50" charset="-128"/>
                <a:ea typeface="HGPｺﾞｼｯｸE" panose="020B0900000000000000" pitchFamily="50" charset="-128"/>
              </a:rPr>
              <a:t>　</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r>
              <a:rPr lang="ja-JP" altLang="ja-JP" sz="4400" b="1" dirty="0">
                <a:highlight>
                  <a:srgbClr val="FFFF00"/>
                </a:highlight>
                <a:latin typeface="HGPｺﾞｼｯｸE" panose="020B0900000000000000" pitchFamily="50" charset="-128"/>
                <a:ea typeface="HGPｺﾞｼｯｸE" panose="020B0900000000000000" pitchFamily="50" charset="-128"/>
              </a:rPr>
              <a:t>スイスのジュネーブという</a:t>
            </a:r>
            <a:r>
              <a:rPr lang="en-US" altLang="ja-JP" sz="4400" b="1" dirty="0" err="1">
                <a:highlight>
                  <a:srgbClr val="FFFF00"/>
                </a:highlight>
                <a:latin typeface="HGPｺﾞｼｯｸE" panose="020B0900000000000000" pitchFamily="50" charset="-128"/>
                <a:ea typeface="HGPｺﾞｼｯｸE" panose="020B0900000000000000" pitchFamily="50" charset="-128"/>
              </a:rPr>
              <a:t>都市</a:t>
            </a:r>
            <a:r>
              <a:rPr lang="ja-JP" altLang="ja-JP" sz="4400" b="1" dirty="0">
                <a:highlight>
                  <a:srgbClr val="FFFF00"/>
                </a:highlight>
                <a:latin typeface="HGPｺﾞｼｯｸE" panose="020B0900000000000000" pitchFamily="50" charset="-128"/>
                <a:ea typeface="HGPｺﾞｼｯｸE" panose="020B0900000000000000" pitchFamily="50" charset="-128"/>
              </a:rPr>
              <a:t>で</a:t>
            </a:r>
            <a:r>
              <a:rPr lang="en-US" altLang="ja-JP" sz="4400" b="1" dirty="0">
                <a:highlight>
                  <a:srgbClr val="FFFF00"/>
                </a:highlight>
                <a:latin typeface="HGPｺﾞｼｯｸE" panose="020B0900000000000000" pitchFamily="50" charset="-128"/>
                <a:ea typeface="HGPｺﾞｼｯｸE" panose="020B0900000000000000" pitchFamily="50" charset="-128"/>
              </a:rPr>
              <a:t>生</a:t>
            </a:r>
            <a:r>
              <a:rPr lang="ja-JP" altLang="ja-JP" sz="4400" b="1" dirty="0">
                <a:highlight>
                  <a:srgbClr val="FFFF00"/>
                </a:highlight>
                <a:latin typeface="HGPｺﾞｼｯｸE" panose="020B0900000000000000" pitchFamily="50" charset="-128"/>
                <a:ea typeface="HGPｺﾞｼｯｸE" panose="020B0900000000000000" pitchFamily="50" charset="-128"/>
              </a:rPr>
              <a:t>まれました</a:t>
            </a:r>
            <a:r>
              <a:rPr lang="ja-JP" altLang="ja-JP" sz="4000" b="1" dirty="0">
                <a:highlight>
                  <a:srgbClr val="FFFF00"/>
                </a:highlight>
                <a:latin typeface="HGPｺﾞｼｯｸE" panose="020B0900000000000000" pitchFamily="50" charset="-128"/>
                <a:ea typeface="HGPｺﾞｼｯｸE" panose="020B0900000000000000" pitchFamily="50" charset="-128"/>
              </a:rPr>
              <a:t>。</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2">
            <a:extLst>
              <a:ext uri="{FF2B5EF4-FFF2-40B4-BE49-F238E27FC236}">
                <a16:creationId xmlns:a16="http://schemas.microsoft.com/office/drawing/2014/main" id="{FE028DBF-0BD8-4CE3-A5E8-7D6E7572E8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607" y="0"/>
            <a:ext cx="9701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31F41668-78BB-4F3A-B255-CAAD470A0A10}"/>
              </a:ext>
            </a:extLst>
          </p:cNvPr>
          <p:cNvSpPr/>
          <p:nvPr/>
        </p:nvSpPr>
        <p:spPr>
          <a:xfrm>
            <a:off x="27747" y="5013176"/>
            <a:ext cx="9252520" cy="1323439"/>
          </a:xfrm>
          <a:prstGeom prst="rect">
            <a:avLst/>
          </a:prstGeom>
        </p:spPr>
        <p:txBody>
          <a:bodyPr wrap="square">
            <a:spAutoFit/>
          </a:bodyPr>
          <a:lstStyle/>
          <a:p>
            <a:pPr algn="ctr"/>
            <a:r>
              <a:rPr lang="ja-JP" altLang="en-US" sz="4000" b="1" dirty="0">
                <a:highlight>
                  <a:srgbClr val="FFFF00"/>
                </a:highlight>
                <a:latin typeface="HGPｺﾞｼｯｸE" panose="020B0900000000000000" pitchFamily="50" charset="-128"/>
                <a:ea typeface="HGPｺﾞｼｯｸE" panose="020B0900000000000000" pitchFamily="50" charset="-128"/>
              </a:rPr>
              <a:t>イタリアの北部</a:t>
            </a:r>
            <a:endParaRPr lang="en-US" altLang="ja-JP" sz="4000" b="1" dirty="0">
              <a:highlight>
                <a:srgbClr val="FFFF00"/>
              </a:highlight>
              <a:latin typeface="HGPｺﾞｼｯｸE" panose="020B0900000000000000" pitchFamily="50" charset="-128"/>
              <a:ea typeface="HGPｺﾞｼｯｸE" panose="020B0900000000000000" pitchFamily="50" charset="-128"/>
            </a:endParaRPr>
          </a:p>
          <a:p>
            <a:pPr algn="ctr"/>
            <a:r>
              <a:rPr lang="ja-JP" altLang="en-US" sz="4000" b="1" dirty="0">
                <a:highlight>
                  <a:srgbClr val="FFFF00"/>
                </a:highlight>
                <a:latin typeface="HGPｺﾞｼｯｸE" panose="020B0900000000000000" pitchFamily="50" charset="-128"/>
                <a:ea typeface="HGPｺﾞｼｯｸE" panose="020B0900000000000000" pitchFamily="50" charset="-128"/>
              </a:rPr>
              <a:t>ソルフェリーノの戦い</a:t>
            </a:r>
            <a:endParaRPr lang="ja-JP" altLang="en-US" sz="4000" dirty="0">
              <a:highlight>
                <a:srgbClr val="FFFF00"/>
              </a:highlight>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p:cNvSpPr>
            <a:spLocks noGrp="1"/>
          </p:cNvSpPr>
          <p:nvPr>
            <p:ph type="title"/>
          </p:nvPr>
        </p:nvSpPr>
        <p:spPr/>
        <p:txBody>
          <a:bodyPr/>
          <a:lstStyle/>
          <a:p>
            <a:endParaRPr lang="ja-JP" altLang="en-US"/>
          </a:p>
        </p:txBody>
      </p:sp>
      <p:sp>
        <p:nvSpPr>
          <p:cNvPr id="102403" name="テキスト プレースホルダー 2"/>
          <p:cNvSpPr>
            <a:spLocks noGrp="1"/>
          </p:cNvSpPr>
          <p:nvPr>
            <p:ph type="body" sz="half" idx="1"/>
          </p:nvPr>
        </p:nvSpPr>
        <p:spPr/>
        <p:txBody>
          <a:bodyPr/>
          <a:lstStyle/>
          <a:p>
            <a:endParaRPr lang="ja-JP" altLang="en-US"/>
          </a:p>
        </p:txBody>
      </p:sp>
      <p:pic>
        <p:nvPicPr>
          <p:cNvPr id="102404" name="コンテンツ プレースホルダー 7"/>
          <p:cNvPicPr>
            <a:picLocks noGrp="1" noChangeAspect="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0" y="-4779963"/>
            <a:ext cx="9324975" cy="12196763"/>
          </a:xfrm>
        </p:spPr>
      </p:pic>
      <p:sp>
        <p:nvSpPr>
          <p:cNvPr id="2" name="コンテンツ プレースホルダー 1">
            <a:extLst>
              <a:ext uri="{FF2B5EF4-FFF2-40B4-BE49-F238E27FC236}">
                <a16:creationId xmlns:a16="http://schemas.microsoft.com/office/drawing/2014/main" id="{6D08ABBD-8FF3-44D3-8B23-E772C59016E6}"/>
              </a:ext>
            </a:extLst>
          </p:cNvPr>
          <p:cNvSpPr>
            <a:spLocks noGrp="1"/>
          </p:cNvSpPr>
          <p:nvPr>
            <p:ph sz="quarter" idx="2"/>
          </p:nvPr>
        </p:nvSpPr>
        <p:spPr/>
        <p:txBody>
          <a:bodyPr/>
          <a:lstStyle/>
          <a:p>
            <a:endParaRPr kumimoji="1" lang="ja-JP" altLang="en-US"/>
          </a:p>
        </p:txBody>
      </p:sp>
      <p:sp>
        <p:nvSpPr>
          <p:cNvPr id="9" name="正方形/長方形 8">
            <a:extLst>
              <a:ext uri="{FF2B5EF4-FFF2-40B4-BE49-F238E27FC236}">
                <a16:creationId xmlns:a16="http://schemas.microsoft.com/office/drawing/2014/main" id="{3CD8C056-7CB6-4603-9D2F-1BDCC157DD6F}"/>
              </a:ext>
            </a:extLst>
          </p:cNvPr>
          <p:cNvSpPr/>
          <p:nvPr/>
        </p:nvSpPr>
        <p:spPr>
          <a:xfrm>
            <a:off x="-162049" y="5067455"/>
            <a:ext cx="9649072" cy="1200329"/>
          </a:xfrm>
          <a:prstGeom prst="rect">
            <a:avLst/>
          </a:prstGeom>
        </p:spPr>
        <p:txBody>
          <a:bodyPr wrap="square">
            <a:spAutoFit/>
          </a:bodyPr>
          <a:lstStyle/>
          <a:p>
            <a:pPr algn="ctr"/>
            <a:r>
              <a:rPr lang="ja-JP" altLang="en-US" sz="3600" b="1" dirty="0">
                <a:highlight>
                  <a:srgbClr val="FFFF00"/>
                </a:highlight>
                <a:latin typeface="HGPｺﾞｼｯｸE" panose="020B0900000000000000" pitchFamily="50" charset="-128"/>
                <a:ea typeface="HGPｺﾞｼｯｸE" panose="020B0900000000000000" pitchFamily="50" charset="-128"/>
              </a:rPr>
              <a:t>ソルフェリーノの戦い</a:t>
            </a:r>
            <a:endParaRPr lang="en-US" altLang="ja-JP" sz="3600" b="1" dirty="0">
              <a:highlight>
                <a:srgbClr val="FFFF00"/>
              </a:highlight>
              <a:latin typeface="HGPｺﾞｼｯｸE" panose="020B0900000000000000" pitchFamily="50" charset="-128"/>
              <a:ea typeface="HGPｺﾞｼｯｸE" panose="020B0900000000000000" pitchFamily="50" charset="-128"/>
            </a:endParaRPr>
          </a:p>
          <a:p>
            <a:pPr algn="ctr"/>
            <a:r>
              <a:rPr lang="ja-JP" altLang="ja-JP" sz="3600" b="1" dirty="0">
                <a:highlight>
                  <a:srgbClr val="FFFF00"/>
                </a:highlight>
                <a:latin typeface="HGPｺﾞｼｯｸE" panose="020B0900000000000000" pitchFamily="50" charset="-128"/>
                <a:ea typeface="HGPｺﾞｼｯｸE" panose="020B0900000000000000" pitchFamily="50" charset="-128"/>
              </a:rPr>
              <a:t>フランス</a:t>
            </a:r>
            <a:r>
              <a:rPr lang="en-US" altLang="ja-JP" sz="3600" b="1" dirty="0">
                <a:highlight>
                  <a:srgbClr val="FFFF00"/>
                </a:highlight>
                <a:latin typeface="HGPｺﾞｼｯｸE" panose="020B0900000000000000" pitchFamily="50" charset="-128"/>
                <a:ea typeface="HGPｺﾞｼｯｸE" panose="020B0900000000000000" pitchFamily="50" charset="-128"/>
              </a:rPr>
              <a:t>軍</a:t>
            </a:r>
            <a:r>
              <a:rPr lang="ja-JP" altLang="ja-JP" sz="3600" b="1" dirty="0">
                <a:highlight>
                  <a:srgbClr val="FFFF00"/>
                </a:highlight>
                <a:latin typeface="HGPｺﾞｼｯｸE" panose="020B0900000000000000" pitchFamily="50" charset="-128"/>
                <a:ea typeface="HGPｺﾞｼｯｸE" panose="020B0900000000000000" pitchFamily="50" charset="-128"/>
              </a:rPr>
              <a:t>１５</a:t>
            </a:r>
            <a:r>
              <a:rPr lang="en-US" altLang="ja-JP" sz="3600" b="1" dirty="0" err="1">
                <a:highlight>
                  <a:srgbClr val="FFFF00"/>
                </a:highlight>
                <a:latin typeface="HGPｺﾞｼｯｸE" panose="020B0900000000000000" pitchFamily="50" charset="-128"/>
                <a:ea typeface="HGPｺﾞｼｯｸE" panose="020B0900000000000000" pitchFamily="50" charset="-128"/>
              </a:rPr>
              <a:t>万人</a:t>
            </a:r>
            <a:r>
              <a:rPr lang="ja-JP" altLang="ja-JP" sz="3600" b="1" dirty="0">
                <a:highlight>
                  <a:srgbClr val="FFFF00"/>
                </a:highlight>
                <a:latin typeface="HGPｺﾞｼｯｸE" panose="020B0900000000000000" pitchFamily="50" charset="-128"/>
                <a:ea typeface="HGPｺﾞｼｯｸE" panose="020B0900000000000000" pitchFamily="50" charset="-128"/>
              </a:rPr>
              <a:t>　</a:t>
            </a:r>
            <a:r>
              <a:rPr lang="en-US" altLang="ja-JP" sz="3600" b="1" dirty="0">
                <a:highlight>
                  <a:srgbClr val="FFFF00"/>
                </a:highlight>
                <a:latin typeface="HGPｺﾞｼｯｸE" panose="020B0900000000000000" pitchFamily="50" charset="-128"/>
                <a:ea typeface="HGPｺﾞｼｯｸE" panose="020B0900000000000000" pitchFamily="50" charset="-128"/>
              </a:rPr>
              <a:t>VS</a:t>
            </a:r>
            <a:r>
              <a:rPr lang="ja-JP" altLang="ja-JP" sz="3600" b="1" dirty="0">
                <a:highlight>
                  <a:srgbClr val="FFFF00"/>
                </a:highlight>
                <a:latin typeface="HGPｺﾞｼｯｸE" panose="020B0900000000000000" pitchFamily="50" charset="-128"/>
                <a:ea typeface="HGPｺﾞｼｯｸE" panose="020B0900000000000000" pitchFamily="50" charset="-128"/>
              </a:rPr>
              <a:t>　オーストリア</a:t>
            </a:r>
            <a:r>
              <a:rPr lang="en-US" altLang="ja-JP" sz="3600" b="1" dirty="0">
                <a:highlight>
                  <a:srgbClr val="FFFF00"/>
                </a:highlight>
                <a:latin typeface="HGPｺﾞｼｯｸE" panose="020B0900000000000000" pitchFamily="50" charset="-128"/>
                <a:ea typeface="HGPｺﾞｼｯｸE" panose="020B0900000000000000" pitchFamily="50" charset="-128"/>
              </a:rPr>
              <a:t>軍</a:t>
            </a:r>
            <a:r>
              <a:rPr lang="ja-JP" altLang="ja-JP" sz="3600" b="1" dirty="0">
                <a:highlight>
                  <a:srgbClr val="FFFF00"/>
                </a:highlight>
                <a:latin typeface="HGPｺﾞｼｯｸE" panose="020B0900000000000000" pitchFamily="50" charset="-128"/>
                <a:ea typeface="HGPｺﾞｼｯｸE" panose="020B0900000000000000" pitchFamily="50" charset="-128"/>
              </a:rPr>
              <a:t>１７万人　</a:t>
            </a:r>
            <a:endParaRPr lang="ja-JP" altLang="en-US" sz="3600" b="1" dirty="0">
              <a:highlight>
                <a:srgbClr val="FFFF00"/>
              </a:highligh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7219199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DCB62615E8A894880FE44EA7FB074D5" ma:contentTypeVersion="12" ma:contentTypeDescription="新しいドキュメントを作成します。" ma:contentTypeScope="" ma:versionID="30c9377e037683528f9e73432295a2bb">
  <xsd:schema xmlns:xsd="http://www.w3.org/2001/XMLSchema" xmlns:xs="http://www.w3.org/2001/XMLSchema" xmlns:p="http://schemas.microsoft.com/office/2006/metadata/properties" xmlns:ns2="09e2961b-15ae-46af-b8c0-23c05beab898" xmlns:ns3="1de91fb0-93d9-4f18-802b-ecaa1c298658" targetNamespace="http://schemas.microsoft.com/office/2006/metadata/properties" ma:root="true" ma:fieldsID="c8249e995cd5c16e1c8dcc837d4992ab" ns2:_="" ns3:_="">
    <xsd:import namespace="09e2961b-15ae-46af-b8c0-23c05beab898"/>
    <xsd:import namespace="1de91fb0-93d9-4f18-802b-ecaa1c2986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2961b-15ae-46af-b8c0-23c05beab89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e91fb0-93d9-4f18-802b-ecaa1c298658"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03FDFA-44BC-40C5-A42C-61D83E1077BA}">
  <ds:schemaRefs>
    <ds:schemaRef ds:uri="http://schemas.microsoft.com/sharepoint/v3/contenttype/forms"/>
  </ds:schemaRefs>
</ds:datastoreItem>
</file>

<file path=customXml/itemProps2.xml><?xml version="1.0" encoding="utf-8"?>
<ds:datastoreItem xmlns:ds="http://schemas.openxmlformats.org/officeDocument/2006/customXml" ds:itemID="{DC7EF4D9-A121-45A4-9362-975F7D7B1A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e2961b-15ae-46af-b8c0-23c05beab898"/>
    <ds:schemaRef ds:uri="1de91fb0-93d9-4f18-802b-ecaa1c298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9E6A74-F5A9-4C5E-AF02-A2476AAC0DC2}">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1de91fb0-93d9-4f18-802b-ecaa1c298658"/>
    <ds:schemaRef ds:uri="09e2961b-15ae-46af-b8c0-23c05beab8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4065</TotalTime>
  <Words>2230</Words>
  <Application>Microsoft Office PowerPoint</Application>
  <PresentationFormat>画面に合わせる (4:3)</PresentationFormat>
  <Paragraphs>213</Paragraphs>
  <Slides>25</Slides>
  <Notes>25</Notes>
  <HiddenSlides>0</HiddenSlides>
  <MMClips>0</MMClips>
  <ScaleCrop>false</ScaleCrop>
  <HeadingPairs>
    <vt:vector size="6" baseType="variant">
      <vt:variant>
        <vt:lpstr>使用されているフォント</vt:lpstr>
      </vt:variant>
      <vt:variant>
        <vt:i4>17</vt:i4>
      </vt:variant>
      <vt:variant>
        <vt:lpstr>テーマ</vt:lpstr>
      </vt:variant>
      <vt:variant>
        <vt:i4>3</vt:i4>
      </vt:variant>
      <vt:variant>
        <vt:lpstr>スライド タイトル</vt:lpstr>
      </vt:variant>
      <vt:variant>
        <vt:i4>25</vt:i4>
      </vt:variant>
    </vt:vector>
  </HeadingPairs>
  <TitlesOfParts>
    <vt:vector size="45" baseType="lpstr">
      <vt:lpstr>AR Pゴシック体S</vt:lpstr>
      <vt:lpstr>HGPｺﾞｼｯｸE</vt:lpstr>
      <vt:lpstr>HGP創英角ｺﾞｼｯｸUB</vt:lpstr>
      <vt:lpstr>HGP創英角ﾎﾟｯﾌﾟ体</vt:lpstr>
      <vt:lpstr>HGS創英角ｺﾞｼｯｸUB</vt:lpstr>
      <vt:lpstr>HGS創英角ﾎﾟｯﾌﾟ体</vt:lpstr>
      <vt:lpstr>HG創英角ｺﾞｼｯｸUB</vt:lpstr>
      <vt:lpstr>HG創英角ﾎﾟｯﾌﾟ体</vt:lpstr>
      <vt:lpstr>ＭＳ Ｐゴシック</vt:lpstr>
      <vt:lpstr>Arial</vt:lpstr>
      <vt:lpstr>Calibri</vt:lpstr>
      <vt:lpstr>Century Gothic</vt:lpstr>
      <vt:lpstr>Courier New</vt:lpstr>
      <vt:lpstr>Georgia</vt:lpstr>
      <vt:lpstr>Palatino Linotype</vt:lpstr>
      <vt:lpstr>Times New Roman</vt:lpstr>
      <vt:lpstr>Trebuchet MS</vt:lpstr>
      <vt:lpstr>Office ​​テーマ</vt:lpstr>
      <vt:lpstr>エグゼクティブ</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福原 章浩</dc:creator>
  <cp:lastModifiedBy>藤井由美子</cp:lastModifiedBy>
  <cp:revision>377</cp:revision>
  <dcterms:created xsi:type="dcterms:W3CDTF">2016-04-22T00:01:26Z</dcterms:created>
  <dcterms:modified xsi:type="dcterms:W3CDTF">2022-02-24T07:30:11Z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0x0101005DCB62615E8A894880FE44EA7FB074D5</vt:lpwstr>
  </property>
</Properties>
</file>