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5" r:id="rId11"/>
    <p:sldId id="267" r:id="rId12"/>
    <p:sldId id="268" r:id="rId13"/>
    <p:sldId id="269" r:id="rId14"/>
    <p:sldId id="270" r:id="rId15"/>
    <p:sldId id="271" r:id="rId16"/>
    <p:sldId id="266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73" d="100"/>
          <a:sy n="73" d="100"/>
        </p:scale>
        <p:origin x="68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9FA9DBC-A764-1CF7-8DDB-DD5ED33735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0F8ABF7-7F6D-A4A4-F0C6-CBE97E8E9D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E96256D-A483-F62B-A89C-ADDD5EE2C9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38ED5-AF5F-49BD-9F5E-FF88265A7CD6}" type="datetimeFigureOut">
              <a:rPr kumimoji="1" lang="ja-JP" altLang="en-US" smtClean="0"/>
              <a:t>2023/9/27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89556E3-66C3-8E25-0153-31E70FE9D9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5F495AB-CE83-3D01-7FA0-8BEDFA43A6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646A7-96A1-40B2-B804-D1FB95E916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4942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AD867D3-B958-F132-33AF-8C9DC66E2E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B90203B-15D9-034B-1A12-BF914EC44A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28100EE-6EAA-32C3-128F-292AD0ECF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38ED5-AF5F-49BD-9F5E-FF88265A7CD6}" type="datetimeFigureOut">
              <a:rPr kumimoji="1" lang="ja-JP" altLang="en-US" smtClean="0"/>
              <a:t>2023/9/27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842FA9A-CAA1-D853-0559-7CF990E126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1634489-9B54-4203-9656-2648D2963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646A7-96A1-40B2-B804-D1FB95E916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8980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18ED00A6-39E7-6847-215B-594DC1A547B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BE65FD9-8107-9405-47BD-748AD0111E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B14C13D-397F-6954-E4BE-3DDA9E1021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38ED5-AF5F-49BD-9F5E-FF88265A7CD6}" type="datetimeFigureOut">
              <a:rPr kumimoji="1" lang="ja-JP" altLang="en-US" smtClean="0"/>
              <a:t>2023/9/27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B33C398-9A01-BAEC-E300-66A46F5B3E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AF713C-EE83-5BD6-C1CE-99978292AE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646A7-96A1-40B2-B804-D1FB95E916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5788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FD04A71-6816-706A-2233-40C831004E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90997ED-2E6A-E209-33CC-B0B946444B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24E152E-847E-E4BC-26FC-74C32C4B7D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38ED5-AF5F-49BD-9F5E-FF88265A7CD6}" type="datetimeFigureOut">
              <a:rPr kumimoji="1" lang="ja-JP" altLang="en-US" smtClean="0"/>
              <a:t>2023/9/27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F75F8C6-DE8E-25CE-74BE-E7BFE601F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C90836-140E-56B7-53AB-1E3C08748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646A7-96A1-40B2-B804-D1FB95E916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6980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46E4D14-E0D5-6CF7-6ABE-1B4539B7B8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0732039-45F5-7C64-2417-0FA25D7621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65E0411-7837-7B9E-EB76-6924415BA8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38ED5-AF5F-49BD-9F5E-FF88265A7CD6}" type="datetimeFigureOut">
              <a:rPr kumimoji="1" lang="ja-JP" altLang="en-US" smtClean="0"/>
              <a:t>2023/9/27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1513FCC-55A4-1371-44E0-167AF416EA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FE90D98-B04C-E896-86F0-5399EB6E00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646A7-96A1-40B2-B804-D1FB95E916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4435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72FD411-BAE4-A8D4-D562-31A92D1D9E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159321D-60FA-1AE8-5FE3-DF9CE21FA39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47EA82F-E998-E35A-D11C-4E6E302451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C3611F0-3F0C-38E2-FA2C-71450D83F7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38ED5-AF5F-49BD-9F5E-FF88265A7CD6}" type="datetimeFigureOut">
              <a:rPr kumimoji="1" lang="ja-JP" altLang="en-US" smtClean="0"/>
              <a:t>2023/9/27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AD364A5-7F87-C97E-5EAC-70A4967E9C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AD7B9DF-73C7-8203-7A67-079E9458A0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646A7-96A1-40B2-B804-D1FB95E916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579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C0B8045-FF7A-C815-5EA9-8941DFEFC7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3F7C08E-530F-546D-781E-455EDD6D64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7A13DD1-D471-80BA-E438-9EE149AD6D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480DB79-3B49-0270-AD45-43A85BDFA7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1CD974D-E0F3-1F84-7647-1056CBC04C1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7EA58835-0782-A428-64A8-6A0A2CD619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38ED5-AF5F-49BD-9F5E-FF88265A7CD6}" type="datetimeFigureOut">
              <a:rPr kumimoji="1" lang="ja-JP" altLang="en-US" smtClean="0"/>
              <a:t>2023/9/27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0CE6B55A-4A2B-EC3E-108B-649BF557DE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E51FD33-6E31-B05D-11A9-E18167CC2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646A7-96A1-40B2-B804-D1FB95E916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46398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DDD6710-62B3-A51B-276F-F27D14A816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D8600B52-319C-403C-8D64-E47985BD35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38ED5-AF5F-49BD-9F5E-FF88265A7CD6}" type="datetimeFigureOut">
              <a:rPr kumimoji="1" lang="ja-JP" altLang="en-US" smtClean="0"/>
              <a:t>2023/9/27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8BD908A2-995D-30CA-3405-EC91880822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F236472-9BB7-9557-29CE-9C0B24978A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646A7-96A1-40B2-B804-D1FB95E916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5525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E35896B4-D432-3582-3F38-C66441A1B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38ED5-AF5F-49BD-9F5E-FF88265A7CD6}" type="datetimeFigureOut">
              <a:rPr kumimoji="1" lang="ja-JP" altLang="en-US" smtClean="0"/>
              <a:t>2023/9/27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FF361D94-5081-A721-E252-BA6283488D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0EA4735-B036-12A9-E3A7-9C19C47FDE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646A7-96A1-40B2-B804-D1FB95E916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0532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89E7E81-F667-44A3-73C7-833616BB8E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43DB657-E094-6B49-7F4A-BA73D5995B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CED5A92-7664-4D6E-C2FC-47070C9279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DD30D0B-297D-A364-E86D-EFFAA2E126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38ED5-AF5F-49BD-9F5E-FF88265A7CD6}" type="datetimeFigureOut">
              <a:rPr kumimoji="1" lang="ja-JP" altLang="en-US" smtClean="0"/>
              <a:t>2023/9/27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5BF1071-2A55-7F1D-E4FC-D38F810502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24E7A2D-74E0-FF39-A3D6-0F336B0834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646A7-96A1-40B2-B804-D1FB95E916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8197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43A9403-D3AA-C338-C0A4-05F0E1F4DD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C4E314D4-B968-5B6E-EB78-7912AB1620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6FFEEC7-FA69-6951-18CA-CB75B9F67F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E6F8E82-26AB-3F82-737C-C338576301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38ED5-AF5F-49BD-9F5E-FF88265A7CD6}" type="datetimeFigureOut">
              <a:rPr kumimoji="1" lang="ja-JP" altLang="en-US" smtClean="0"/>
              <a:t>2023/9/27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087F93C-D496-5034-55D6-2A88366C92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937226E-1057-CBA4-BAE4-F6DB00AA7F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646A7-96A1-40B2-B804-D1FB95E916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16218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ECCB89B-31D7-04CF-9C8F-D1313F0207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07FF592-E85E-3AFC-4D4E-A9FC96D281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1244346-908F-0729-2D77-4379B7173A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838ED5-AF5F-49BD-9F5E-FF88265A7CD6}" type="datetimeFigureOut">
              <a:rPr kumimoji="1" lang="ja-JP" altLang="en-US" smtClean="0"/>
              <a:t>2023/9/27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D5C5287-8E89-9A53-BCD9-A3F7EA326C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7EA35D8-07C4-D34C-781E-A66109FFA2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646A7-96A1-40B2-B804-D1FB95E916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6439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657B0C-3497-1135-66ED-363DEF8D43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380667" y="613186"/>
            <a:ext cx="1391323" cy="1495313"/>
          </a:xfrm>
        </p:spPr>
        <p:txBody>
          <a:bodyPr vert="eaVert">
            <a:noAutofit/>
          </a:bodyPr>
          <a:lstStyle/>
          <a:p>
            <a:r>
              <a:rPr kumimoji="1" lang="ja-JP" altLang="en-US" sz="9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ADLaM Display" panose="020F0502020204030204" pitchFamily="2" charset="0"/>
              </a:rPr>
              <a:t>あ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B3675F2-0588-FBA7-0A83-E5B8930B06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20010" y="1097280"/>
            <a:ext cx="7476565" cy="5615492"/>
          </a:xfrm>
        </p:spPr>
        <p:txBody>
          <a:bodyPr vert="eaVert">
            <a:normAutofit/>
          </a:bodyPr>
          <a:lstStyle/>
          <a:p>
            <a:pPr algn="l"/>
            <a:r>
              <a:rPr kumimoji="1"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あつさには</a:t>
            </a:r>
            <a:endParaRPr kumimoji="1"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ゆだんたいてき</a:t>
            </a:r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熱中症</a:t>
            </a:r>
            <a:endParaRPr kumimoji="1" lang="ja-JP" altLang="en-US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773317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657B0C-3497-1135-66ED-363DEF8D43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380667" y="613186"/>
            <a:ext cx="1391323" cy="1495313"/>
          </a:xfrm>
        </p:spPr>
        <p:txBody>
          <a:bodyPr vert="eaVert">
            <a:noAutofit/>
          </a:bodyPr>
          <a:lstStyle/>
          <a:p>
            <a:r>
              <a:rPr lang="ja-JP" altLang="en-US" sz="9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ADLaM Display" panose="020F0502020204030204" pitchFamily="2" charset="0"/>
              </a:rPr>
              <a:t>こ</a:t>
            </a:r>
            <a:endParaRPr kumimoji="1" lang="ja-JP" altLang="en-US" sz="96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ADLaM Display" panose="020F0502020204030204" pitchFamily="2" charset="0"/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B3675F2-0588-FBA7-0A83-E5B8930B06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20010" y="1097280"/>
            <a:ext cx="7476565" cy="5615492"/>
          </a:xfrm>
        </p:spPr>
        <p:txBody>
          <a:bodyPr vert="eaVert">
            <a:normAutofit/>
          </a:bodyPr>
          <a:lstStyle/>
          <a:p>
            <a:pPr algn="l"/>
            <a:r>
              <a:rPr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心の声を</a:t>
            </a:r>
            <a:endParaRPr kumimoji="1"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うけとめて</a:t>
            </a:r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一回自分と</a:t>
            </a:r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向き合おう</a:t>
            </a:r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022751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657B0C-3497-1135-66ED-363DEF8D43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380667" y="613186"/>
            <a:ext cx="1391323" cy="1495313"/>
          </a:xfrm>
        </p:spPr>
        <p:txBody>
          <a:bodyPr vert="eaVert">
            <a:noAutofit/>
          </a:bodyPr>
          <a:lstStyle/>
          <a:p>
            <a:r>
              <a:rPr lang="ja-JP" altLang="en-US" sz="9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ADLaM Display" panose="020F0502020204030204" pitchFamily="2" charset="0"/>
              </a:rPr>
              <a:t>さ</a:t>
            </a:r>
            <a:endParaRPr kumimoji="1" lang="ja-JP" altLang="en-US" sz="96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ADLaM Display" panose="020F0502020204030204" pitchFamily="2" charset="0"/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B3675F2-0588-FBA7-0A83-E5B8930B06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20010" y="1097280"/>
            <a:ext cx="7476565" cy="5615492"/>
          </a:xfrm>
        </p:spPr>
        <p:txBody>
          <a:bodyPr vert="eaVert">
            <a:normAutofit/>
          </a:bodyPr>
          <a:lstStyle/>
          <a:p>
            <a:pPr algn="l"/>
            <a:r>
              <a:rPr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さいがいは</a:t>
            </a:r>
            <a:endParaRPr kumimoji="1"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わすれたころに</a:t>
            </a:r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やってくる</a:t>
            </a:r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673036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657B0C-3497-1135-66ED-363DEF8D43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380667" y="613186"/>
            <a:ext cx="1391323" cy="1495313"/>
          </a:xfrm>
        </p:spPr>
        <p:txBody>
          <a:bodyPr vert="eaVert">
            <a:noAutofit/>
          </a:bodyPr>
          <a:lstStyle/>
          <a:p>
            <a:r>
              <a:rPr kumimoji="1" lang="ja-JP" altLang="en-US" sz="9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ADLaM Display" panose="020F0502020204030204" pitchFamily="2" charset="0"/>
              </a:rPr>
              <a:t>し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B3675F2-0588-FBA7-0A83-E5B8930B06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20010" y="1097280"/>
            <a:ext cx="7476565" cy="5615492"/>
          </a:xfrm>
        </p:spPr>
        <p:txBody>
          <a:bodyPr vert="eaVert">
            <a:normAutofit/>
          </a:bodyPr>
          <a:lstStyle/>
          <a:p>
            <a:pPr algn="l"/>
            <a:r>
              <a:rPr kumimoji="1"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しらべよう</a:t>
            </a:r>
            <a:endParaRPr kumimoji="1"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わたしの町の</a:t>
            </a:r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きけんか所</a:t>
            </a:r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882401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657B0C-3497-1135-66ED-363DEF8D43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380667" y="613186"/>
            <a:ext cx="1391323" cy="1495313"/>
          </a:xfrm>
        </p:spPr>
        <p:txBody>
          <a:bodyPr vert="eaVert">
            <a:noAutofit/>
          </a:bodyPr>
          <a:lstStyle/>
          <a:p>
            <a:r>
              <a:rPr lang="ja-JP" altLang="en-US" sz="9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ADLaM Display" panose="020F0502020204030204" pitchFamily="2" charset="0"/>
              </a:rPr>
              <a:t>す</a:t>
            </a:r>
            <a:endParaRPr kumimoji="1" lang="ja-JP" altLang="en-US" sz="96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ADLaM Display" panose="020F0502020204030204" pitchFamily="2" charset="0"/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B3675F2-0588-FBA7-0A83-E5B8930B06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20010" y="1097280"/>
            <a:ext cx="7476565" cy="5615492"/>
          </a:xfrm>
        </p:spPr>
        <p:txBody>
          <a:bodyPr vert="eaVert">
            <a:normAutofit/>
          </a:bodyPr>
          <a:lstStyle/>
          <a:p>
            <a:pPr algn="l"/>
            <a:r>
              <a:rPr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すぐやろう</a:t>
            </a:r>
            <a:endParaRPr kumimoji="1"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家についたら</a:t>
            </a:r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手あらい うがい</a:t>
            </a:r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637125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657B0C-3497-1135-66ED-363DEF8D43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380667" y="613186"/>
            <a:ext cx="1391323" cy="1495313"/>
          </a:xfrm>
        </p:spPr>
        <p:txBody>
          <a:bodyPr vert="eaVert">
            <a:noAutofit/>
          </a:bodyPr>
          <a:lstStyle/>
          <a:p>
            <a:r>
              <a:rPr kumimoji="1" lang="ja-JP" altLang="en-US" sz="9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ADLaM Display" panose="020F0502020204030204" pitchFamily="2" charset="0"/>
              </a:rPr>
              <a:t>せ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B3675F2-0588-FBA7-0A83-E5B8930B06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20010" y="1097280"/>
            <a:ext cx="7476565" cy="5615492"/>
          </a:xfrm>
        </p:spPr>
        <p:txBody>
          <a:bodyPr vert="eaVert">
            <a:normAutofit/>
          </a:bodyPr>
          <a:lstStyle/>
          <a:p>
            <a:pPr algn="l"/>
            <a:r>
              <a:rPr kumimoji="1"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赤十字</a:t>
            </a:r>
            <a:endParaRPr kumimoji="1"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アンリデュナンが</a:t>
            </a:r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生みの親</a:t>
            </a:r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360269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657B0C-3497-1135-66ED-363DEF8D43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380667" y="613186"/>
            <a:ext cx="1391323" cy="1495313"/>
          </a:xfrm>
        </p:spPr>
        <p:txBody>
          <a:bodyPr vert="eaVert">
            <a:noAutofit/>
          </a:bodyPr>
          <a:lstStyle/>
          <a:p>
            <a:r>
              <a:rPr lang="ja-JP" altLang="en-US" sz="9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ADLaM Display" panose="020F0502020204030204" pitchFamily="2" charset="0"/>
              </a:rPr>
              <a:t>そ</a:t>
            </a:r>
            <a:endParaRPr kumimoji="1" lang="ja-JP" altLang="en-US" sz="96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ADLaM Display" panose="020F0502020204030204" pitchFamily="2" charset="0"/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B3675F2-0588-FBA7-0A83-E5B8930B06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20010" y="1097280"/>
            <a:ext cx="7476565" cy="5615492"/>
          </a:xfrm>
        </p:spPr>
        <p:txBody>
          <a:bodyPr vert="eaVert">
            <a:normAutofit/>
          </a:bodyPr>
          <a:lstStyle/>
          <a:p>
            <a:pPr algn="l"/>
            <a:r>
              <a:rPr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そうだんして</a:t>
            </a:r>
            <a:endParaRPr kumimoji="1"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不安な心を</a:t>
            </a:r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あんしんに</a:t>
            </a:r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372683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657B0C-3497-1135-66ED-363DEF8D43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380667" y="613186"/>
            <a:ext cx="1391323" cy="1495313"/>
          </a:xfrm>
        </p:spPr>
        <p:txBody>
          <a:bodyPr vert="eaVert">
            <a:noAutofit/>
          </a:bodyPr>
          <a:lstStyle/>
          <a:p>
            <a:r>
              <a:rPr lang="ja-JP" altLang="en-US" sz="9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ADLaM Display" panose="020F0502020204030204" pitchFamily="2" charset="0"/>
              </a:rPr>
              <a:t>た</a:t>
            </a:r>
            <a:endParaRPr kumimoji="1" lang="ja-JP" altLang="en-US" sz="96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ADLaM Display" panose="020F0502020204030204" pitchFamily="2" charset="0"/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B3675F2-0588-FBA7-0A83-E5B8930B06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20010" y="1097280"/>
            <a:ext cx="7476565" cy="5615492"/>
          </a:xfrm>
        </p:spPr>
        <p:txBody>
          <a:bodyPr vert="eaVert">
            <a:normAutofit/>
          </a:bodyPr>
          <a:lstStyle/>
          <a:p>
            <a:pPr algn="l"/>
            <a:r>
              <a:rPr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たいへんだ！</a:t>
            </a:r>
            <a:endParaRPr kumimoji="1"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火事だ！</a:t>
            </a:r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火事だ！</a:t>
            </a:r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と大声で</a:t>
            </a:r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299550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657B0C-3497-1135-66ED-363DEF8D43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380667" y="613186"/>
            <a:ext cx="1391323" cy="1495313"/>
          </a:xfrm>
        </p:spPr>
        <p:txBody>
          <a:bodyPr vert="eaVert">
            <a:noAutofit/>
          </a:bodyPr>
          <a:lstStyle/>
          <a:p>
            <a:r>
              <a:rPr kumimoji="1" lang="ja-JP" altLang="en-US" sz="9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ADLaM Display" panose="020F0502020204030204" pitchFamily="2" charset="0"/>
              </a:rPr>
              <a:t>ち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B3675F2-0588-FBA7-0A83-E5B8930B06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20010" y="1097280"/>
            <a:ext cx="7476565" cy="5615492"/>
          </a:xfrm>
        </p:spPr>
        <p:txBody>
          <a:bodyPr vert="eaVert">
            <a:normAutofit/>
          </a:bodyPr>
          <a:lstStyle/>
          <a:p>
            <a:pPr algn="l"/>
            <a:r>
              <a:rPr kumimoji="1"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ちょっとした</a:t>
            </a:r>
            <a:endParaRPr kumimoji="1"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ゆだんがまねく</a:t>
            </a:r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ケガや事故</a:t>
            </a:r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E9301B7-F11F-D3B6-D1E8-E0C33524BE99}"/>
              </a:ext>
            </a:extLst>
          </p:cNvPr>
          <p:cNvSpPr txBox="1"/>
          <p:nvPr/>
        </p:nvSpPr>
        <p:spPr>
          <a:xfrm>
            <a:off x="5116286" y="3581860"/>
            <a:ext cx="4354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じ</a:t>
            </a:r>
            <a:endParaRPr lang="en-US" altLang="ja-JP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endParaRPr lang="en-US" altLang="ja-JP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こ</a:t>
            </a:r>
            <a:endParaRPr kumimoji="1" lang="ja-JP" altLang="en-US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894274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657B0C-3497-1135-66ED-363DEF8D43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380667" y="613186"/>
            <a:ext cx="1391323" cy="1495313"/>
          </a:xfrm>
        </p:spPr>
        <p:txBody>
          <a:bodyPr vert="eaVert">
            <a:noAutofit/>
          </a:bodyPr>
          <a:lstStyle/>
          <a:p>
            <a:r>
              <a:rPr lang="ja-JP" altLang="en-US" sz="9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ADLaM Display" panose="020F0502020204030204" pitchFamily="2" charset="0"/>
              </a:rPr>
              <a:t>つ</a:t>
            </a:r>
            <a:endParaRPr kumimoji="1" lang="ja-JP" altLang="en-US" sz="96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ADLaM Display" panose="020F0502020204030204" pitchFamily="2" charset="0"/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B3675F2-0588-FBA7-0A83-E5B8930B06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20010" y="1097280"/>
            <a:ext cx="7476565" cy="5615492"/>
          </a:xfrm>
        </p:spPr>
        <p:txBody>
          <a:bodyPr vert="eaVert">
            <a:normAutofit/>
          </a:bodyPr>
          <a:lstStyle/>
          <a:p>
            <a:pPr algn="l"/>
            <a:r>
              <a:rPr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つよいゆれ</a:t>
            </a:r>
            <a:endParaRPr kumimoji="1"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一度だけでは</a:t>
            </a:r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おわらない</a:t>
            </a:r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945154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657B0C-3497-1135-66ED-363DEF8D43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380667" y="613186"/>
            <a:ext cx="1391323" cy="1495313"/>
          </a:xfrm>
        </p:spPr>
        <p:txBody>
          <a:bodyPr vert="eaVert">
            <a:noAutofit/>
          </a:bodyPr>
          <a:lstStyle/>
          <a:p>
            <a:r>
              <a:rPr kumimoji="1" lang="ja-JP" altLang="en-US" sz="9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ADLaM Display" panose="020F0502020204030204" pitchFamily="2" charset="0"/>
              </a:rPr>
              <a:t>て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B3675F2-0588-FBA7-0A83-E5B8930B06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54086" y="1097280"/>
            <a:ext cx="6142489" cy="5553891"/>
          </a:xfrm>
        </p:spPr>
        <p:txBody>
          <a:bodyPr vert="eaVert">
            <a:normAutofit/>
          </a:bodyPr>
          <a:lstStyle/>
          <a:p>
            <a:pPr algn="l"/>
            <a:r>
              <a:rPr kumimoji="1"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てんでんこ</a:t>
            </a:r>
            <a:endParaRPr kumimoji="1"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つなみがきたら</a:t>
            </a:r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高台へ</a:t>
            </a:r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E8CC815-06F1-72AD-FC79-C50440A802D0}"/>
              </a:ext>
            </a:extLst>
          </p:cNvPr>
          <p:cNvSpPr txBox="1"/>
          <p:nvPr/>
        </p:nvSpPr>
        <p:spPr>
          <a:xfrm>
            <a:off x="968736" y="1088571"/>
            <a:ext cx="923330" cy="389708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2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てんでんこ・・・いわてのことば</a:t>
            </a:r>
            <a:endParaRPr kumimoji="1" lang="en-US" altLang="ja-JP" sz="2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2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　</a:t>
            </a:r>
            <a:r>
              <a:rPr kumimoji="1" lang="ja-JP" altLang="en-US" sz="2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それぞれがばらばらに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3D933854-4636-C325-4EBF-8972BF561CF4}"/>
              </a:ext>
            </a:extLst>
          </p:cNvPr>
          <p:cNvSpPr/>
          <p:nvPr/>
        </p:nvSpPr>
        <p:spPr>
          <a:xfrm>
            <a:off x="620486" y="762000"/>
            <a:ext cx="1447800" cy="4604657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25904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657B0C-3497-1135-66ED-363DEF8D43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380667" y="613186"/>
            <a:ext cx="1391323" cy="1495313"/>
          </a:xfrm>
        </p:spPr>
        <p:txBody>
          <a:bodyPr vert="eaVert">
            <a:noAutofit/>
          </a:bodyPr>
          <a:lstStyle/>
          <a:p>
            <a:r>
              <a:rPr lang="ja-JP" altLang="en-US" sz="9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ADLaM Display" panose="020F0502020204030204" pitchFamily="2" charset="0"/>
              </a:rPr>
              <a:t>い</a:t>
            </a:r>
            <a:endParaRPr kumimoji="1" lang="ja-JP" altLang="en-US" sz="96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ADLaM Display" panose="020F0502020204030204" pitchFamily="2" charset="0"/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B3675F2-0588-FBA7-0A83-E5B8930B06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20010" y="1097280"/>
            <a:ext cx="7476565" cy="5615492"/>
          </a:xfrm>
        </p:spPr>
        <p:txBody>
          <a:bodyPr vert="eaVert">
            <a:normAutofit/>
          </a:bodyPr>
          <a:lstStyle/>
          <a:p>
            <a:pPr algn="l"/>
            <a:r>
              <a:rPr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１　７　１</a:t>
            </a:r>
            <a:endParaRPr kumimoji="1"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さいがい用の</a:t>
            </a:r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kumimoji="1"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でんごんばん</a:t>
            </a:r>
          </a:p>
        </p:txBody>
      </p:sp>
    </p:spTree>
    <p:extLst>
      <p:ext uri="{BB962C8B-B14F-4D97-AF65-F5344CB8AC3E}">
        <p14:creationId xmlns:p14="http://schemas.microsoft.com/office/powerpoint/2010/main" val="16355014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657B0C-3497-1135-66ED-363DEF8D43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380667" y="613186"/>
            <a:ext cx="1391323" cy="1495313"/>
          </a:xfrm>
        </p:spPr>
        <p:txBody>
          <a:bodyPr vert="eaVert">
            <a:noAutofit/>
          </a:bodyPr>
          <a:lstStyle/>
          <a:p>
            <a:r>
              <a:rPr kumimoji="1" lang="ja-JP" altLang="en-US" sz="9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ADLaM Display" panose="020F0502020204030204" pitchFamily="2" charset="0"/>
              </a:rPr>
              <a:t>と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B3675F2-0588-FBA7-0A83-E5B8930B06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20010" y="1097280"/>
            <a:ext cx="7476565" cy="5615492"/>
          </a:xfrm>
        </p:spPr>
        <p:txBody>
          <a:bodyPr vert="eaVert">
            <a:normAutofit/>
          </a:bodyPr>
          <a:lstStyle/>
          <a:p>
            <a:pPr algn="l"/>
            <a:r>
              <a:rPr kumimoji="1"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となりの人と</a:t>
            </a:r>
            <a:endParaRPr kumimoji="1"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声をかけあい</a:t>
            </a:r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ひなんじょへ</a:t>
            </a:r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2518907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657B0C-3497-1135-66ED-363DEF8D43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380667" y="613186"/>
            <a:ext cx="1391323" cy="1495313"/>
          </a:xfrm>
        </p:spPr>
        <p:txBody>
          <a:bodyPr vert="eaVert">
            <a:noAutofit/>
          </a:bodyPr>
          <a:lstStyle/>
          <a:p>
            <a:r>
              <a:rPr lang="ja-JP" altLang="en-US" sz="9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ADLaM Display" panose="020F0502020204030204" pitchFamily="2" charset="0"/>
              </a:rPr>
              <a:t>な</a:t>
            </a:r>
            <a:endParaRPr kumimoji="1" lang="ja-JP" altLang="en-US" sz="96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ADLaM Display" panose="020F0502020204030204" pitchFamily="2" charset="0"/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B3675F2-0588-FBA7-0A83-E5B8930B06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20010" y="1097280"/>
            <a:ext cx="7476565" cy="5615492"/>
          </a:xfrm>
        </p:spPr>
        <p:txBody>
          <a:bodyPr vert="eaVert">
            <a:normAutofit/>
          </a:bodyPr>
          <a:lstStyle/>
          <a:p>
            <a:pPr algn="l"/>
            <a:r>
              <a:rPr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何度でも</a:t>
            </a:r>
            <a:endParaRPr kumimoji="1"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くんれん</a:t>
            </a:r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てんけん</a:t>
            </a:r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はなしあい</a:t>
            </a:r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0969197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657B0C-3497-1135-66ED-363DEF8D43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380667" y="613186"/>
            <a:ext cx="1391323" cy="1495313"/>
          </a:xfrm>
        </p:spPr>
        <p:txBody>
          <a:bodyPr vert="eaVert">
            <a:noAutofit/>
          </a:bodyPr>
          <a:lstStyle/>
          <a:p>
            <a:r>
              <a:rPr kumimoji="1" lang="ja-JP" altLang="en-US" sz="9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ADLaM Display" panose="020F0502020204030204" pitchFamily="2" charset="0"/>
              </a:rPr>
              <a:t>に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B3675F2-0588-FBA7-0A83-E5B8930B06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20010" y="1097280"/>
            <a:ext cx="7476565" cy="5615492"/>
          </a:xfrm>
        </p:spPr>
        <p:txBody>
          <a:bodyPr vert="eaVert">
            <a:normAutofit/>
          </a:bodyPr>
          <a:lstStyle/>
          <a:p>
            <a:pPr algn="l"/>
            <a:r>
              <a:rPr kumimoji="1"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２メートル</a:t>
            </a:r>
            <a:endParaRPr kumimoji="1"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あいだをとって</a:t>
            </a:r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かんせんよぼう</a:t>
            </a:r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4037948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657B0C-3497-1135-66ED-363DEF8D43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380667" y="613186"/>
            <a:ext cx="1391323" cy="1495313"/>
          </a:xfrm>
        </p:spPr>
        <p:txBody>
          <a:bodyPr vert="eaVert">
            <a:noAutofit/>
          </a:bodyPr>
          <a:lstStyle/>
          <a:p>
            <a:r>
              <a:rPr lang="ja-JP" altLang="en-US" sz="9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ADLaM Display" panose="020F0502020204030204" pitchFamily="2" charset="0"/>
              </a:rPr>
              <a:t>ぬ</a:t>
            </a:r>
            <a:endParaRPr kumimoji="1" lang="ja-JP" altLang="en-US" sz="96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ADLaM Display" panose="020F0502020204030204" pitchFamily="2" charset="0"/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B3675F2-0588-FBA7-0A83-E5B8930B06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20010" y="1097280"/>
            <a:ext cx="7476565" cy="5615492"/>
          </a:xfrm>
        </p:spPr>
        <p:txBody>
          <a:bodyPr vert="eaVert">
            <a:normAutofit/>
          </a:bodyPr>
          <a:lstStyle/>
          <a:p>
            <a:pPr algn="l"/>
            <a:r>
              <a:rPr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ぬれた手で</a:t>
            </a:r>
            <a:endParaRPr kumimoji="1"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あいだをとって</a:t>
            </a:r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かんせんよぼう</a:t>
            </a:r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4073558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657B0C-3497-1135-66ED-363DEF8D43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380667" y="613186"/>
            <a:ext cx="1391323" cy="1495313"/>
          </a:xfrm>
        </p:spPr>
        <p:txBody>
          <a:bodyPr vert="eaVert">
            <a:noAutofit/>
          </a:bodyPr>
          <a:lstStyle/>
          <a:p>
            <a:r>
              <a:rPr kumimoji="1" lang="ja-JP" altLang="en-US" sz="9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ADLaM Display" panose="020F0502020204030204" pitchFamily="2" charset="0"/>
              </a:rPr>
              <a:t>ね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B3675F2-0588-FBA7-0A83-E5B8930B06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20010" y="1097280"/>
            <a:ext cx="7476565" cy="5615492"/>
          </a:xfrm>
        </p:spPr>
        <p:txBody>
          <a:bodyPr vert="eaVert">
            <a:normAutofit/>
          </a:bodyPr>
          <a:lstStyle/>
          <a:p>
            <a:pPr algn="l"/>
            <a:r>
              <a:rPr kumimoji="1"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ねつをもつ</a:t>
            </a:r>
            <a:endParaRPr kumimoji="1"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どうぐも</a:t>
            </a:r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キケン</a:t>
            </a:r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火事のもと</a:t>
            </a:r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336955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657B0C-3497-1135-66ED-363DEF8D43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380667" y="613186"/>
            <a:ext cx="1391323" cy="1495313"/>
          </a:xfrm>
        </p:spPr>
        <p:txBody>
          <a:bodyPr vert="eaVert">
            <a:noAutofit/>
          </a:bodyPr>
          <a:lstStyle/>
          <a:p>
            <a:r>
              <a:rPr kumimoji="1" lang="ja-JP" altLang="en-US" sz="9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ADLaM Display" panose="020F0502020204030204" pitchFamily="2" charset="0"/>
              </a:rPr>
              <a:t>の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B3675F2-0588-FBA7-0A83-E5B8930B06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20010" y="1097280"/>
            <a:ext cx="7476565" cy="5615492"/>
          </a:xfrm>
        </p:spPr>
        <p:txBody>
          <a:bodyPr vert="eaVert">
            <a:normAutofit/>
          </a:bodyPr>
          <a:lstStyle/>
          <a:p>
            <a:pPr algn="l"/>
            <a:r>
              <a:rPr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のみ水は</a:t>
            </a:r>
            <a:endParaRPr kumimoji="1"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一人一日</a:t>
            </a:r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３リットル</a:t>
            </a:r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4416003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657B0C-3497-1135-66ED-363DEF8D43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380667" y="613186"/>
            <a:ext cx="1391323" cy="1495313"/>
          </a:xfrm>
        </p:spPr>
        <p:txBody>
          <a:bodyPr vert="eaVert">
            <a:noAutofit/>
          </a:bodyPr>
          <a:lstStyle/>
          <a:p>
            <a:r>
              <a:rPr lang="ja-JP" altLang="en-US" sz="9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ADLaM Display" panose="020F0502020204030204" pitchFamily="2" charset="0"/>
              </a:rPr>
              <a:t>は</a:t>
            </a:r>
            <a:endParaRPr kumimoji="1" lang="ja-JP" altLang="en-US" sz="96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ADLaM Display" panose="020F0502020204030204" pitchFamily="2" charset="0"/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B3675F2-0588-FBA7-0A83-E5B8930B06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20010" y="1097280"/>
            <a:ext cx="7476565" cy="5615492"/>
          </a:xfrm>
        </p:spPr>
        <p:txBody>
          <a:bodyPr vert="eaVert">
            <a:normAutofit/>
          </a:bodyPr>
          <a:lstStyle/>
          <a:p>
            <a:pPr algn="l"/>
            <a:r>
              <a:rPr kumimoji="1"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ハザードマップ</a:t>
            </a:r>
            <a:endParaRPr kumimoji="1"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ひなんの場所を</a:t>
            </a:r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知っておこう</a:t>
            </a:r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1954033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657B0C-3497-1135-66ED-363DEF8D43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380667" y="580529"/>
            <a:ext cx="1391323" cy="1495313"/>
          </a:xfrm>
        </p:spPr>
        <p:txBody>
          <a:bodyPr vert="eaVert">
            <a:noAutofit/>
          </a:bodyPr>
          <a:lstStyle/>
          <a:p>
            <a:r>
              <a:rPr kumimoji="1" lang="ja-JP" altLang="en-US" sz="9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ADLaM Display" panose="020F0502020204030204" pitchFamily="2" charset="0"/>
              </a:rPr>
              <a:t>ひ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B3675F2-0588-FBA7-0A83-E5B8930B06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20010" y="1097280"/>
            <a:ext cx="7476565" cy="5615492"/>
          </a:xfrm>
        </p:spPr>
        <p:txBody>
          <a:bodyPr vert="eaVert">
            <a:normAutofit/>
          </a:bodyPr>
          <a:lstStyle/>
          <a:p>
            <a:pPr algn="l"/>
            <a:r>
              <a:rPr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火元には</a:t>
            </a:r>
            <a:endParaRPr kumimoji="1"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ゆれのおさまり</a:t>
            </a:r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まってから</a:t>
            </a:r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5242804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657B0C-3497-1135-66ED-363DEF8D43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380667" y="580529"/>
            <a:ext cx="1391323" cy="1495313"/>
          </a:xfrm>
        </p:spPr>
        <p:txBody>
          <a:bodyPr vert="eaVert">
            <a:noAutofit/>
          </a:bodyPr>
          <a:lstStyle/>
          <a:p>
            <a:r>
              <a:rPr lang="ja-JP" altLang="en-US" sz="9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ADLaM Display" panose="020F0502020204030204" pitchFamily="2" charset="0"/>
              </a:rPr>
              <a:t>ふ</a:t>
            </a:r>
            <a:endParaRPr kumimoji="1" lang="ja-JP" altLang="en-US" sz="96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ADLaM Display" panose="020F0502020204030204" pitchFamily="2" charset="0"/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B3675F2-0588-FBA7-0A83-E5B8930B06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4724" y="881743"/>
            <a:ext cx="7476565" cy="5863686"/>
          </a:xfrm>
        </p:spPr>
        <p:txBody>
          <a:bodyPr vert="eaVert">
            <a:normAutofit/>
          </a:bodyPr>
          <a:lstStyle/>
          <a:p>
            <a:pPr algn="l"/>
            <a:r>
              <a:rPr kumimoji="1"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ブロックべい</a:t>
            </a:r>
            <a:endParaRPr kumimoji="1"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じしんがおきたら</a:t>
            </a:r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近づくな</a:t>
            </a:r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9765411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657B0C-3497-1135-66ED-363DEF8D43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380667" y="580529"/>
            <a:ext cx="1391323" cy="1495313"/>
          </a:xfrm>
        </p:spPr>
        <p:txBody>
          <a:bodyPr vert="eaVert">
            <a:noAutofit/>
          </a:bodyPr>
          <a:lstStyle/>
          <a:p>
            <a:r>
              <a:rPr kumimoji="1" lang="ja-JP" altLang="en-US" sz="9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ADLaM Display" panose="020F0502020204030204" pitchFamily="2" charset="0"/>
              </a:rPr>
              <a:t>へ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B3675F2-0588-FBA7-0A83-E5B8930B06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20010" y="1097280"/>
            <a:ext cx="7476565" cy="5615492"/>
          </a:xfrm>
        </p:spPr>
        <p:txBody>
          <a:bodyPr vert="eaVert">
            <a:normAutofit/>
          </a:bodyPr>
          <a:lstStyle/>
          <a:p>
            <a:pPr algn="l"/>
            <a:r>
              <a:rPr kumimoji="1"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ヘルメット</a:t>
            </a:r>
            <a:endParaRPr kumimoji="1"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あたまを守る</a:t>
            </a:r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いのちづな</a:t>
            </a:r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106637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657B0C-3497-1135-66ED-363DEF8D43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380667" y="613186"/>
            <a:ext cx="1391323" cy="1495313"/>
          </a:xfrm>
        </p:spPr>
        <p:txBody>
          <a:bodyPr vert="eaVert">
            <a:noAutofit/>
          </a:bodyPr>
          <a:lstStyle/>
          <a:p>
            <a:r>
              <a:rPr kumimoji="1" lang="ja-JP" altLang="en-US" sz="9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ADLaM Display" panose="020F0502020204030204" pitchFamily="2" charset="0"/>
              </a:rPr>
              <a:t>う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B3675F2-0588-FBA7-0A83-E5B8930B06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20010" y="1097280"/>
            <a:ext cx="7476565" cy="5615492"/>
          </a:xfrm>
        </p:spPr>
        <p:txBody>
          <a:bodyPr vert="eaVert">
            <a:normAutofit/>
          </a:bodyPr>
          <a:lstStyle/>
          <a:p>
            <a:pPr algn="l"/>
            <a:r>
              <a:rPr kumimoji="1"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うれしいな</a:t>
            </a:r>
            <a:endParaRPr kumimoji="1"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ボランティアの</a:t>
            </a:r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あたたかさ</a:t>
            </a:r>
            <a:endParaRPr kumimoji="1" lang="ja-JP" altLang="en-US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3988035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657B0C-3497-1135-66ED-363DEF8D43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380667" y="580529"/>
            <a:ext cx="1391323" cy="1495313"/>
          </a:xfrm>
        </p:spPr>
        <p:txBody>
          <a:bodyPr vert="eaVert">
            <a:noAutofit/>
          </a:bodyPr>
          <a:lstStyle/>
          <a:p>
            <a:r>
              <a:rPr lang="ja-JP" altLang="en-US" sz="9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ADLaM Display" panose="020F0502020204030204" pitchFamily="2" charset="0"/>
              </a:rPr>
              <a:t>ほ</a:t>
            </a:r>
            <a:endParaRPr kumimoji="1" lang="ja-JP" altLang="en-US" sz="96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ADLaM Display" panose="020F0502020204030204" pitchFamily="2" charset="0"/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B3675F2-0588-FBA7-0A83-E5B8930B06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20010" y="1097280"/>
            <a:ext cx="7476565" cy="5615492"/>
          </a:xfrm>
        </p:spPr>
        <p:txBody>
          <a:bodyPr vert="eaVert">
            <a:normAutofit/>
          </a:bodyPr>
          <a:lstStyle/>
          <a:p>
            <a:pPr algn="l"/>
            <a:r>
              <a:rPr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ポリぶくろ</a:t>
            </a:r>
            <a:endParaRPr kumimoji="1"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くふうひとつで</a:t>
            </a:r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防災グッズ</a:t>
            </a:r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761987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657B0C-3497-1135-66ED-363DEF8D43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380667" y="580529"/>
            <a:ext cx="1391323" cy="1495313"/>
          </a:xfrm>
        </p:spPr>
        <p:txBody>
          <a:bodyPr vert="eaVert">
            <a:noAutofit/>
          </a:bodyPr>
          <a:lstStyle/>
          <a:p>
            <a:r>
              <a:rPr kumimoji="1" lang="ja-JP" altLang="en-US" sz="9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ADLaM Display" panose="020F0502020204030204" pitchFamily="2" charset="0"/>
              </a:rPr>
              <a:t>ま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B3675F2-0588-FBA7-0A83-E5B8930B06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09257" y="1097280"/>
            <a:ext cx="5587318" cy="5615492"/>
          </a:xfrm>
        </p:spPr>
        <p:txBody>
          <a:bodyPr vert="eaVert">
            <a:normAutofit/>
          </a:bodyPr>
          <a:lstStyle/>
          <a:p>
            <a:pPr algn="l"/>
            <a:r>
              <a:rPr kumimoji="1"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マスクつけ</a:t>
            </a:r>
            <a:endParaRPr kumimoji="1"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b="1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三密かいひで</a:t>
            </a:r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かんせんよぼう</a:t>
            </a:r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39B8204-8D77-ED7D-E72E-61921C2D756D}"/>
              </a:ext>
            </a:extLst>
          </p:cNvPr>
          <p:cNvSpPr txBox="1"/>
          <p:nvPr/>
        </p:nvSpPr>
        <p:spPr>
          <a:xfrm>
            <a:off x="613904" y="1097280"/>
            <a:ext cx="2031325" cy="2734491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2400" dirty="0">
                <a:solidFill>
                  <a:srgbClr val="00B0F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三密</a:t>
            </a:r>
            <a:endParaRPr kumimoji="1" lang="en-US" altLang="ja-JP" sz="2400" dirty="0">
              <a:solidFill>
                <a:srgbClr val="00B0F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2400" dirty="0">
                <a:solidFill>
                  <a:srgbClr val="00B0F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密集（みっしゅう）</a:t>
            </a:r>
            <a:endParaRPr lang="en-US" altLang="ja-JP" sz="2400" dirty="0">
              <a:solidFill>
                <a:srgbClr val="00B0F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2400" dirty="0">
                <a:solidFill>
                  <a:srgbClr val="00B0F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r>
              <a:rPr kumimoji="1" lang="ja-JP" altLang="en-US" sz="2400" dirty="0">
                <a:solidFill>
                  <a:srgbClr val="00B0F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密接（みっせつ）</a:t>
            </a:r>
            <a:endParaRPr kumimoji="1" lang="en-US" altLang="ja-JP" sz="2400" dirty="0">
              <a:solidFill>
                <a:srgbClr val="00B0F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2400" dirty="0">
                <a:solidFill>
                  <a:srgbClr val="00B0F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密閉（みっぺい）</a:t>
            </a:r>
            <a:endParaRPr lang="en-US" altLang="ja-JP" sz="2400" dirty="0">
              <a:solidFill>
                <a:srgbClr val="00B0F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sz="2400" dirty="0">
                <a:solidFill>
                  <a:srgbClr val="00B0F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r>
              <a:rPr lang="ja-JP" altLang="en-US" sz="2400" dirty="0">
                <a:solidFill>
                  <a:srgbClr val="00B0F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endParaRPr kumimoji="1" lang="ja-JP" altLang="en-US" sz="2400" dirty="0">
              <a:solidFill>
                <a:srgbClr val="00B0F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1E9EFC2E-58E7-2357-2EBA-766E861406F6}"/>
              </a:ext>
            </a:extLst>
          </p:cNvPr>
          <p:cNvSpPr txBox="1"/>
          <p:nvPr/>
        </p:nvSpPr>
        <p:spPr>
          <a:xfrm>
            <a:off x="6966857" y="1197429"/>
            <a:ext cx="5007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さんみつ</a:t>
            </a:r>
          </a:p>
        </p:txBody>
      </p:sp>
    </p:spTree>
    <p:extLst>
      <p:ext uri="{BB962C8B-B14F-4D97-AF65-F5344CB8AC3E}">
        <p14:creationId xmlns:p14="http://schemas.microsoft.com/office/powerpoint/2010/main" val="326301128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657B0C-3497-1135-66ED-363DEF8D43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380667" y="580529"/>
            <a:ext cx="1391323" cy="1495313"/>
          </a:xfrm>
        </p:spPr>
        <p:txBody>
          <a:bodyPr vert="eaVert">
            <a:noAutofit/>
          </a:bodyPr>
          <a:lstStyle/>
          <a:p>
            <a:r>
              <a:rPr kumimoji="1" lang="ja-JP" altLang="en-US" sz="9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ADLaM Display" panose="020F0502020204030204" pitchFamily="2" charset="0"/>
              </a:rPr>
              <a:t>み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B3675F2-0588-FBA7-0A83-E5B8930B06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20010" y="1097280"/>
            <a:ext cx="7476565" cy="5615492"/>
          </a:xfrm>
        </p:spPr>
        <p:txBody>
          <a:bodyPr vert="eaVert">
            <a:normAutofit/>
          </a:bodyPr>
          <a:lstStyle/>
          <a:p>
            <a:pPr algn="l"/>
            <a:r>
              <a:rPr kumimoji="1"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水はいのち</a:t>
            </a:r>
            <a:endParaRPr kumimoji="1"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さいがい時には</a:t>
            </a:r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かかせない</a:t>
            </a:r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361520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657B0C-3497-1135-66ED-363DEF8D43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380667" y="580529"/>
            <a:ext cx="1391323" cy="1495313"/>
          </a:xfrm>
        </p:spPr>
        <p:txBody>
          <a:bodyPr vert="eaVert">
            <a:noAutofit/>
          </a:bodyPr>
          <a:lstStyle/>
          <a:p>
            <a:r>
              <a:rPr lang="ja-JP" altLang="en-US" sz="9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ADLaM Display" panose="020F0502020204030204" pitchFamily="2" charset="0"/>
              </a:rPr>
              <a:t>む</a:t>
            </a:r>
            <a:endParaRPr kumimoji="1" lang="ja-JP" altLang="en-US" sz="96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ADLaM Display" panose="020F0502020204030204" pitchFamily="2" charset="0"/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B3675F2-0588-FBA7-0A83-E5B8930B06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20010" y="1097280"/>
            <a:ext cx="7476565" cy="5615492"/>
          </a:xfrm>
        </p:spPr>
        <p:txBody>
          <a:bodyPr vert="eaVert">
            <a:normAutofit/>
          </a:bodyPr>
          <a:lstStyle/>
          <a:p>
            <a:pPr algn="l"/>
            <a:r>
              <a:rPr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むかしのおしえ</a:t>
            </a:r>
            <a:endParaRPr kumimoji="1"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いつもわすれず</a:t>
            </a:r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かたりつぐ</a:t>
            </a:r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7319387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657B0C-3497-1135-66ED-363DEF8D43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380667" y="580529"/>
            <a:ext cx="1391323" cy="1495313"/>
          </a:xfrm>
        </p:spPr>
        <p:txBody>
          <a:bodyPr vert="eaVert">
            <a:noAutofit/>
          </a:bodyPr>
          <a:lstStyle/>
          <a:p>
            <a:r>
              <a:rPr kumimoji="1" lang="ja-JP" altLang="en-US" sz="9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ADLaM Display" panose="020F0502020204030204" pitchFamily="2" charset="0"/>
              </a:rPr>
              <a:t>め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B3675F2-0588-FBA7-0A83-E5B8930B06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20010" y="1097280"/>
            <a:ext cx="7476565" cy="5615492"/>
          </a:xfrm>
        </p:spPr>
        <p:txBody>
          <a:bodyPr vert="eaVert">
            <a:normAutofit/>
          </a:bodyPr>
          <a:lstStyle/>
          <a:p>
            <a:pPr algn="l"/>
            <a:r>
              <a:rPr kumimoji="1"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目を配ろう</a:t>
            </a:r>
            <a:endParaRPr kumimoji="1"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不安な友だち　</a:t>
            </a:r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いないかな？</a:t>
            </a:r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8185682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657B0C-3497-1135-66ED-363DEF8D43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380667" y="580529"/>
            <a:ext cx="1391323" cy="1495313"/>
          </a:xfrm>
        </p:spPr>
        <p:txBody>
          <a:bodyPr vert="eaVert">
            <a:noAutofit/>
          </a:bodyPr>
          <a:lstStyle/>
          <a:p>
            <a:r>
              <a:rPr lang="ja-JP" altLang="en-US" sz="9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ADLaM Display" panose="020F0502020204030204" pitchFamily="2" charset="0"/>
              </a:rPr>
              <a:t>も</a:t>
            </a:r>
            <a:endParaRPr kumimoji="1" lang="ja-JP" altLang="en-US" sz="96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ADLaM Display" panose="020F0502020204030204" pitchFamily="2" charset="0"/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B3675F2-0588-FBA7-0A83-E5B8930B06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20010" y="1097280"/>
            <a:ext cx="7476565" cy="5615492"/>
          </a:xfrm>
        </p:spPr>
        <p:txBody>
          <a:bodyPr vert="eaVert">
            <a:normAutofit/>
          </a:bodyPr>
          <a:lstStyle/>
          <a:p>
            <a:pPr algn="l"/>
            <a:r>
              <a:rPr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もどらない</a:t>
            </a:r>
            <a:endParaRPr kumimoji="1"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安全かくにん　</a:t>
            </a:r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おわるまで</a:t>
            </a:r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312557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657B0C-3497-1135-66ED-363DEF8D43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380667" y="580529"/>
            <a:ext cx="1391323" cy="1495313"/>
          </a:xfrm>
        </p:spPr>
        <p:txBody>
          <a:bodyPr vert="eaVert">
            <a:noAutofit/>
          </a:bodyPr>
          <a:lstStyle/>
          <a:p>
            <a:r>
              <a:rPr lang="ja-JP" altLang="en-US" sz="9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ADLaM Display" panose="020F0502020204030204" pitchFamily="2" charset="0"/>
              </a:rPr>
              <a:t>も</a:t>
            </a:r>
            <a:endParaRPr kumimoji="1" lang="ja-JP" altLang="en-US" sz="96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ADLaM Display" panose="020F0502020204030204" pitchFamily="2" charset="0"/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B3675F2-0588-FBA7-0A83-E5B8930B06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20010" y="1097280"/>
            <a:ext cx="7476565" cy="5615492"/>
          </a:xfrm>
        </p:spPr>
        <p:txBody>
          <a:bodyPr vert="eaVert">
            <a:normAutofit/>
          </a:bodyPr>
          <a:lstStyle/>
          <a:p>
            <a:pPr algn="l"/>
            <a:r>
              <a:rPr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もどらない</a:t>
            </a:r>
            <a:endParaRPr kumimoji="1"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安全かくにん　</a:t>
            </a:r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おわるまで</a:t>
            </a:r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2334221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657B0C-3497-1135-66ED-363DEF8D43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380667" y="580529"/>
            <a:ext cx="1391323" cy="1495313"/>
          </a:xfrm>
        </p:spPr>
        <p:txBody>
          <a:bodyPr vert="eaVert">
            <a:noAutofit/>
          </a:bodyPr>
          <a:lstStyle/>
          <a:p>
            <a:r>
              <a:rPr kumimoji="1" lang="ja-JP" altLang="en-US" sz="9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ADLaM Display" panose="020F0502020204030204" pitchFamily="2" charset="0"/>
              </a:rPr>
              <a:t>や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B3675F2-0588-FBA7-0A83-E5B8930B06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20010" y="1097280"/>
            <a:ext cx="7476565" cy="5615492"/>
          </a:xfrm>
        </p:spPr>
        <p:txBody>
          <a:bodyPr vert="eaVert">
            <a:normAutofit/>
          </a:bodyPr>
          <a:lstStyle/>
          <a:p>
            <a:pPr algn="l"/>
            <a:r>
              <a:rPr kumimoji="1"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やねの雪</a:t>
            </a:r>
            <a:endParaRPr kumimoji="1"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おちてくること　</a:t>
            </a:r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かんがえて</a:t>
            </a:r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2325713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657B0C-3497-1135-66ED-363DEF8D43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380667" y="580529"/>
            <a:ext cx="1391323" cy="1495313"/>
          </a:xfrm>
        </p:spPr>
        <p:txBody>
          <a:bodyPr vert="eaVert">
            <a:noAutofit/>
          </a:bodyPr>
          <a:lstStyle/>
          <a:p>
            <a:r>
              <a:rPr kumimoji="1" lang="ja-JP" altLang="en-US" sz="9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ADLaM Display" panose="020F0502020204030204" pitchFamily="2" charset="0"/>
              </a:rPr>
              <a:t>ゆ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B3675F2-0588-FBA7-0A83-E5B8930B06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20010" y="1097280"/>
            <a:ext cx="7476565" cy="5615492"/>
          </a:xfrm>
        </p:spPr>
        <p:txBody>
          <a:bodyPr vert="eaVert">
            <a:normAutofit/>
          </a:bodyPr>
          <a:lstStyle/>
          <a:p>
            <a:pPr algn="l"/>
            <a:r>
              <a:rPr kumimoji="1"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ゆれたなら</a:t>
            </a:r>
            <a:endParaRPr kumimoji="1"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まずは守ろう　</a:t>
            </a:r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だいじなあたま</a:t>
            </a:r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9814665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657B0C-3497-1135-66ED-363DEF8D43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380667" y="580529"/>
            <a:ext cx="1391323" cy="1495313"/>
          </a:xfrm>
        </p:spPr>
        <p:txBody>
          <a:bodyPr vert="eaVert">
            <a:noAutofit/>
          </a:bodyPr>
          <a:lstStyle/>
          <a:p>
            <a:r>
              <a:rPr kumimoji="1" lang="ja-JP" altLang="en-US" sz="9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ADLaM Display" panose="020F0502020204030204" pitchFamily="2" charset="0"/>
              </a:rPr>
              <a:t>よ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B3675F2-0588-FBA7-0A83-E5B8930B06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20010" y="751114"/>
            <a:ext cx="7476565" cy="5961658"/>
          </a:xfrm>
        </p:spPr>
        <p:txBody>
          <a:bodyPr vert="eaVert">
            <a:normAutofit/>
          </a:bodyPr>
          <a:lstStyle/>
          <a:p>
            <a:pPr algn="l"/>
            <a:r>
              <a:rPr kumimoji="1"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よりそって</a:t>
            </a:r>
            <a:endParaRPr kumimoji="1"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手をにぎりあえば　</a:t>
            </a:r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心の手当</a:t>
            </a:r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941647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657B0C-3497-1135-66ED-363DEF8D43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380667" y="613186"/>
            <a:ext cx="1391323" cy="1495313"/>
          </a:xfrm>
        </p:spPr>
        <p:txBody>
          <a:bodyPr vert="eaVert">
            <a:noAutofit/>
          </a:bodyPr>
          <a:lstStyle/>
          <a:p>
            <a:r>
              <a:rPr lang="ja-JP" altLang="en-US" sz="9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ADLaM Display" panose="020F0502020204030204" pitchFamily="2" charset="0"/>
              </a:rPr>
              <a:t>え</a:t>
            </a:r>
            <a:endParaRPr kumimoji="1" lang="ja-JP" altLang="en-US" sz="96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ADLaM Display" panose="020F0502020204030204" pitchFamily="2" charset="0"/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B3675F2-0588-FBA7-0A83-E5B8930B06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20010" y="1097280"/>
            <a:ext cx="7476565" cy="5615492"/>
          </a:xfrm>
        </p:spPr>
        <p:txBody>
          <a:bodyPr vert="wordArtVertRtl">
            <a:normAutofit/>
          </a:bodyPr>
          <a:lstStyle/>
          <a:p>
            <a:pPr algn="l"/>
            <a:r>
              <a:rPr kumimoji="1" lang="en-US" altLang="ja-JP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AED</a:t>
            </a: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人のいのちを</a:t>
            </a:r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kumimoji="1"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たすけるよ</a:t>
            </a:r>
          </a:p>
        </p:txBody>
      </p:sp>
    </p:spTree>
    <p:extLst>
      <p:ext uri="{BB962C8B-B14F-4D97-AF65-F5344CB8AC3E}">
        <p14:creationId xmlns:p14="http://schemas.microsoft.com/office/powerpoint/2010/main" val="106813591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657B0C-3497-1135-66ED-363DEF8D43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380667" y="580529"/>
            <a:ext cx="1391323" cy="1495313"/>
          </a:xfrm>
        </p:spPr>
        <p:txBody>
          <a:bodyPr vert="eaVert">
            <a:noAutofit/>
          </a:bodyPr>
          <a:lstStyle/>
          <a:p>
            <a:r>
              <a:rPr lang="ja-JP" altLang="en-US" sz="9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ADLaM Display" panose="020F0502020204030204" pitchFamily="2" charset="0"/>
              </a:rPr>
              <a:t>ら</a:t>
            </a:r>
            <a:endParaRPr kumimoji="1" lang="ja-JP" altLang="en-US" sz="96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ADLaM Display" panose="020F0502020204030204" pitchFamily="2" charset="0"/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B3675F2-0588-FBA7-0A83-E5B8930B06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20010" y="751114"/>
            <a:ext cx="7476565" cy="5961658"/>
          </a:xfrm>
        </p:spPr>
        <p:txBody>
          <a:bodyPr vert="eaVert">
            <a:normAutofit/>
          </a:bodyPr>
          <a:lstStyle/>
          <a:p>
            <a:pPr algn="l"/>
            <a:r>
              <a:rPr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ラジオから</a:t>
            </a:r>
            <a:endParaRPr kumimoji="1"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正しいじょうほう　</a:t>
            </a:r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いち早く</a:t>
            </a:r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791911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657B0C-3497-1135-66ED-363DEF8D43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380667" y="580529"/>
            <a:ext cx="1391323" cy="1495313"/>
          </a:xfrm>
        </p:spPr>
        <p:txBody>
          <a:bodyPr vert="eaVert">
            <a:noAutofit/>
          </a:bodyPr>
          <a:lstStyle/>
          <a:p>
            <a:r>
              <a:rPr lang="ja-JP" altLang="en-US" sz="9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ADLaM Display" panose="020F0502020204030204" pitchFamily="2" charset="0"/>
              </a:rPr>
              <a:t>り</a:t>
            </a:r>
            <a:endParaRPr kumimoji="1" lang="ja-JP" altLang="en-US" sz="96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ADLaM Display" panose="020F0502020204030204" pitchFamily="2" charset="0"/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B3675F2-0588-FBA7-0A83-E5B8930B06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20010" y="751114"/>
            <a:ext cx="7476565" cy="5961658"/>
          </a:xfrm>
        </p:spPr>
        <p:txBody>
          <a:bodyPr vert="eaVert">
            <a:normAutofit/>
          </a:bodyPr>
          <a:lstStyle/>
          <a:p>
            <a:pPr algn="l"/>
            <a:r>
              <a:rPr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リュックにつめた</a:t>
            </a:r>
            <a:endParaRPr kumimoji="1"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持ち出し品　</a:t>
            </a:r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ときどきてんけん</a:t>
            </a:r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すぐに持ち出し</a:t>
            </a:r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3534709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657B0C-3497-1135-66ED-363DEF8D43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380667" y="580529"/>
            <a:ext cx="1391323" cy="1495313"/>
          </a:xfrm>
        </p:spPr>
        <p:txBody>
          <a:bodyPr vert="eaVert">
            <a:noAutofit/>
          </a:bodyPr>
          <a:lstStyle/>
          <a:p>
            <a:r>
              <a:rPr kumimoji="1" lang="ja-JP" altLang="en-US" sz="9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ADLaM Display" panose="020F0502020204030204" pitchFamily="2" charset="0"/>
              </a:rPr>
              <a:t>る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B3675F2-0588-FBA7-0A83-E5B8930B06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20010" y="751114"/>
            <a:ext cx="7476565" cy="5961658"/>
          </a:xfrm>
        </p:spPr>
        <p:txBody>
          <a:bodyPr vert="eaVert">
            <a:normAutofit/>
          </a:bodyPr>
          <a:lstStyle/>
          <a:p>
            <a:pPr algn="l"/>
            <a:r>
              <a:rPr kumimoji="1"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ルールある</a:t>
            </a:r>
            <a:endParaRPr kumimoji="1"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ひなんじょでの　</a:t>
            </a:r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たすけあい</a:t>
            </a:r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3330071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657B0C-3497-1135-66ED-363DEF8D43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380667" y="580529"/>
            <a:ext cx="1391323" cy="1495313"/>
          </a:xfrm>
        </p:spPr>
        <p:txBody>
          <a:bodyPr vert="eaVert">
            <a:noAutofit/>
          </a:bodyPr>
          <a:lstStyle/>
          <a:p>
            <a:r>
              <a:rPr lang="ja-JP" altLang="en-US" sz="9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ADLaM Display" panose="020F0502020204030204" pitchFamily="2" charset="0"/>
              </a:rPr>
              <a:t>れ</a:t>
            </a:r>
            <a:endParaRPr kumimoji="1" lang="ja-JP" altLang="en-US" sz="96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ADLaM Display" panose="020F0502020204030204" pitchFamily="2" charset="0"/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B3675F2-0588-FBA7-0A83-E5B8930B06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20010" y="751114"/>
            <a:ext cx="7476565" cy="5961658"/>
          </a:xfrm>
        </p:spPr>
        <p:txBody>
          <a:bodyPr vert="eaVert">
            <a:normAutofit/>
          </a:bodyPr>
          <a:lstStyle/>
          <a:p>
            <a:pPr algn="l"/>
            <a:r>
              <a:rPr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れんしゅうが</a:t>
            </a:r>
            <a:endParaRPr kumimoji="1"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じょうずにいきる　</a:t>
            </a:r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応急手当</a:t>
            </a:r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30E03A46-22B2-EF26-4BCB-392B40F0BA88}"/>
              </a:ext>
            </a:extLst>
          </p:cNvPr>
          <p:cNvSpPr txBox="1"/>
          <p:nvPr/>
        </p:nvSpPr>
        <p:spPr>
          <a:xfrm>
            <a:off x="5279572" y="957943"/>
            <a:ext cx="44631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おうき</a:t>
            </a:r>
            <a:endParaRPr kumimoji="1" lang="en-US" altLang="ja-JP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ゅ</a:t>
            </a:r>
            <a:endParaRPr kumimoji="1" lang="en-US" altLang="ja-JP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う</a:t>
            </a:r>
            <a:endParaRPr kumimoji="1" lang="en-US" altLang="ja-JP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endParaRPr lang="en-US" altLang="ja-JP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てあて</a:t>
            </a:r>
          </a:p>
        </p:txBody>
      </p:sp>
    </p:spTree>
    <p:extLst>
      <p:ext uri="{BB962C8B-B14F-4D97-AF65-F5344CB8AC3E}">
        <p14:creationId xmlns:p14="http://schemas.microsoft.com/office/powerpoint/2010/main" val="388258656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657B0C-3497-1135-66ED-363DEF8D43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380667" y="580529"/>
            <a:ext cx="1391323" cy="1495313"/>
          </a:xfrm>
        </p:spPr>
        <p:txBody>
          <a:bodyPr vert="eaVert">
            <a:noAutofit/>
          </a:bodyPr>
          <a:lstStyle/>
          <a:p>
            <a:r>
              <a:rPr lang="ja-JP" altLang="en-US" sz="9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ADLaM Display" panose="020F0502020204030204" pitchFamily="2" charset="0"/>
              </a:rPr>
              <a:t>ろ</a:t>
            </a:r>
            <a:endParaRPr kumimoji="1" lang="ja-JP" altLang="en-US" sz="96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ADLaM Display" panose="020F0502020204030204" pitchFamily="2" charset="0"/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B3675F2-0588-FBA7-0A83-E5B8930B06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20010" y="751114"/>
            <a:ext cx="7476565" cy="5961658"/>
          </a:xfrm>
        </p:spPr>
        <p:txBody>
          <a:bodyPr vert="eaVert">
            <a:normAutofit/>
          </a:bodyPr>
          <a:lstStyle/>
          <a:p>
            <a:pPr algn="l"/>
            <a:r>
              <a:rPr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ろじょうでは</a:t>
            </a:r>
            <a:endParaRPr kumimoji="1"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キケンがいっぱい　</a:t>
            </a:r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おちついて</a:t>
            </a:r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9271495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657B0C-3497-1135-66ED-363DEF8D43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380667" y="580529"/>
            <a:ext cx="1391323" cy="1495313"/>
          </a:xfrm>
        </p:spPr>
        <p:txBody>
          <a:bodyPr vert="eaVert">
            <a:noAutofit/>
          </a:bodyPr>
          <a:lstStyle/>
          <a:p>
            <a:r>
              <a:rPr kumimoji="1" lang="ja-JP" altLang="en-US" sz="9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ADLaM Display" panose="020F0502020204030204" pitchFamily="2" charset="0"/>
              </a:rPr>
              <a:t>わ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B3675F2-0588-FBA7-0A83-E5B8930B06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20010" y="751114"/>
            <a:ext cx="7476565" cy="5961658"/>
          </a:xfrm>
        </p:spPr>
        <p:txBody>
          <a:bodyPr vert="eaVert">
            <a:normAutofit/>
          </a:bodyPr>
          <a:lstStyle/>
          <a:p>
            <a:pPr algn="l"/>
            <a:r>
              <a:rPr kumimoji="1"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ワクチンは</a:t>
            </a:r>
            <a:endParaRPr kumimoji="1"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いのちを守る　</a:t>
            </a:r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大きな手立て</a:t>
            </a:r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891923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657B0C-3497-1135-66ED-363DEF8D43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380667" y="613186"/>
            <a:ext cx="1391323" cy="1495313"/>
          </a:xfrm>
        </p:spPr>
        <p:txBody>
          <a:bodyPr vert="eaVert">
            <a:noAutofit/>
          </a:bodyPr>
          <a:lstStyle/>
          <a:p>
            <a:r>
              <a:rPr lang="ja-JP" altLang="en-US" sz="9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ADLaM Display" panose="020F0502020204030204" pitchFamily="2" charset="0"/>
              </a:rPr>
              <a:t>お</a:t>
            </a:r>
            <a:endParaRPr kumimoji="1" lang="ja-JP" altLang="en-US" sz="96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ADLaM Display" panose="020F0502020204030204" pitchFamily="2" charset="0"/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B3675F2-0588-FBA7-0A83-E5B8930B06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20010" y="1097280"/>
            <a:ext cx="7476565" cy="5615492"/>
          </a:xfrm>
        </p:spPr>
        <p:txBody>
          <a:bodyPr vert="eaVert">
            <a:normAutofit/>
          </a:bodyPr>
          <a:lstStyle/>
          <a:p>
            <a:pPr algn="l"/>
            <a:r>
              <a:rPr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大雨で</a:t>
            </a:r>
            <a:endParaRPr kumimoji="1"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川や水路に</a:t>
            </a:r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kumimoji="1"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近づかない</a:t>
            </a:r>
          </a:p>
        </p:txBody>
      </p:sp>
    </p:spTree>
    <p:extLst>
      <p:ext uri="{BB962C8B-B14F-4D97-AF65-F5344CB8AC3E}">
        <p14:creationId xmlns:p14="http://schemas.microsoft.com/office/powerpoint/2010/main" val="12145253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657B0C-3497-1135-66ED-363DEF8D43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380667" y="613186"/>
            <a:ext cx="1391323" cy="1495313"/>
          </a:xfrm>
        </p:spPr>
        <p:txBody>
          <a:bodyPr vert="eaVert">
            <a:noAutofit/>
          </a:bodyPr>
          <a:lstStyle/>
          <a:p>
            <a:r>
              <a:rPr kumimoji="1" lang="ja-JP" altLang="en-US" sz="9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ADLaM Display" panose="020F0502020204030204" pitchFamily="2" charset="0"/>
              </a:rPr>
              <a:t>か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B3675F2-0588-FBA7-0A83-E5B8930B06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20010" y="1097280"/>
            <a:ext cx="7476565" cy="5615492"/>
          </a:xfrm>
        </p:spPr>
        <p:txBody>
          <a:bodyPr vert="eaVert">
            <a:normAutofit/>
          </a:bodyPr>
          <a:lstStyle/>
          <a:p>
            <a:pPr algn="l"/>
            <a:r>
              <a:rPr kumimoji="1"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かみなりで</a:t>
            </a:r>
            <a:endParaRPr kumimoji="1"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木の下　のき下</a:t>
            </a:r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あぶないよ</a:t>
            </a:r>
            <a:endParaRPr kumimoji="1" lang="ja-JP" altLang="en-US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628067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657B0C-3497-1135-66ED-363DEF8D43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380667" y="613186"/>
            <a:ext cx="1391323" cy="1495313"/>
          </a:xfrm>
        </p:spPr>
        <p:txBody>
          <a:bodyPr vert="eaVert">
            <a:noAutofit/>
          </a:bodyPr>
          <a:lstStyle/>
          <a:p>
            <a:r>
              <a:rPr lang="ja-JP" altLang="en-US" sz="9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ADLaM Display" panose="020F0502020204030204" pitchFamily="2" charset="0"/>
              </a:rPr>
              <a:t>き</a:t>
            </a:r>
            <a:endParaRPr kumimoji="1" lang="ja-JP" altLang="en-US" sz="96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ADLaM Display" panose="020F0502020204030204" pitchFamily="2" charset="0"/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B3675F2-0588-FBA7-0A83-E5B8930B06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20010" y="1097280"/>
            <a:ext cx="7476565" cy="5615492"/>
          </a:xfrm>
        </p:spPr>
        <p:txBody>
          <a:bodyPr vert="eaVert">
            <a:normAutofit/>
          </a:bodyPr>
          <a:lstStyle/>
          <a:p>
            <a:pPr algn="l"/>
            <a:r>
              <a:rPr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気づく力</a:t>
            </a:r>
            <a:endParaRPr kumimoji="1"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まずは</a:t>
            </a:r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自分をみつめて</a:t>
            </a:r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kumimoji="1"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しんこきゅう</a:t>
            </a:r>
          </a:p>
        </p:txBody>
      </p:sp>
    </p:spTree>
    <p:extLst>
      <p:ext uri="{BB962C8B-B14F-4D97-AF65-F5344CB8AC3E}">
        <p14:creationId xmlns:p14="http://schemas.microsoft.com/office/powerpoint/2010/main" val="19522637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657B0C-3497-1135-66ED-363DEF8D43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380667" y="613186"/>
            <a:ext cx="1391323" cy="1495313"/>
          </a:xfrm>
        </p:spPr>
        <p:txBody>
          <a:bodyPr vert="eaVert">
            <a:noAutofit/>
          </a:bodyPr>
          <a:lstStyle/>
          <a:p>
            <a:r>
              <a:rPr kumimoji="1" lang="ja-JP" altLang="en-US" sz="9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ADLaM Display" panose="020F0502020204030204" pitchFamily="2" charset="0"/>
              </a:rPr>
              <a:t>く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B3675F2-0588-FBA7-0A83-E5B8930B06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20010" y="1097280"/>
            <a:ext cx="7476565" cy="5615492"/>
          </a:xfrm>
        </p:spPr>
        <p:txBody>
          <a:bodyPr vert="eaVert">
            <a:normAutofit/>
          </a:bodyPr>
          <a:lstStyle/>
          <a:p>
            <a:pPr algn="l"/>
            <a:r>
              <a:rPr kumimoji="1"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口とはな</a:t>
            </a:r>
            <a:endParaRPr kumimoji="1"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おおってにげよう</a:t>
            </a:r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火事のとき</a:t>
            </a:r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356063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657B0C-3497-1135-66ED-363DEF8D43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380667" y="613186"/>
            <a:ext cx="1391323" cy="1495313"/>
          </a:xfrm>
        </p:spPr>
        <p:txBody>
          <a:bodyPr vert="eaVert">
            <a:noAutofit/>
          </a:bodyPr>
          <a:lstStyle/>
          <a:p>
            <a:r>
              <a:rPr kumimoji="1" lang="ja-JP" altLang="en-US" sz="9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ADLaM Display" panose="020F0502020204030204" pitchFamily="2" charset="0"/>
              </a:rPr>
              <a:t>け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B3675F2-0588-FBA7-0A83-E5B8930B06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20010" y="1097280"/>
            <a:ext cx="7476565" cy="5615492"/>
          </a:xfrm>
        </p:spPr>
        <p:txBody>
          <a:bodyPr vert="eaVert">
            <a:normAutofit/>
          </a:bodyPr>
          <a:lstStyle/>
          <a:p>
            <a:pPr algn="l"/>
            <a:endParaRPr kumimoji="1"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kumimoji="1"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献血は</a:t>
            </a:r>
            <a:endParaRPr kumimoji="1"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</a:t>
            </a:r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kumimoji="1"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いのちをすくう</a:t>
            </a:r>
            <a:endParaRPr kumimoji="1"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r>
              <a:rPr kumimoji="1" lang="ja-JP" altLang="en-US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ボランティア</a:t>
            </a:r>
            <a:endParaRPr kumimoji="1"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l"/>
            <a:endParaRPr lang="en-US" altLang="ja-JP" sz="6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D8F18E31-3C35-271C-0944-4922CF200C4E}"/>
              </a:ext>
            </a:extLst>
          </p:cNvPr>
          <p:cNvSpPr txBox="1"/>
          <p:nvPr/>
        </p:nvSpPr>
        <p:spPr>
          <a:xfrm>
            <a:off x="7903029" y="1360842"/>
            <a:ext cx="46808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けんけつ</a:t>
            </a:r>
          </a:p>
        </p:txBody>
      </p:sp>
    </p:spTree>
    <p:extLst>
      <p:ext uri="{BB962C8B-B14F-4D97-AF65-F5344CB8AC3E}">
        <p14:creationId xmlns:p14="http://schemas.microsoft.com/office/powerpoint/2010/main" val="39447185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</TotalTime>
  <Words>424</Words>
  <Application>Microsoft Office PowerPoint</Application>
  <PresentationFormat>ワイド画面</PresentationFormat>
  <Paragraphs>299</Paragraphs>
  <Slides>45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45</vt:i4>
      </vt:variant>
    </vt:vector>
  </HeadingPairs>
  <TitlesOfParts>
    <vt:vector size="50" baseType="lpstr">
      <vt:lpstr>HGP創英角ｺﾞｼｯｸUB</vt:lpstr>
      <vt:lpstr>游ゴシック</vt:lpstr>
      <vt:lpstr>游ゴシック Light</vt:lpstr>
      <vt:lpstr>Arial</vt:lpstr>
      <vt:lpstr>Office テーマ</vt:lpstr>
      <vt:lpstr>あ</vt:lpstr>
      <vt:lpstr>い</vt:lpstr>
      <vt:lpstr>う</vt:lpstr>
      <vt:lpstr>え</vt:lpstr>
      <vt:lpstr>お</vt:lpstr>
      <vt:lpstr>か</vt:lpstr>
      <vt:lpstr>き</vt:lpstr>
      <vt:lpstr>く</vt:lpstr>
      <vt:lpstr>け</vt:lpstr>
      <vt:lpstr>こ</vt:lpstr>
      <vt:lpstr>さ</vt:lpstr>
      <vt:lpstr>し</vt:lpstr>
      <vt:lpstr>す</vt:lpstr>
      <vt:lpstr>せ</vt:lpstr>
      <vt:lpstr>そ</vt:lpstr>
      <vt:lpstr>た</vt:lpstr>
      <vt:lpstr>ち</vt:lpstr>
      <vt:lpstr>つ</vt:lpstr>
      <vt:lpstr>て</vt:lpstr>
      <vt:lpstr>と</vt:lpstr>
      <vt:lpstr>な</vt:lpstr>
      <vt:lpstr>に</vt:lpstr>
      <vt:lpstr>ぬ</vt:lpstr>
      <vt:lpstr>ね</vt:lpstr>
      <vt:lpstr>の</vt:lpstr>
      <vt:lpstr>は</vt:lpstr>
      <vt:lpstr>ひ</vt:lpstr>
      <vt:lpstr>ふ</vt:lpstr>
      <vt:lpstr>へ</vt:lpstr>
      <vt:lpstr>ほ</vt:lpstr>
      <vt:lpstr>ま</vt:lpstr>
      <vt:lpstr>み</vt:lpstr>
      <vt:lpstr>む</vt:lpstr>
      <vt:lpstr>め</vt:lpstr>
      <vt:lpstr>も</vt:lpstr>
      <vt:lpstr>も</vt:lpstr>
      <vt:lpstr>や</vt:lpstr>
      <vt:lpstr>ゆ</vt:lpstr>
      <vt:lpstr>よ</vt:lpstr>
      <vt:lpstr>ら</vt:lpstr>
      <vt:lpstr>り</vt:lpstr>
      <vt:lpstr>る</vt:lpstr>
      <vt:lpstr>れ</vt:lpstr>
      <vt:lpstr>ろ</vt:lpstr>
      <vt:lpstr>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あ</dc:title>
  <dc:creator>佐藤博明</dc:creator>
  <cp:lastModifiedBy>佐藤博明</cp:lastModifiedBy>
  <cp:revision>33</cp:revision>
  <dcterms:created xsi:type="dcterms:W3CDTF">2023-09-27T02:11:39Z</dcterms:created>
  <dcterms:modified xsi:type="dcterms:W3CDTF">2023-09-27T04:18:27Z</dcterms:modified>
</cp:coreProperties>
</file>