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66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A9DBC-A764-1CF7-8DDB-DD5ED3373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F8ABF7-7F6D-A4A4-F0C6-CBE97E8E9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96256D-A483-F62B-A89C-ADDD5EE2C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9556E3-66C3-8E25-0153-31E70FE9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F495AB-CE83-3D01-7FA0-8BEDFA43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94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D867D3-B958-F132-33AF-8C9DC66E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90203B-15D9-034B-1A12-BF914EC44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8100EE-6EAA-32C3-128F-292AD0EC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42FA9A-CAA1-D853-0559-7CF990E1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634489-9B54-4203-9656-2648D296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8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8ED00A6-39E7-6847-215B-594DC1A54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E65FD9-8107-9405-47BD-748AD0111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14C13D-397F-6954-E4BE-3DDA9E10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33C398-9A01-BAEC-E300-66A46F5B3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AF713C-EE83-5BD6-C1CE-99978292A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7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04A71-6816-706A-2233-40C831004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0997ED-2E6A-E209-33CC-B0B946444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4E152E-847E-E4BC-26FC-74C32C4B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5F8C6-DE8E-25CE-74BE-E7BFE601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C90836-140E-56B7-53AB-1E3C08748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98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6E4D14-E0D5-6CF7-6ABE-1B4539B7B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732039-45F5-7C64-2417-0FA25D762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5E0411-7837-7B9E-EB76-6924415B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513FCC-55A4-1371-44E0-167AF416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E90D98-B04C-E896-86F0-5399EB6E0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43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FD411-BAE4-A8D4-D562-31A92D1D9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59321D-60FA-1AE8-5FE3-DF9CE21FA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7EA82F-E998-E35A-D11C-4E6E30245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3611F0-3F0C-38E2-FA2C-71450D83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D364A5-7F87-C97E-5EAC-70A4967E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D7B9DF-73C7-8203-7A67-079E9458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7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0B8045-FF7A-C815-5EA9-8941DFEF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F7C08E-530F-546D-781E-455EDD6D6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A13DD1-D471-80BA-E438-9EE149AD6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80DB79-3B49-0270-AD45-43A85BDFA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1CD974D-E0F3-1F84-7647-1056CBC04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A58835-0782-A428-64A8-6A0A2CD6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CE6B55A-4A2B-EC3E-108B-649BF557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51FD33-6E31-B05D-11A9-E18167CC2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63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D6710-62B3-A51B-276F-F27D14A8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600B52-319C-403C-8D64-E47985BD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BD908A2-995D-30CA-3405-EC918808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236472-9BB7-9557-29CE-9C0B2497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52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35896B4-D432-3582-3F38-C66441A1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F361D94-5081-A721-E252-BA628348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EA4735-B036-12A9-E3A7-9C19C47FD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53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9E7E81-F667-44A3-73C7-833616BB8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3DB657-E094-6B49-7F4A-BA73D599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ED5A92-7664-4D6E-C2FC-47070C927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D30D0B-297D-A364-E86D-EFFAA2E1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BF1071-2A55-7F1D-E4FC-D38F8105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4E7A2D-74E0-FF39-A3D6-0F336B08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1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3A9403-D3AA-C338-C0A4-05F0E1F4D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E314D4-B968-5B6E-EB78-7912AB162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FFEEC7-FA69-6951-18CA-CB75B9F67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6F8E82-26AB-3F82-737C-C33857630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87F93C-D496-5034-55D6-2A88366C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37226E-1057-CBA4-BAE4-F6DB00AA7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62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CCB89B-31D7-04CF-9C8F-D1313F020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7FF592-E85E-3AFC-4D4E-A9FC96D28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244346-908F-0729-2D77-4379B7173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38ED5-AF5F-49BD-9F5E-FF88265A7CD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C5287-8E89-9A53-BCD9-A3F7EA326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A35D8-07C4-D34C-781E-A66109FFA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646A7-96A1-40B2-B804-D1FB95E91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43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あ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あつさには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ゆだんたいてき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熱中症</a:t>
            </a:r>
            <a:endParaRPr kumimoji="1" lang="ja-JP" altLang="en-US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733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こ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心の声を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うけとめて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一回自分と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向き合おう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2275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さ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さいがいは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わすれたころに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やってくる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30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し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しらべよう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わたしの町の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きけんか所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824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す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すぐやろう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家についたら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手あらい うがい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3712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せ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赤十字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アンリデュナンが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生みの親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026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そ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そうだんして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不安な心を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あんしんに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268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た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たいへんだ！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火事だ！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火事だ！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と大声で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9955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ち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ちょっとした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ゆだんがまねく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ケガや事故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9301B7-F11F-D3B6-D1E8-E0C33524BE99}"/>
              </a:ext>
            </a:extLst>
          </p:cNvPr>
          <p:cNvSpPr txBox="1"/>
          <p:nvPr/>
        </p:nvSpPr>
        <p:spPr>
          <a:xfrm>
            <a:off x="5116286" y="3581860"/>
            <a:ext cx="435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9427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つ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つよいゆれ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一度だけでは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おわらない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15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4086" y="1097280"/>
            <a:ext cx="6142489" cy="5553891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てんでんこ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つなみがきたら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高台へ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8CC815-06F1-72AD-FC79-C50440A802D0}"/>
              </a:ext>
            </a:extLst>
          </p:cNvPr>
          <p:cNvSpPr txBox="1"/>
          <p:nvPr/>
        </p:nvSpPr>
        <p:spPr>
          <a:xfrm>
            <a:off x="968736" y="1088571"/>
            <a:ext cx="923330" cy="38970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てんでんこ・・・いわてのことば</a:t>
            </a:r>
            <a:endParaRPr kumimoji="1"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それぞれがばらばらに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D933854-4636-C325-4EBF-8972BF561CF4}"/>
              </a:ext>
            </a:extLst>
          </p:cNvPr>
          <p:cNvSpPr/>
          <p:nvPr/>
        </p:nvSpPr>
        <p:spPr>
          <a:xfrm>
            <a:off x="620486" y="762000"/>
            <a:ext cx="1447800" cy="46046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59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い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　７　１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さいがい用の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でんごんばん</a:t>
            </a:r>
          </a:p>
        </p:txBody>
      </p:sp>
    </p:spTree>
    <p:extLst>
      <p:ext uri="{BB962C8B-B14F-4D97-AF65-F5344CB8AC3E}">
        <p14:creationId xmlns:p14="http://schemas.microsoft.com/office/powerpoint/2010/main" val="163550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となりの人と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声をかけあい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ひなんじょへ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189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な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何度でも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くんれん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てんけん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はなしあい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691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２メートル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あいだをとって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かんせんよぼう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0379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ぬ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ぬれた手で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あいだをとって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かんせんよぼう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735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ねつをもつ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どうぐも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キケン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火事のもと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369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の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のみ水は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一人一日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３リットル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4160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は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ハザードマップ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ひなんの場所を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知っておこう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540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ひ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火元には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ゆれのおさまり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まってから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2428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ふ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724" y="881743"/>
            <a:ext cx="7476565" cy="5863686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ブロックべい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じしんがおきたら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近づくな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6541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ヘルメット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あたまを守る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いのちづな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66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う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うれしいな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ボランティアの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あたたかさ</a:t>
            </a:r>
            <a:endParaRPr kumimoji="1" lang="ja-JP" altLang="en-US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9880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ほ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ポリぶくろ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くふうひとつで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防災グッズ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198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ま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9257" y="1097280"/>
            <a:ext cx="5587318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マスクつけ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三密かいひで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かんせんよぼう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9B8204-8D77-ED7D-E72E-61921C2D756D}"/>
              </a:ext>
            </a:extLst>
          </p:cNvPr>
          <p:cNvSpPr txBox="1"/>
          <p:nvPr/>
        </p:nvSpPr>
        <p:spPr>
          <a:xfrm>
            <a:off x="613904" y="1097280"/>
            <a:ext cx="2031325" cy="2734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三密</a:t>
            </a:r>
            <a:endParaRPr kumimoji="1" lang="en-US" altLang="ja-JP" sz="240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密集（みっしゅう）</a:t>
            </a:r>
            <a:endParaRPr lang="en-US" altLang="ja-JP" sz="240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24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密接（みっせつ）</a:t>
            </a:r>
            <a:endParaRPr kumimoji="1" lang="en-US" altLang="ja-JP" sz="240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密閉（みっぺい）</a:t>
            </a:r>
            <a:endParaRPr lang="en-US" altLang="ja-JP" sz="240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sz="240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9EFC2E-58E7-2357-2EBA-766E861406F6}"/>
              </a:ext>
            </a:extLst>
          </p:cNvPr>
          <p:cNvSpPr txBox="1"/>
          <p:nvPr/>
        </p:nvSpPr>
        <p:spPr>
          <a:xfrm>
            <a:off x="6966857" y="1197429"/>
            <a:ext cx="500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さんみつ</a:t>
            </a:r>
          </a:p>
        </p:txBody>
      </p:sp>
    </p:spTree>
    <p:extLst>
      <p:ext uri="{BB962C8B-B14F-4D97-AF65-F5344CB8AC3E}">
        <p14:creationId xmlns:p14="http://schemas.microsoft.com/office/powerpoint/2010/main" val="3263011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み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水はいのち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さいがい時には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かかせない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15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む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むかしのおしえ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いつもわすれず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かたりつぐ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3193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目を配ろう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不安な友だち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いないかな？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856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も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もどらない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安全かくにん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おわるまで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125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も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もどらない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安全かくにん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おわるまで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3342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や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やねの雪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おちてくること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かんがえて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32571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ゆ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ゆれたなら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まずは守ろう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だいじなあたま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1466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751114"/>
            <a:ext cx="7476565" cy="5961658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よりそって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手をにぎりあえば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心の手当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416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え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wordArtVertRtl">
            <a:normAutofit/>
          </a:bodyPr>
          <a:lstStyle/>
          <a:p>
            <a:pPr algn="l"/>
            <a:r>
              <a:rPr kumimoji="1" lang="en-US" altLang="ja-JP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AED</a:t>
            </a: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人のいのちを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たすけるよ</a:t>
            </a:r>
          </a:p>
        </p:txBody>
      </p:sp>
    </p:spTree>
    <p:extLst>
      <p:ext uri="{BB962C8B-B14F-4D97-AF65-F5344CB8AC3E}">
        <p14:creationId xmlns:p14="http://schemas.microsoft.com/office/powerpoint/2010/main" val="10681359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ら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751114"/>
            <a:ext cx="7476565" cy="5961658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ラジオから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正しいじょうほう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いち早く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91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り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751114"/>
            <a:ext cx="7476565" cy="5961658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リュックにつめた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持ち出し品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ときどきてんけん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すぐに持ち出し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3470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751114"/>
            <a:ext cx="7476565" cy="5961658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ルールある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ひなんじょでの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たすけあい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3300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れ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751114"/>
            <a:ext cx="7476565" cy="5961658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れんしゅうが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じょうずにいきる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応急手当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E03A46-22B2-EF26-4BCB-392B40F0BA88}"/>
              </a:ext>
            </a:extLst>
          </p:cNvPr>
          <p:cNvSpPr txBox="1"/>
          <p:nvPr/>
        </p:nvSpPr>
        <p:spPr>
          <a:xfrm>
            <a:off x="5279572" y="957943"/>
            <a:ext cx="4463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おうき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ゅ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てあて</a:t>
            </a:r>
          </a:p>
        </p:txBody>
      </p:sp>
    </p:spTree>
    <p:extLst>
      <p:ext uri="{BB962C8B-B14F-4D97-AF65-F5344CB8AC3E}">
        <p14:creationId xmlns:p14="http://schemas.microsoft.com/office/powerpoint/2010/main" val="38825865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ろ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751114"/>
            <a:ext cx="7476565" cy="5961658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ろじょうでは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キケンがいっぱい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おちついて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7149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580529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わ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751114"/>
            <a:ext cx="7476565" cy="5961658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ワクチンは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いのちを守る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大きな手立て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19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お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大雨で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川や水路に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近づかない</a:t>
            </a:r>
          </a:p>
        </p:txBody>
      </p:sp>
    </p:spTree>
    <p:extLst>
      <p:ext uri="{BB962C8B-B14F-4D97-AF65-F5344CB8AC3E}">
        <p14:creationId xmlns:p14="http://schemas.microsoft.com/office/powerpoint/2010/main" val="121452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かみなりで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木の下　のき下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あぶないよ</a:t>
            </a:r>
            <a:endParaRPr kumimoji="1" lang="ja-JP" altLang="en-US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80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き</a:t>
            </a:r>
            <a:endParaRPr kumimoji="1" lang="ja-JP" altLang="en-US" sz="9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気づく力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まずは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自分をみつめて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しんこきゅう</a:t>
            </a:r>
          </a:p>
        </p:txBody>
      </p:sp>
    </p:spTree>
    <p:extLst>
      <p:ext uri="{BB962C8B-B14F-4D97-AF65-F5344CB8AC3E}">
        <p14:creationId xmlns:p14="http://schemas.microsoft.com/office/powerpoint/2010/main" val="195226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く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口とはな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おおってにげよう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火事のとき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0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57B0C-3497-1135-66ED-363DEF8D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0667" y="613186"/>
            <a:ext cx="1391323" cy="1495313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DLaM Display" panose="020F0502020204030204" pitchFamily="2" charset="0"/>
              </a:rPr>
              <a:t>け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3675F2-0588-FBA7-0A83-E5B8930B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010" y="1097280"/>
            <a:ext cx="7476565" cy="5615492"/>
          </a:xfrm>
        </p:spPr>
        <p:txBody>
          <a:bodyPr vert="eaVert">
            <a:normAutofit/>
          </a:bodyPr>
          <a:lstStyle/>
          <a:p>
            <a:pPr algn="l"/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献血は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いのちをすくう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ボランティア</a:t>
            </a:r>
            <a:endParaRPr kumimoji="1"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endParaRPr lang="en-US" altLang="ja-JP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F18E31-3C35-271C-0944-4922CF200C4E}"/>
              </a:ext>
            </a:extLst>
          </p:cNvPr>
          <p:cNvSpPr txBox="1"/>
          <p:nvPr/>
        </p:nvSpPr>
        <p:spPr>
          <a:xfrm>
            <a:off x="7903029" y="1360842"/>
            <a:ext cx="468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けんけつ</a:t>
            </a:r>
          </a:p>
        </p:txBody>
      </p:sp>
    </p:spTree>
    <p:extLst>
      <p:ext uri="{BB962C8B-B14F-4D97-AF65-F5344CB8AC3E}">
        <p14:creationId xmlns:p14="http://schemas.microsoft.com/office/powerpoint/2010/main" val="394471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424</Words>
  <Application>Microsoft Office PowerPoint</Application>
  <PresentationFormat>ワイド画面</PresentationFormat>
  <Paragraphs>299</Paragraphs>
  <Slides>45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0" baseType="lpstr">
      <vt:lpstr>HGP創英角ｺﾞｼｯｸUB</vt:lpstr>
      <vt:lpstr>游ゴシック</vt:lpstr>
      <vt:lpstr>游ゴシック Light</vt:lpstr>
      <vt:lpstr>Arial</vt:lpstr>
      <vt:lpstr>Office テーマ</vt:lpstr>
      <vt:lpstr>あ</vt:lpstr>
      <vt:lpstr>い</vt:lpstr>
      <vt:lpstr>う</vt:lpstr>
      <vt:lpstr>え</vt:lpstr>
      <vt:lpstr>お</vt:lpstr>
      <vt:lpstr>か</vt:lpstr>
      <vt:lpstr>き</vt:lpstr>
      <vt:lpstr>く</vt:lpstr>
      <vt:lpstr>け</vt:lpstr>
      <vt:lpstr>こ</vt:lpstr>
      <vt:lpstr>さ</vt:lpstr>
      <vt:lpstr>し</vt:lpstr>
      <vt:lpstr>す</vt:lpstr>
      <vt:lpstr>せ</vt:lpstr>
      <vt:lpstr>そ</vt:lpstr>
      <vt:lpstr>た</vt:lpstr>
      <vt:lpstr>ち</vt:lpstr>
      <vt:lpstr>つ</vt:lpstr>
      <vt:lpstr>て</vt:lpstr>
      <vt:lpstr>と</vt:lpstr>
      <vt:lpstr>な</vt:lpstr>
      <vt:lpstr>に</vt:lpstr>
      <vt:lpstr>ぬ</vt:lpstr>
      <vt:lpstr>ね</vt:lpstr>
      <vt:lpstr>の</vt:lpstr>
      <vt:lpstr>は</vt:lpstr>
      <vt:lpstr>ひ</vt:lpstr>
      <vt:lpstr>ふ</vt:lpstr>
      <vt:lpstr>へ</vt:lpstr>
      <vt:lpstr>ほ</vt:lpstr>
      <vt:lpstr>ま</vt:lpstr>
      <vt:lpstr>み</vt:lpstr>
      <vt:lpstr>む</vt:lpstr>
      <vt:lpstr>め</vt:lpstr>
      <vt:lpstr>も</vt:lpstr>
      <vt:lpstr>も</vt:lpstr>
      <vt:lpstr>や</vt:lpstr>
      <vt:lpstr>ゆ</vt:lpstr>
      <vt:lpstr>よ</vt:lpstr>
      <vt:lpstr>ら</vt:lpstr>
      <vt:lpstr>り</vt:lpstr>
      <vt:lpstr>る</vt:lpstr>
      <vt:lpstr>れ</vt:lpstr>
      <vt:lpstr>ろ</vt:lpstr>
      <vt:lpstr>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</dc:title>
  <dc:creator>佐藤博明</dc:creator>
  <cp:lastModifiedBy>佐藤博明</cp:lastModifiedBy>
  <cp:revision>33</cp:revision>
  <dcterms:created xsi:type="dcterms:W3CDTF">2023-09-27T02:11:39Z</dcterms:created>
  <dcterms:modified xsi:type="dcterms:W3CDTF">2023-09-27T04:18:27Z</dcterms:modified>
</cp:coreProperties>
</file>