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924" r:id="rId5"/>
    <p:sldMasterId id="2147484429" r:id="rId6"/>
    <p:sldMasterId id="2147484465" r:id="rId7"/>
    <p:sldMasterId id="2147484573" r:id="rId8"/>
    <p:sldMasterId id="2147484639" r:id="rId9"/>
    <p:sldMasterId id="2147484657" r:id="rId10"/>
    <p:sldMasterId id="2147484676" r:id="rId11"/>
    <p:sldMasterId id="2147484761" r:id="rId12"/>
    <p:sldMasterId id="2147484778" r:id="rId13"/>
  </p:sldMasterIdLst>
  <p:notesMasterIdLst>
    <p:notesMasterId r:id="rId46"/>
  </p:notesMasterIdLst>
  <p:sldIdLst>
    <p:sldId id="256" r:id="rId14"/>
    <p:sldId id="274" r:id="rId15"/>
    <p:sldId id="257" r:id="rId16"/>
    <p:sldId id="258" r:id="rId17"/>
    <p:sldId id="259" r:id="rId18"/>
    <p:sldId id="260" r:id="rId19"/>
    <p:sldId id="486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489" r:id="rId29"/>
    <p:sldId id="540" r:id="rId30"/>
    <p:sldId id="565" r:id="rId31"/>
    <p:sldId id="566" r:id="rId32"/>
    <p:sldId id="380" r:id="rId33"/>
    <p:sldId id="559" r:id="rId34"/>
    <p:sldId id="568" r:id="rId35"/>
    <p:sldId id="564" r:id="rId36"/>
    <p:sldId id="558" r:id="rId37"/>
    <p:sldId id="388" r:id="rId38"/>
    <p:sldId id="373" r:id="rId39"/>
    <p:sldId id="389" r:id="rId40"/>
    <p:sldId id="387" r:id="rId41"/>
    <p:sldId id="560" r:id="rId42"/>
    <p:sldId id="562" r:id="rId43"/>
    <p:sldId id="567" r:id="rId44"/>
    <p:sldId id="311" r:id="rId4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B10"/>
    <a:srgbClr val="EB4815"/>
    <a:srgbClr val="11B53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1" autoAdjust="0"/>
    <p:restoredTop sz="56567" autoAdjust="0"/>
  </p:normalViewPr>
  <p:slideViewPr>
    <p:cSldViewPr>
      <p:cViewPr varScale="1">
        <p:scale>
          <a:sx n="64" d="100"/>
          <a:sy n="64" d="100"/>
        </p:scale>
        <p:origin x="29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山本結子" userId="de811568-90eb-4357-bd2f-f145d470cb52" providerId="ADAL" clId="{F79BF519-11C1-44FD-982C-E2AAE43C7B7D}"/>
    <pc:docChg chg="delSld modSld delMainMaster">
      <pc:chgData name="山本結子" userId="de811568-90eb-4357-bd2f-f145d470cb52" providerId="ADAL" clId="{F79BF519-11C1-44FD-982C-E2AAE43C7B7D}" dt="2020-02-28T06:34:57.301" v="69" actId="1076"/>
      <pc:docMkLst>
        <pc:docMk/>
      </pc:docMkLst>
      <pc:sldChg chg="modSp">
        <pc:chgData name="山本結子" userId="de811568-90eb-4357-bd2f-f145d470cb52" providerId="ADAL" clId="{F79BF519-11C1-44FD-982C-E2AAE43C7B7D}" dt="2020-02-28T06:34:57.301" v="69" actId="1076"/>
        <pc:sldMkLst>
          <pc:docMk/>
          <pc:sldMk cId="612676769" sldId="256"/>
        </pc:sldMkLst>
        <pc:picChg chg="mod">
          <ac:chgData name="山本結子" userId="de811568-90eb-4357-bd2f-f145d470cb52" providerId="ADAL" clId="{F79BF519-11C1-44FD-982C-E2AAE43C7B7D}" dt="2020-02-28T06:34:57.301" v="69" actId="1076"/>
          <ac:picMkLst>
            <pc:docMk/>
            <pc:sldMk cId="612676769" sldId="256"/>
            <ac:picMk id="4" creationId="{00000000-0000-0000-0000-000000000000}"/>
          </ac:picMkLst>
        </pc:picChg>
        <pc:picChg chg="mod">
          <ac:chgData name="山本結子" userId="de811568-90eb-4357-bd2f-f145d470cb52" providerId="ADAL" clId="{F79BF519-11C1-44FD-982C-E2AAE43C7B7D}" dt="2020-02-28T06:34:55.949" v="68" actId="1076"/>
          <ac:picMkLst>
            <pc:docMk/>
            <pc:sldMk cId="612676769" sldId="256"/>
            <ac:picMk id="5" creationId="{00000000-0000-0000-0000-000000000000}"/>
          </ac:picMkLst>
        </pc:picChg>
      </pc:sldChg>
      <pc:sldChg chg="modSp">
        <pc:chgData name="山本結子" userId="de811568-90eb-4357-bd2f-f145d470cb52" providerId="ADAL" clId="{F79BF519-11C1-44FD-982C-E2AAE43C7B7D}" dt="2020-02-28T06:34:02.973" v="59" actId="1076"/>
        <pc:sldMkLst>
          <pc:docMk/>
          <pc:sldMk cId="0" sldId="259"/>
        </pc:sldMkLst>
        <pc:picChg chg="mod">
          <ac:chgData name="山本結子" userId="de811568-90eb-4357-bd2f-f145d470cb52" providerId="ADAL" clId="{F79BF519-11C1-44FD-982C-E2AAE43C7B7D}" dt="2020-02-28T06:34:02.973" v="59" actId="1076"/>
          <ac:picMkLst>
            <pc:docMk/>
            <pc:sldMk cId="0" sldId="259"/>
            <ac:picMk id="12290" creationId="{72904D28-9D64-4E61-A86E-39CCCF445240}"/>
          </ac:picMkLst>
        </pc:picChg>
      </pc:sldChg>
      <pc:sldChg chg="modSp">
        <pc:chgData name="山本結子" userId="de811568-90eb-4357-bd2f-f145d470cb52" providerId="ADAL" clId="{F79BF519-11C1-44FD-982C-E2AAE43C7B7D}" dt="2020-02-28T06:31:13.944" v="45"/>
        <pc:sldMkLst>
          <pc:docMk/>
          <pc:sldMk cId="0" sldId="274"/>
        </pc:sldMkLst>
        <pc:spChg chg="mod">
          <ac:chgData name="山本結子" userId="de811568-90eb-4357-bd2f-f145d470cb52" providerId="ADAL" clId="{F79BF519-11C1-44FD-982C-E2AAE43C7B7D}" dt="2020-02-28T06:31:13.944" v="45"/>
          <ac:spMkLst>
            <pc:docMk/>
            <pc:sldMk cId="0" sldId="274"/>
            <ac:spMk id="5" creationId="{60AF7681-490B-4310-B702-7A31829180FA}"/>
          </ac:spMkLst>
        </pc:spChg>
      </pc:sldChg>
      <pc:sldChg chg="del">
        <pc:chgData name="山本結子" userId="de811568-90eb-4357-bd2f-f145d470cb52" providerId="ADAL" clId="{F79BF519-11C1-44FD-982C-E2AAE43C7B7D}" dt="2020-02-28T06:31:26.374" v="46" actId="2696"/>
        <pc:sldMkLst>
          <pc:docMk/>
          <pc:sldMk cId="1951107947" sldId="483"/>
        </pc:sldMkLst>
      </pc:sldChg>
      <pc:sldMasterChg chg="del delSldLayout">
        <pc:chgData name="山本結子" userId="de811568-90eb-4357-bd2f-f145d470cb52" providerId="ADAL" clId="{F79BF519-11C1-44FD-982C-E2AAE43C7B7D}" dt="2020-02-28T06:31:26.395" v="58" actId="2696"/>
        <pc:sldMasterMkLst>
          <pc:docMk/>
          <pc:sldMasterMk cId="0" sldId="2147484489"/>
        </pc:sldMasterMkLst>
        <pc:sldLayoutChg chg="del">
          <pc:chgData name="山本結子" userId="de811568-90eb-4357-bd2f-f145d470cb52" providerId="ADAL" clId="{F79BF519-11C1-44FD-982C-E2AAE43C7B7D}" dt="2020-02-28T06:31:26.376" v="47" actId="2696"/>
          <pc:sldLayoutMkLst>
            <pc:docMk/>
            <pc:sldMasterMk cId="0" sldId="2147484489"/>
            <pc:sldLayoutMk cId="0" sldId="2147484490"/>
          </pc:sldLayoutMkLst>
        </pc:sldLayoutChg>
        <pc:sldLayoutChg chg="del">
          <pc:chgData name="山本結子" userId="de811568-90eb-4357-bd2f-f145d470cb52" providerId="ADAL" clId="{F79BF519-11C1-44FD-982C-E2AAE43C7B7D}" dt="2020-02-28T06:31:26.377" v="48" actId="2696"/>
          <pc:sldLayoutMkLst>
            <pc:docMk/>
            <pc:sldMasterMk cId="0" sldId="2147484489"/>
            <pc:sldLayoutMk cId="0" sldId="2147484491"/>
          </pc:sldLayoutMkLst>
        </pc:sldLayoutChg>
        <pc:sldLayoutChg chg="del">
          <pc:chgData name="山本結子" userId="de811568-90eb-4357-bd2f-f145d470cb52" providerId="ADAL" clId="{F79BF519-11C1-44FD-982C-E2AAE43C7B7D}" dt="2020-02-28T06:31:26.379" v="49" actId="2696"/>
          <pc:sldLayoutMkLst>
            <pc:docMk/>
            <pc:sldMasterMk cId="0" sldId="2147484489"/>
            <pc:sldLayoutMk cId="0" sldId="2147484492"/>
          </pc:sldLayoutMkLst>
        </pc:sldLayoutChg>
        <pc:sldLayoutChg chg="del">
          <pc:chgData name="山本結子" userId="de811568-90eb-4357-bd2f-f145d470cb52" providerId="ADAL" clId="{F79BF519-11C1-44FD-982C-E2AAE43C7B7D}" dt="2020-02-28T06:31:26.380" v="50" actId="2696"/>
          <pc:sldLayoutMkLst>
            <pc:docMk/>
            <pc:sldMasterMk cId="0" sldId="2147484489"/>
            <pc:sldLayoutMk cId="0" sldId="2147484493"/>
          </pc:sldLayoutMkLst>
        </pc:sldLayoutChg>
        <pc:sldLayoutChg chg="del">
          <pc:chgData name="山本結子" userId="de811568-90eb-4357-bd2f-f145d470cb52" providerId="ADAL" clId="{F79BF519-11C1-44FD-982C-E2AAE43C7B7D}" dt="2020-02-28T06:31:26.381" v="51" actId="2696"/>
          <pc:sldLayoutMkLst>
            <pc:docMk/>
            <pc:sldMasterMk cId="0" sldId="2147484489"/>
            <pc:sldLayoutMk cId="0" sldId="2147484494"/>
          </pc:sldLayoutMkLst>
        </pc:sldLayoutChg>
        <pc:sldLayoutChg chg="del">
          <pc:chgData name="山本結子" userId="de811568-90eb-4357-bd2f-f145d470cb52" providerId="ADAL" clId="{F79BF519-11C1-44FD-982C-E2AAE43C7B7D}" dt="2020-02-28T06:31:26.382" v="52" actId="2696"/>
          <pc:sldLayoutMkLst>
            <pc:docMk/>
            <pc:sldMasterMk cId="0" sldId="2147484489"/>
            <pc:sldLayoutMk cId="0" sldId="2147484495"/>
          </pc:sldLayoutMkLst>
        </pc:sldLayoutChg>
        <pc:sldLayoutChg chg="del">
          <pc:chgData name="山本結子" userId="de811568-90eb-4357-bd2f-f145d470cb52" providerId="ADAL" clId="{F79BF519-11C1-44FD-982C-E2AAE43C7B7D}" dt="2020-02-28T06:31:26.383" v="53" actId="2696"/>
          <pc:sldLayoutMkLst>
            <pc:docMk/>
            <pc:sldMasterMk cId="0" sldId="2147484489"/>
            <pc:sldLayoutMk cId="0" sldId="2147484496"/>
          </pc:sldLayoutMkLst>
        </pc:sldLayoutChg>
        <pc:sldLayoutChg chg="del">
          <pc:chgData name="山本結子" userId="de811568-90eb-4357-bd2f-f145d470cb52" providerId="ADAL" clId="{F79BF519-11C1-44FD-982C-E2AAE43C7B7D}" dt="2020-02-28T06:31:26.385" v="54" actId="2696"/>
          <pc:sldLayoutMkLst>
            <pc:docMk/>
            <pc:sldMasterMk cId="0" sldId="2147484489"/>
            <pc:sldLayoutMk cId="0" sldId="2147484497"/>
          </pc:sldLayoutMkLst>
        </pc:sldLayoutChg>
        <pc:sldLayoutChg chg="del">
          <pc:chgData name="山本結子" userId="de811568-90eb-4357-bd2f-f145d470cb52" providerId="ADAL" clId="{F79BF519-11C1-44FD-982C-E2AAE43C7B7D}" dt="2020-02-28T06:31:26.388" v="55" actId="2696"/>
          <pc:sldLayoutMkLst>
            <pc:docMk/>
            <pc:sldMasterMk cId="0" sldId="2147484489"/>
            <pc:sldLayoutMk cId="0" sldId="2147484498"/>
          </pc:sldLayoutMkLst>
        </pc:sldLayoutChg>
        <pc:sldLayoutChg chg="del">
          <pc:chgData name="山本結子" userId="de811568-90eb-4357-bd2f-f145d470cb52" providerId="ADAL" clId="{F79BF519-11C1-44FD-982C-E2AAE43C7B7D}" dt="2020-02-28T06:31:26.389" v="56" actId="2696"/>
          <pc:sldLayoutMkLst>
            <pc:docMk/>
            <pc:sldMasterMk cId="0" sldId="2147484489"/>
            <pc:sldLayoutMk cId="0" sldId="2147484499"/>
          </pc:sldLayoutMkLst>
        </pc:sldLayoutChg>
        <pc:sldLayoutChg chg="del">
          <pc:chgData name="山本結子" userId="de811568-90eb-4357-bd2f-f145d470cb52" providerId="ADAL" clId="{F79BF519-11C1-44FD-982C-E2AAE43C7B7D}" dt="2020-02-28T06:31:26.391" v="57" actId="2696"/>
          <pc:sldLayoutMkLst>
            <pc:docMk/>
            <pc:sldMasterMk cId="0" sldId="2147484489"/>
            <pc:sldLayoutMk cId="0" sldId="214748450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91724-366F-4DAF-A4F2-C8E852B540C8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76ADC-766F-475D-8268-3B55011EB05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509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6ADC-766F-475D-8268-3B55011EB05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382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B97979AD-0FFF-483B-B9E4-850B495D4C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F82875D-F314-4F95-B29F-3DE2950F9C33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10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E807B27-742C-429F-948C-D7A87BF73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9ED6257F-0FF0-47EA-AC22-896FF0FFE5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b="1">
                <a:latin typeface="Arial" panose="020B0604020202020204" pitchFamily="34" charset="0"/>
              </a:rPr>
              <a:t>傷</a:t>
            </a:r>
            <a:r>
              <a:rPr lang="ja-JP" altLang="ja-JP" b="1">
                <a:latin typeface="Arial" panose="020B0604020202020204" pitchFamily="34" charset="0"/>
              </a:rPr>
              <a:t>ついた</a:t>
            </a:r>
            <a:r>
              <a:rPr lang="en-US" altLang="ja-JP" b="1">
                <a:latin typeface="Arial" panose="020B0604020202020204" pitchFamily="34" charset="0"/>
              </a:rPr>
              <a:t>兵士</a:t>
            </a:r>
            <a:r>
              <a:rPr lang="ja-JP" altLang="ja-JP" b="1">
                <a:latin typeface="Arial" panose="020B0604020202020204" pitchFamily="34" charset="0"/>
              </a:rPr>
              <a:t>　のなかには、　</a:t>
            </a:r>
            <a:r>
              <a:rPr lang="en-US" altLang="ja-JP" b="1">
                <a:latin typeface="Arial" panose="020B0604020202020204" pitchFamily="34" charset="0"/>
              </a:rPr>
              <a:t>敵</a:t>
            </a:r>
            <a:r>
              <a:rPr lang="ja-JP" altLang="ja-JP" b="1">
                <a:latin typeface="Arial" panose="020B0604020202020204" pitchFamily="34" charset="0"/>
              </a:rPr>
              <a:t>の</a:t>
            </a:r>
            <a:r>
              <a:rPr lang="en-US" altLang="ja-JP" b="1">
                <a:latin typeface="Arial" panose="020B0604020202020204" pitchFamily="34" charset="0"/>
              </a:rPr>
              <a:t>兵士</a:t>
            </a:r>
            <a:r>
              <a:rPr lang="ja-JP" altLang="ja-JP" b="1">
                <a:latin typeface="Arial" panose="020B0604020202020204" pitchFamily="34" charset="0"/>
              </a:rPr>
              <a:t>　もいました。　</a:t>
            </a:r>
            <a:endParaRPr lang="en-US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　　　　　　　　　　　　　　　　　　</a:t>
            </a:r>
            <a:endParaRPr lang="en-US" altLang="ja-JP" b="1">
              <a:latin typeface="Arial" panose="020B0604020202020204" pitchFamily="34" charset="0"/>
            </a:endParaRPr>
          </a:p>
          <a:p>
            <a:endParaRPr lang="en-US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「敵の兵士を</a:t>
            </a:r>
            <a:r>
              <a:rPr lang="en-US" altLang="ja-JP" b="1">
                <a:latin typeface="Arial" panose="020B0604020202020204" pitchFamily="34" charset="0"/>
              </a:rPr>
              <a:t>助</a:t>
            </a:r>
            <a:r>
              <a:rPr lang="ja-JP" altLang="ja-JP" b="1">
                <a:latin typeface="Arial" panose="020B0604020202020204" pitchFamily="34" charset="0"/>
              </a:rPr>
              <a:t>けるのか？」　と　</a:t>
            </a:r>
            <a:r>
              <a:rPr lang="en-US" altLang="ja-JP" b="1">
                <a:latin typeface="Arial" panose="020B0604020202020204" pitchFamily="34" charset="0"/>
              </a:rPr>
              <a:t>言</a:t>
            </a:r>
            <a:r>
              <a:rPr lang="ja-JP" altLang="ja-JP" b="1">
                <a:latin typeface="Arial" panose="020B0604020202020204" pitchFamily="34" charset="0"/>
              </a:rPr>
              <a:t>う</a:t>
            </a:r>
            <a:r>
              <a:rPr lang="en-US" altLang="ja-JP" b="1">
                <a:latin typeface="Arial" panose="020B0604020202020204" pitchFamily="34" charset="0"/>
              </a:rPr>
              <a:t>人</a:t>
            </a:r>
            <a:r>
              <a:rPr lang="ja-JP" altLang="ja-JP" b="1">
                <a:latin typeface="Arial" panose="020B0604020202020204" pitchFamily="34" charset="0"/>
              </a:rPr>
              <a:t>もいました。</a:t>
            </a:r>
            <a:endParaRPr lang="en-US" altLang="ja-JP" b="1">
              <a:latin typeface="Arial" panose="020B0604020202020204" pitchFamily="34" charset="0"/>
            </a:endParaRPr>
          </a:p>
          <a:p>
            <a:endParaRPr lang="en-US" altLang="ja-JP" b="1">
              <a:latin typeface="Arial" panose="020B0604020202020204" pitchFamily="34" charset="0"/>
            </a:endParaRPr>
          </a:p>
          <a:p>
            <a:endParaRPr lang="ja-JP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デュナンは</a:t>
            </a:r>
            <a:r>
              <a:rPr lang="en-US" altLang="ja-JP" b="1">
                <a:latin typeface="Arial" panose="020B0604020202020204" pitchFamily="34" charset="0"/>
              </a:rPr>
              <a:t>言</a:t>
            </a:r>
            <a:r>
              <a:rPr lang="ja-JP" altLang="ja-JP" b="1">
                <a:latin typeface="Arial" panose="020B0604020202020204" pitchFamily="34" charset="0"/>
              </a:rPr>
              <a:t>いました。</a:t>
            </a:r>
            <a:endParaRPr lang="en-US" altLang="ja-JP" b="1">
              <a:latin typeface="Arial" panose="020B0604020202020204" pitchFamily="34" charset="0"/>
            </a:endParaRPr>
          </a:p>
          <a:p>
            <a:endParaRPr lang="ja-JP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　「傷ついた</a:t>
            </a:r>
            <a:r>
              <a:rPr lang="en-US" altLang="ja-JP" b="1">
                <a:latin typeface="Arial" panose="020B0604020202020204" pitchFamily="34" charset="0"/>
              </a:rPr>
              <a:t>者</a:t>
            </a:r>
            <a:r>
              <a:rPr lang="ja-JP" altLang="ja-JP" b="1">
                <a:latin typeface="Arial" panose="020B0604020202020204" pitchFamily="34" charset="0"/>
              </a:rPr>
              <a:t>に、　敵も</a:t>
            </a:r>
            <a:r>
              <a:rPr lang="en-US" altLang="ja-JP" b="1">
                <a:latin typeface="Arial" panose="020B0604020202020204" pitchFamily="34" charset="0"/>
              </a:rPr>
              <a:t>味方</a:t>
            </a:r>
            <a:r>
              <a:rPr lang="ja-JP" altLang="ja-JP" b="1">
                <a:latin typeface="Arial" panose="020B0604020202020204" pitchFamily="34" charset="0"/>
              </a:rPr>
              <a:t>もありません。　</a:t>
            </a:r>
            <a:r>
              <a:rPr lang="en-US" altLang="ja-JP" b="1">
                <a:latin typeface="Arial" panose="020B0604020202020204" pitchFamily="34" charset="0"/>
              </a:rPr>
              <a:t>人間</a:t>
            </a:r>
            <a:r>
              <a:rPr lang="ja-JP" altLang="ja-JP" b="1">
                <a:latin typeface="Arial" panose="020B0604020202020204" pitchFamily="34" charset="0"/>
              </a:rPr>
              <a:t>は　みな　</a:t>
            </a:r>
            <a:r>
              <a:rPr lang="en-US" altLang="ja-JP" b="1">
                <a:latin typeface="Arial" panose="020B0604020202020204" pitchFamily="34" charset="0"/>
              </a:rPr>
              <a:t>兄弟</a:t>
            </a:r>
            <a:r>
              <a:rPr lang="ja-JP" altLang="ja-JP" b="1">
                <a:latin typeface="Arial" panose="020B0604020202020204" pitchFamily="34" charset="0"/>
              </a:rPr>
              <a:t>です。」</a:t>
            </a:r>
            <a:endParaRPr lang="en-US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　　</a:t>
            </a:r>
          </a:p>
          <a:p>
            <a:endParaRPr lang="ja-JP" altLang="ja-JP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BFA5033B-1E51-4AB5-AE24-793593B03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825DD85-EF9B-48EA-BAC6-29C31BFDBC24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11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BE796-7243-4923-B462-44527968A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E59305AF-5DC0-4DBB-BB88-A45358593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b="1" dirty="0">
                <a:latin typeface="Arial" panose="020B0604020202020204" pitchFamily="34" charset="0"/>
              </a:rPr>
              <a:t>傷</a:t>
            </a:r>
            <a:r>
              <a:rPr lang="ja-JP" altLang="ja-JP" b="1" dirty="0">
                <a:latin typeface="Arial" panose="020B0604020202020204" pitchFamily="34" charset="0"/>
              </a:rPr>
              <a:t>ついた</a:t>
            </a:r>
            <a:r>
              <a:rPr lang="en-US" altLang="ja-JP" b="1" dirty="0" err="1">
                <a:latin typeface="Arial" panose="020B0604020202020204" pitchFamily="34" charset="0"/>
              </a:rPr>
              <a:t>兵士</a:t>
            </a:r>
            <a:r>
              <a:rPr lang="ja-JP" altLang="ja-JP" b="1" dirty="0">
                <a:latin typeface="Arial" panose="020B0604020202020204" pitchFamily="34" charset="0"/>
              </a:rPr>
              <a:t>の</a:t>
            </a:r>
            <a:r>
              <a:rPr lang="en-US" altLang="ja-JP" b="1" dirty="0">
                <a:latin typeface="Arial" panose="020B0604020202020204" pitchFamily="34" charset="0"/>
              </a:rPr>
              <a:t>数</a:t>
            </a:r>
            <a:r>
              <a:rPr lang="ja-JP" altLang="ja-JP" b="1" dirty="0">
                <a:latin typeface="Arial" panose="020B0604020202020204" pitchFamily="34" charset="0"/>
              </a:rPr>
              <a:t>は、　どんどん</a:t>
            </a:r>
            <a:r>
              <a:rPr lang="en-US" altLang="ja-JP" b="1" dirty="0">
                <a:latin typeface="Arial" panose="020B0604020202020204" pitchFamily="34" charset="0"/>
              </a:rPr>
              <a:t>増</a:t>
            </a:r>
            <a:r>
              <a:rPr lang="ja-JP" altLang="ja-JP" b="1" dirty="0">
                <a:latin typeface="Arial" panose="020B0604020202020204" pitchFamily="34" charset="0"/>
              </a:rPr>
              <a:t>えていきましたが、　</a:t>
            </a:r>
            <a:r>
              <a:rPr lang="en-US" altLang="ja-JP" b="1" dirty="0" err="1">
                <a:latin typeface="Arial" panose="020B0604020202020204" pitchFamily="34" charset="0"/>
              </a:rPr>
              <a:t>医者</a:t>
            </a:r>
            <a:r>
              <a:rPr lang="ja-JP" altLang="ja-JP" b="1" dirty="0">
                <a:latin typeface="Arial" panose="020B0604020202020204" pitchFamily="34" charset="0"/>
              </a:rPr>
              <a:t>の数が足りません。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　　　　　　　　</a:t>
            </a:r>
          </a:p>
          <a:p>
            <a:r>
              <a:rPr lang="ja-JP" altLang="ja-JP" b="1" dirty="0">
                <a:latin typeface="Arial" panose="020B0604020202020204" pitchFamily="34" charset="0"/>
              </a:rPr>
              <a:t>・ デュナンは、　「</a:t>
            </a:r>
            <a:r>
              <a:rPr lang="en-US" altLang="ja-JP" b="1" dirty="0">
                <a:latin typeface="Arial" panose="020B0604020202020204" pitchFamily="34" charset="0"/>
              </a:rPr>
              <a:t>戦</a:t>
            </a:r>
            <a:r>
              <a:rPr lang="ja-JP" altLang="ja-JP" b="1" dirty="0" err="1">
                <a:latin typeface="Arial" panose="020B0604020202020204" pitchFamily="34" charset="0"/>
              </a:rPr>
              <a:t>いに</a:t>
            </a:r>
            <a:r>
              <a:rPr lang="en-US" altLang="ja-JP" b="1" dirty="0">
                <a:latin typeface="Arial" panose="020B0604020202020204" pitchFamily="34" charset="0"/>
              </a:rPr>
              <a:t>負</a:t>
            </a:r>
            <a:r>
              <a:rPr lang="ja-JP" altLang="ja-JP" b="1" dirty="0" err="1">
                <a:latin typeface="Arial" panose="020B0604020202020204" pitchFamily="34" charset="0"/>
              </a:rPr>
              <a:t>けて</a:t>
            </a:r>
            <a:r>
              <a:rPr lang="ja-JP" altLang="ja-JP" b="1" dirty="0">
                <a:latin typeface="Arial" panose="020B0604020202020204" pitchFamily="34" charset="0"/>
              </a:rPr>
              <a:t>つかまっている　オーストリア</a:t>
            </a:r>
            <a:r>
              <a:rPr lang="en-US" altLang="ja-JP" b="1" dirty="0">
                <a:latin typeface="Arial" panose="020B0604020202020204" pitchFamily="34" charset="0"/>
              </a:rPr>
              <a:t>軍</a:t>
            </a:r>
            <a:r>
              <a:rPr lang="ja-JP" altLang="ja-JP" b="1" dirty="0">
                <a:latin typeface="Arial" panose="020B0604020202020204" pitchFamily="34" charset="0"/>
              </a:rPr>
              <a:t>の</a:t>
            </a:r>
            <a:r>
              <a:rPr lang="en-US" altLang="ja-JP" b="1" dirty="0" err="1">
                <a:latin typeface="Arial" panose="020B0604020202020204" pitchFamily="34" charset="0"/>
              </a:rPr>
              <a:t>医者</a:t>
            </a:r>
            <a:r>
              <a:rPr lang="ja-JP" altLang="ja-JP" b="1" dirty="0">
                <a:latin typeface="Arial" panose="020B0604020202020204" pitchFamily="34" charset="0"/>
              </a:rPr>
              <a:t>を　</a:t>
            </a:r>
            <a:r>
              <a:rPr lang="en-US" altLang="ja-JP" b="1" dirty="0" err="1">
                <a:latin typeface="Arial" panose="020B0604020202020204" pitchFamily="34" charset="0"/>
              </a:rPr>
              <a:t>自由</a:t>
            </a:r>
            <a:r>
              <a:rPr lang="ja-JP" altLang="ja-JP" b="1" dirty="0">
                <a:latin typeface="Arial" panose="020B0604020202020204" pitchFamily="34" charset="0"/>
              </a:rPr>
              <a:t>にしてください」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 と、　フランス</a:t>
            </a:r>
            <a:r>
              <a:rPr lang="en-US" altLang="ja-JP" b="1" dirty="0" err="1">
                <a:latin typeface="Arial" panose="020B0604020202020204" pitchFamily="34" charset="0"/>
              </a:rPr>
              <a:t>皇帝</a:t>
            </a:r>
            <a:r>
              <a:rPr lang="ja-JP" altLang="ja-JP" b="1" dirty="0">
                <a:latin typeface="Arial" panose="020B0604020202020204" pitchFamily="34" charset="0"/>
              </a:rPr>
              <a:t>　ナポレオン３</a:t>
            </a:r>
            <a:r>
              <a:rPr lang="en-US" altLang="ja-JP" b="1" dirty="0">
                <a:latin typeface="Arial" panose="020B0604020202020204" pitchFamily="34" charset="0"/>
              </a:rPr>
              <a:t>世</a:t>
            </a:r>
            <a:r>
              <a:rPr lang="ja-JP" altLang="ja-JP" b="1" dirty="0">
                <a:latin typeface="Arial" panose="020B0604020202020204" pitchFamily="34" charset="0"/>
              </a:rPr>
              <a:t>　にたのみました。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・ その</a:t>
            </a:r>
            <a:r>
              <a:rPr lang="en-US" altLang="ja-JP" b="1" dirty="0" err="1">
                <a:latin typeface="Arial" panose="020B0604020202020204" pitchFamily="34" charset="0"/>
              </a:rPr>
              <a:t>熱意</a:t>
            </a:r>
            <a:r>
              <a:rPr lang="ja-JP" altLang="ja-JP" b="1" dirty="0">
                <a:latin typeface="Arial" panose="020B0604020202020204" pitchFamily="34" charset="0"/>
              </a:rPr>
              <a:t>に　</a:t>
            </a:r>
            <a:r>
              <a:rPr lang="en-US" altLang="ja-JP" b="1" dirty="0">
                <a:latin typeface="Arial" panose="020B0604020202020204" pitchFamily="34" charset="0"/>
              </a:rPr>
              <a:t>心</a:t>
            </a:r>
            <a:r>
              <a:rPr lang="ja-JP" altLang="ja-JP" b="1" dirty="0">
                <a:latin typeface="Arial" panose="020B0604020202020204" pitchFamily="34" charset="0"/>
              </a:rPr>
              <a:t>を</a:t>
            </a:r>
            <a:r>
              <a:rPr lang="en-US" altLang="ja-JP" b="1" dirty="0">
                <a:latin typeface="Arial" panose="020B0604020202020204" pitchFamily="34" charset="0"/>
              </a:rPr>
              <a:t>動</a:t>
            </a:r>
            <a:r>
              <a:rPr lang="ja-JP" altLang="ja-JP" b="1" dirty="0">
                <a:latin typeface="Arial" panose="020B0604020202020204" pitchFamily="34" charset="0"/>
              </a:rPr>
              <a:t>かされた皇帝は、　</a:t>
            </a:r>
            <a:r>
              <a:rPr lang="en-US" altLang="ja-JP" b="1" dirty="0">
                <a:latin typeface="Arial" panose="020B0604020202020204" pitchFamily="34" charset="0"/>
              </a:rPr>
              <a:t>敵</a:t>
            </a:r>
            <a:r>
              <a:rPr lang="ja-JP" altLang="ja-JP" b="1" dirty="0">
                <a:latin typeface="Arial" panose="020B0604020202020204" pitchFamily="34" charset="0"/>
              </a:rPr>
              <a:t>の医者が　自由になることを　ゆるしました。　</a:t>
            </a:r>
          </a:p>
          <a:p>
            <a:endParaRPr lang="ja-JP" altLang="ja-JP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3BA5796E-CA9D-40EE-85BA-154FBCD821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605F1DAE-82B8-4ECE-8F2D-217732E3696D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12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B0B1942-7F7A-4E3D-AC5B-8BF652E0CF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89C0F355-7CAF-4AF9-A8AB-C07F962A0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ja-JP" b="1">
                <a:latin typeface="Arial" panose="020B0604020202020204" pitchFamily="34" charset="0"/>
              </a:rPr>
              <a:t>やがて、</a:t>
            </a:r>
            <a:r>
              <a:rPr lang="en-US" altLang="ja-JP" b="1">
                <a:latin typeface="Arial" panose="020B0604020202020204" pitchFamily="34" charset="0"/>
              </a:rPr>
              <a:t>戦争</a:t>
            </a:r>
            <a:r>
              <a:rPr lang="ja-JP" altLang="ja-JP" b="1">
                <a:latin typeface="Arial" panose="020B0604020202020204" pitchFamily="34" charset="0"/>
              </a:rPr>
              <a:t>が</a:t>
            </a:r>
            <a:r>
              <a:rPr lang="en-US" altLang="ja-JP" b="1">
                <a:latin typeface="Arial" panose="020B0604020202020204" pitchFamily="34" charset="0"/>
              </a:rPr>
              <a:t>終</a:t>
            </a:r>
            <a:r>
              <a:rPr lang="ja-JP" altLang="ja-JP" b="1">
                <a:latin typeface="Arial" panose="020B0604020202020204" pitchFamily="34" charset="0"/>
              </a:rPr>
              <a:t>わり、　ジュネーブに</a:t>
            </a:r>
            <a:r>
              <a:rPr lang="en-US" altLang="ja-JP" b="1">
                <a:latin typeface="Arial" panose="020B0604020202020204" pitchFamily="34" charset="0"/>
              </a:rPr>
              <a:t>戻</a:t>
            </a:r>
            <a:r>
              <a:rPr lang="ja-JP" altLang="ja-JP" b="1">
                <a:latin typeface="Arial" panose="020B0604020202020204" pitchFamily="34" charset="0"/>
              </a:rPr>
              <a:t>ったデュナンは、　</a:t>
            </a:r>
            <a:r>
              <a:rPr lang="en-US" altLang="ja-JP" b="1">
                <a:latin typeface="Arial" panose="020B0604020202020204" pitchFamily="34" charset="0"/>
              </a:rPr>
              <a:t>一冊</a:t>
            </a:r>
            <a:r>
              <a:rPr lang="ja-JP" altLang="ja-JP" b="1">
                <a:latin typeface="Arial" panose="020B0604020202020204" pitchFamily="34" charset="0"/>
              </a:rPr>
              <a:t>の</a:t>
            </a:r>
            <a:r>
              <a:rPr lang="en-US" altLang="ja-JP" b="1">
                <a:latin typeface="Arial" panose="020B0604020202020204" pitchFamily="34" charset="0"/>
              </a:rPr>
              <a:t>本</a:t>
            </a:r>
            <a:r>
              <a:rPr lang="ja-JP" altLang="ja-JP" b="1">
                <a:latin typeface="Arial" panose="020B0604020202020204" pitchFamily="34" charset="0"/>
              </a:rPr>
              <a:t>を</a:t>
            </a:r>
            <a:r>
              <a:rPr lang="en-US" altLang="ja-JP" b="1">
                <a:latin typeface="Arial" panose="020B0604020202020204" pitchFamily="34" charset="0"/>
              </a:rPr>
              <a:t>出</a:t>
            </a:r>
            <a:r>
              <a:rPr lang="ja-JP" altLang="ja-JP" b="1">
                <a:latin typeface="Arial" panose="020B0604020202020204" pitchFamily="34" charset="0"/>
              </a:rPr>
              <a:t>します。　　　　　　</a:t>
            </a:r>
            <a:endParaRPr lang="en-US" altLang="ja-JP" b="1">
              <a:latin typeface="Arial" panose="020B0604020202020204" pitchFamily="34" charset="0"/>
            </a:endParaRPr>
          </a:p>
          <a:p>
            <a:endParaRPr lang="ja-JP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「ソルフェリーノの</a:t>
            </a:r>
            <a:r>
              <a:rPr lang="en-US" altLang="ja-JP" b="1">
                <a:latin typeface="Arial" panose="020B0604020202020204" pitchFamily="34" charset="0"/>
              </a:rPr>
              <a:t>思</a:t>
            </a:r>
            <a:r>
              <a:rPr lang="ja-JP" altLang="ja-JP" b="1">
                <a:latin typeface="Arial" panose="020B0604020202020204" pitchFamily="34" charset="0"/>
              </a:rPr>
              <a:t>い出」　 </a:t>
            </a:r>
            <a:endParaRPr lang="en-US" altLang="ja-JP" b="1">
              <a:latin typeface="Arial" panose="020B0604020202020204" pitchFamily="34" charset="0"/>
            </a:endParaRPr>
          </a:p>
          <a:p>
            <a:endParaRPr lang="en-US" altLang="ja-JP" b="1">
              <a:latin typeface="Arial" panose="020B0604020202020204" pitchFamily="34" charset="0"/>
            </a:endParaRPr>
          </a:p>
          <a:p>
            <a:endParaRPr lang="en-US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その本の</a:t>
            </a:r>
            <a:r>
              <a:rPr lang="en-US" altLang="ja-JP" b="1">
                <a:latin typeface="Arial" panose="020B0604020202020204" pitchFamily="34" charset="0"/>
              </a:rPr>
              <a:t>中</a:t>
            </a:r>
            <a:r>
              <a:rPr lang="ja-JP" altLang="ja-JP" b="1">
                <a:latin typeface="Arial" panose="020B0604020202020204" pitchFamily="34" charset="0"/>
              </a:rPr>
              <a:t>で、　デュナンは　</a:t>
            </a:r>
            <a:endParaRPr lang="en-US" altLang="ja-JP" b="1">
              <a:latin typeface="Arial" panose="020B0604020202020204" pitchFamily="34" charset="0"/>
            </a:endParaRPr>
          </a:p>
          <a:p>
            <a:endParaRPr lang="en-US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戦争を</a:t>
            </a:r>
            <a:r>
              <a:rPr lang="en-US" altLang="ja-JP" b="1">
                <a:latin typeface="Arial" panose="020B0604020202020204" pitchFamily="34" charset="0"/>
              </a:rPr>
              <a:t>起</a:t>
            </a:r>
            <a:r>
              <a:rPr lang="ja-JP" altLang="ja-JP" b="1">
                <a:latin typeface="Arial" panose="020B0604020202020204" pitchFamily="34" charset="0"/>
              </a:rPr>
              <a:t>こしてはいけない、　それができないなら　</a:t>
            </a:r>
            <a:endParaRPr lang="en-US" altLang="ja-JP" b="1">
              <a:latin typeface="Arial" panose="020B0604020202020204" pitchFamily="34" charset="0"/>
            </a:endParaRPr>
          </a:p>
          <a:p>
            <a:endParaRPr lang="en-US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「</a:t>
            </a:r>
            <a:r>
              <a:rPr lang="en-US" altLang="ja-JP" b="1">
                <a:latin typeface="Arial" panose="020B0604020202020204" pitchFamily="34" charset="0"/>
              </a:rPr>
              <a:t>平和</a:t>
            </a:r>
            <a:r>
              <a:rPr lang="ja-JP" altLang="ja-JP" b="1">
                <a:latin typeface="Arial" panose="020B0604020202020204" pitchFamily="34" charset="0"/>
              </a:rPr>
              <a:t>な</a:t>
            </a:r>
            <a:r>
              <a:rPr lang="en-US" altLang="ja-JP" b="1">
                <a:latin typeface="Arial" panose="020B0604020202020204" pitchFamily="34" charset="0"/>
              </a:rPr>
              <a:t>時</a:t>
            </a:r>
            <a:r>
              <a:rPr lang="ja-JP" altLang="ja-JP" b="1">
                <a:latin typeface="Arial" panose="020B0604020202020204" pitchFamily="34" charset="0"/>
              </a:rPr>
              <a:t>から、　</a:t>
            </a:r>
            <a:r>
              <a:rPr lang="en-US" altLang="ja-JP" b="1">
                <a:latin typeface="Arial" panose="020B0604020202020204" pitchFamily="34" charset="0"/>
              </a:rPr>
              <a:t>敵味方</a:t>
            </a:r>
            <a:r>
              <a:rPr lang="ja-JP" altLang="ja-JP" b="1">
                <a:latin typeface="Arial" panose="020B0604020202020204" pitchFamily="34" charset="0"/>
              </a:rPr>
              <a:t>の</a:t>
            </a:r>
            <a:r>
              <a:rPr lang="en-US" altLang="ja-JP" b="1">
                <a:latin typeface="Arial" panose="020B0604020202020204" pitchFamily="34" charset="0"/>
              </a:rPr>
              <a:t>区別</a:t>
            </a:r>
            <a:r>
              <a:rPr lang="ja-JP" altLang="ja-JP" b="1">
                <a:latin typeface="Arial" panose="020B0604020202020204" pitchFamily="34" charset="0"/>
              </a:rPr>
              <a:t>なく</a:t>
            </a:r>
            <a:r>
              <a:rPr lang="en-US" altLang="ja-JP" b="1">
                <a:latin typeface="Arial" panose="020B0604020202020204" pitchFamily="34" charset="0"/>
              </a:rPr>
              <a:t>助</a:t>
            </a:r>
            <a:r>
              <a:rPr lang="ja-JP" altLang="ja-JP" b="1">
                <a:latin typeface="Arial" panose="020B0604020202020204" pitchFamily="34" charset="0"/>
              </a:rPr>
              <a:t>ける</a:t>
            </a:r>
            <a:r>
              <a:rPr lang="en-US" altLang="ja-JP" b="1">
                <a:latin typeface="Arial" panose="020B0604020202020204" pitchFamily="34" charset="0"/>
              </a:rPr>
              <a:t>団体</a:t>
            </a:r>
            <a:r>
              <a:rPr lang="ja-JP" altLang="ja-JP" b="1">
                <a:latin typeface="Arial" panose="020B0604020202020204" pitchFamily="34" charset="0"/>
              </a:rPr>
              <a:t>をつくるべきだ」　　</a:t>
            </a:r>
            <a:endParaRPr lang="en-US" altLang="ja-JP" b="1">
              <a:latin typeface="Arial" panose="020B0604020202020204" pitchFamily="34" charset="0"/>
            </a:endParaRPr>
          </a:p>
          <a:p>
            <a:endParaRPr lang="ja-JP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と　うったえました。　</a:t>
            </a:r>
            <a:endParaRPr lang="en-US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　</a:t>
            </a:r>
            <a:endParaRPr lang="en-US" altLang="ja-JP" b="1">
              <a:latin typeface="Arial" panose="020B0604020202020204" pitchFamily="34" charset="0"/>
            </a:endParaRPr>
          </a:p>
          <a:p>
            <a:endParaRPr lang="ja-JP" altLang="ja-JP" b="1">
              <a:latin typeface="Arial" panose="020B0604020202020204" pitchFamily="34" charset="0"/>
            </a:endParaRPr>
          </a:p>
          <a:p>
            <a:r>
              <a:rPr lang="ja-JP" altLang="ja-JP" b="1">
                <a:latin typeface="Arial" panose="020B0604020202020204" pitchFamily="34" charset="0"/>
              </a:rPr>
              <a:t>デュナンのうったえは、　</a:t>
            </a:r>
            <a:r>
              <a:rPr lang="en-US" altLang="ja-JP" b="1">
                <a:latin typeface="Arial" panose="020B0604020202020204" pitchFamily="34" charset="0"/>
              </a:rPr>
              <a:t>世界中</a:t>
            </a:r>
            <a:r>
              <a:rPr lang="ja-JP" altLang="ja-JP" b="1">
                <a:latin typeface="Arial" panose="020B0604020202020204" pitchFamily="34" charset="0"/>
              </a:rPr>
              <a:t>の</a:t>
            </a:r>
            <a:r>
              <a:rPr lang="en-US" altLang="ja-JP" b="1">
                <a:latin typeface="Arial" panose="020B0604020202020204" pitchFamily="34" charset="0"/>
              </a:rPr>
              <a:t>人々</a:t>
            </a:r>
            <a:r>
              <a:rPr lang="ja-JP" altLang="ja-JP" b="1">
                <a:latin typeface="Arial" panose="020B0604020202020204" pitchFamily="34" charset="0"/>
              </a:rPr>
              <a:t>の</a:t>
            </a:r>
            <a:r>
              <a:rPr lang="en-US" altLang="ja-JP" b="1">
                <a:latin typeface="Arial" panose="020B0604020202020204" pitchFamily="34" charset="0"/>
              </a:rPr>
              <a:t>心</a:t>
            </a:r>
            <a:r>
              <a:rPr lang="ja-JP" altLang="ja-JP" b="1">
                <a:latin typeface="Arial" panose="020B0604020202020204" pitchFamily="34" charset="0"/>
              </a:rPr>
              <a:t>を　</a:t>
            </a:r>
            <a:r>
              <a:rPr lang="en-US" altLang="ja-JP" b="1">
                <a:latin typeface="Arial" panose="020B0604020202020204" pitchFamily="34" charset="0"/>
              </a:rPr>
              <a:t>動</a:t>
            </a:r>
            <a:r>
              <a:rPr lang="ja-JP" altLang="ja-JP" b="1">
                <a:latin typeface="Arial" panose="020B0604020202020204" pitchFamily="34" charset="0"/>
              </a:rPr>
              <a:t>かしました。</a:t>
            </a:r>
          </a:p>
          <a:p>
            <a:endParaRPr lang="ja-JP" altLang="ja-JP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CA781B27-D9A4-46D8-8617-7C18226DDE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FF71892-DDD6-4B78-A516-1A1611350078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13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8BCB4F38-0ED8-4829-AA03-9A19F2BDE1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7DF85650-971A-4C7B-861D-6FB54E1AE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ja-JP" b="1" dirty="0">
                <a:latin typeface="Arial" panose="020B0604020202020204" pitchFamily="34" charset="0"/>
              </a:rPr>
              <a:t>そして、　</a:t>
            </a:r>
            <a:r>
              <a:rPr lang="en-US" altLang="ja-JP" b="1" dirty="0">
                <a:latin typeface="Arial" panose="020B0604020202020204" pitchFamily="34" charset="0"/>
              </a:rPr>
              <a:t>1863</a:t>
            </a:r>
            <a:r>
              <a:rPr lang="ja-JP" altLang="ja-JP" b="1" dirty="0">
                <a:latin typeface="Arial" panose="020B0604020202020204" pitchFamily="34" charset="0"/>
              </a:rPr>
              <a:t>年、　ジュネーブに　デュナンを</a:t>
            </a:r>
            <a:r>
              <a:rPr lang="en-US" altLang="ja-JP" b="1" dirty="0">
                <a:latin typeface="Arial" panose="020B0604020202020204" pitchFamily="34" charset="0"/>
              </a:rPr>
              <a:t>含</a:t>
            </a:r>
            <a:r>
              <a:rPr lang="ja-JP" altLang="ja-JP" b="1" dirty="0">
                <a:latin typeface="Arial" panose="020B0604020202020204" pitchFamily="34" charset="0"/>
              </a:rPr>
              <a:t>む　５人のスイス人が</a:t>
            </a:r>
            <a:r>
              <a:rPr lang="en-US" altLang="ja-JP" b="1" dirty="0">
                <a:latin typeface="Arial" panose="020B0604020202020204" pitchFamily="34" charset="0"/>
              </a:rPr>
              <a:t>集</a:t>
            </a:r>
            <a:r>
              <a:rPr lang="ja-JP" altLang="ja-JP" b="1" dirty="0">
                <a:latin typeface="Arial" panose="020B0604020202020204" pitchFamily="34" charset="0"/>
              </a:rPr>
              <a:t>まり、　　　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</a:t>
            </a:r>
          </a:p>
          <a:p>
            <a:r>
              <a:rPr lang="en-US" altLang="ja-JP" b="1" dirty="0" err="1">
                <a:latin typeface="Arial" panose="020B0604020202020204" pitchFamily="34" charset="0"/>
              </a:rPr>
              <a:t>戦争</a:t>
            </a:r>
            <a:r>
              <a:rPr lang="ja-JP" altLang="en-US" b="1" dirty="0">
                <a:latin typeface="Arial" panose="020B0604020202020204" pitchFamily="34" charset="0"/>
              </a:rPr>
              <a:t>で</a:t>
            </a:r>
            <a:r>
              <a:rPr lang="en-US" altLang="ja-JP" b="1" dirty="0">
                <a:latin typeface="Arial" panose="020B0604020202020204" pitchFamily="34" charset="0"/>
              </a:rPr>
              <a:t>傷</a:t>
            </a:r>
            <a:r>
              <a:rPr lang="ja-JP" altLang="ja-JP" b="1" dirty="0">
                <a:latin typeface="Arial" panose="020B0604020202020204" pitchFamily="34" charset="0"/>
              </a:rPr>
              <a:t>ついた人たちを　</a:t>
            </a:r>
            <a:r>
              <a:rPr lang="en-US" altLang="ja-JP" b="1" dirty="0">
                <a:latin typeface="Arial" panose="020B0604020202020204" pitchFamily="34" charset="0"/>
              </a:rPr>
              <a:t>助</a:t>
            </a:r>
            <a:r>
              <a:rPr lang="ja-JP" altLang="ja-JP" b="1" dirty="0">
                <a:latin typeface="Arial" panose="020B0604020202020204" pitchFamily="34" charset="0"/>
              </a:rPr>
              <a:t>けるための</a:t>
            </a:r>
            <a:r>
              <a:rPr lang="en-US" altLang="ja-JP" b="1" dirty="0" err="1">
                <a:latin typeface="Arial" panose="020B0604020202020204" pitchFamily="34" charset="0"/>
              </a:rPr>
              <a:t>委員会</a:t>
            </a:r>
            <a:r>
              <a:rPr lang="ja-JP" altLang="ja-JP" b="1" dirty="0">
                <a:latin typeface="Arial" panose="020B0604020202020204" pitchFamily="34" charset="0"/>
              </a:rPr>
              <a:t>　ができました。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デュナンや</a:t>
            </a:r>
            <a:r>
              <a:rPr lang="en-US" altLang="ja-JP" b="1" dirty="0" err="1">
                <a:latin typeface="Arial" panose="020B0604020202020204" pitchFamily="34" charset="0"/>
              </a:rPr>
              <a:t>委員会</a:t>
            </a:r>
            <a:r>
              <a:rPr lang="ja-JP" altLang="ja-JP" b="1" dirty="0">
                <a:latin typeface="Arial" panose="020B0604020202020204" pitchFamily="34" charset="0"/>
              </a:rPr>
              <a:t>の</a:t>
            </a:r>
            <a:r>
              <a:rPr lang="en-US" altLang="ja-JP" b="1" dirty="0">
                <a:latin typeface="Arial" panose="020B0604020202020204" pitchFamily="34" charset="0"/>
              </a:rPr>
              <a:t>考</a:t>
            </a:r>
            <a:r>
              <a:rPr lang="ja-JP" altLang="ja-JP" b="1" dirty="0" err="1">
                <a:latin typeface="Arial" panose="020B0604020202020204" pitchFamily="34" charset="0"/>
              </a:rPr>
              <a:t>えを</a:t>
            </a:r>
            <a:r>
              <a:rPr lang="ja-JP" altLang="ja-JP" b="1" dirty="0">
                <a:latin typeface="Arial" panose="020B0604020202020204" pitchFamily="34" charset="0"/>
              </a:rPr>
              <a:t>広めるため、　デュナンは　</a:t>
            </a:r>
            <a:r>
              <a:rPr lang="en-US" altLang="ja-JP" b="1" dirty="0" err="1">
                <a:latin typeface="Arial" panose="020B0604020202020204" pitchFamily="34" charset="0"/>
              </a:rPr>
              <a:t>何カ国</a:t>
            </a:r>
            <a:r>
              <a:rPr lang="ja-JP" altLang="ja-JP" b="1" dirty="0">
                <a:latin typeface="Arial" panose="020B0604020202020204" pitchFamily="34" charset="0"/>
              </a:rPr>
              <a:t>も</a:t>
            </a:r>
            <a:r>
              <a:rPr lang="en-US" altLang="ja-JP" b="1" dirty="0">
                <a:latin typeface="Arial" panose="020B0604020202020204" pitchFamily="34" charset="0"/>
              </a:rPr>
              <a:t>旅</a:t>
            </a:r>
            <a:r>
              <a:rPr lang="ja-JP" altLang="ja-JP" b="1" dirty="0">
                <a:latin typeface="Arial" panose="020B0604020202020204" pitchFamily="34" charset="0"/>
              </a:rPr>
              <a:t>をしました。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そして　たくさんの</a:t>
            </a:r>
            <a:r>
              <a:rPr lang="en-US" altLang="ja-JP" b="1" dirty="0">
                <a:latin typeface="Arial" panose="020B0604020202020204" pitchFamily="34" charset="0"/>
              </a:rPr>
              <a:t>国</a:t>
            </a:r>
            <a:r>
              <a:rPr lang="ja-JP" altLang="ja-JP" b="1" dirty="0">
                <a:latin typeface="Arial" panose="020B0604020202020204" pitchFamily="34" charset="0"/>
              </a:rPr>
              <a:t>に</a:t>
            </a:r>
            <a:r>
              <a:rPr lang="en-US" altLang="ja-JP" b="1" dirty="0" err="1">
                <a:latin typeface="Arial" panose="020B0604020202020204" pitchFamily="34" charset="0"/>
              </a:rPr>
              <a:t>協力</a:t>
            </a:r>
            <a:r>
              <a:rPr lang="ja-JP" altLang="ja-JP" b="1" dirty="0">
                <a:latin typeface="Arial" panose="020B0604020202020204" pitchFamily="34" charset="0"/>
              </a:rPr>
              <a:t>をもとめ、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同じ年、　</a:t>
            </a:r>
            <a:r>
              <a:rPr lang="en-US" altLang="ja-JP" b="1" dirty="0" err="1">
                <a:latin typeface="Arial" panose="020B0604020202020204" pitchFamily="34" charset="0"/>
              </a:rPr>
              <a:t>正式</a:t>
            </a:r>
            <a:r>
              <a:rPr lang="ja-JP" altLang="ja-JP" b="1" dirty="0">
                <a:latin typeface="Arial" panose="020B0604020202020204" pitchFamily="34" charset="0"/>
              </a:rPr>
              <a:t>に　</a:t>
            </a:r>
            <a:r>
              <a:rPr lang="en-US" altLang="ja-JP" b="1" dirty="0" err="1">
                <a:latin typeface="Arial" panose="020B0604020202020204" pitchFamily="34" charset="0"/>
              </a:rPr>
              <a:t>赤十字</a:t>
            </a:r>
            <a:r>
              <a:rPr lang="ja-JP" altLang="ja-JP" b="1" dirty="0">
                <a:latin typeface="Arial" panose="020B0604020202020204" pitchFamily="34" charset="0"/>
              </a:rPr>
              <a:t>の</a:t>
            </a:r>
            <a:r>
              <a:rPr lang="en-US" altLang="ja-JP" b="1" dirty="0" err="1">
                <a:latin typeface="Arial" panose="020B0604020202020204" pitchFamily="34" charset="0"/>
              </a:rPr>
              <a:t>約束</a:t>
            </a:r>
            <a:r>
              <a:rPr lang="ja-JP" altLang="ja-JP" b="1" dirty="0">
                <a:latin typeface="Arial" panose="020B0604020202020204" pitchFamily="34" charset="0"/>
              </a:rPr>
              <a:t>　がつくられました。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この</a:t>
            </a:r>
            <a:r>
              <a:rPr lang="en-US" altLang="ja-JP" b="1" dirty="0" err="1">
                <a:latin typeface="Arial" panose="020B0604020202020204" pitchFamily="34" charset="0"/>
              </a:rPr>
              <a:t>約束</a:t>
            </a:r>
            <a:r>
              <a:rPr lang="ja-JP" altLang="ja-JP" b="1" dirty="0">
                <a:latin typeface="Arial" panose="020B0604020202020204" pitchFamily="34" charset="0"/>
              </a:rPr>
              <a:t>を　ジュネーブ</a:t>
            </a:r>
            <a:r>
              <a:rPr lang="en-US" altLang="ja-JP" b="1" dirty="0" err="1">
                <a:latin typeface="Arial" panose="020B0604020202020204" pitchFamily="34" charset="0"/>
              </a:rPr>
              <a:t>条約</a:t>
            </a:r>
            <a:r>
              <a:rPr lang="ja-JP" altLang="ja-JP" b="1" dirty="0">
                <a:latin typeface="Arial" panose="020B0604020202020204" pitchFamily="34" charset="0"/>
              </a:rPr>
              <a:t>　（赤十字条約）　とよんでいます。</a:t>
            </a:r>
          </a:p>
          <a:p>
            <a:r>
              <a:rPr lang="en-US" altLang="ja-JP" b="1" dirty="0">
                <a:latin typeface="Arial" panose="020B0604020202020204" pitchFamily="34" charset="0"/>
              </a:rPr>
              <a:t> </a:t>
            </a:r>
            <a:endParaRPr lang="ja-JP" altLang="ja-JP" b="1" dirty="0">
              <a:latin typeface="Arial" panose="020B0604020202020204" pitchFamily="34" charset="0"/>
            </a:endParaRPr>
          </a:p>
          <a:p>
            <a:pPr eaLnBrk="1" hangingPunct="1"/>
            <a:endParaRPr lang="ja-JP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691F2491-BA52-418E-9572-1217218533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53DFE7DE-07AC-490C-80CA-7E1F0AC85FB9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14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99B2D69F-8ADE-4793-AD7D-FC56015D87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FF88117A-27EF-4D02-8EC3-E29EC27CC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ja-JP" b="1" dirty="0">
                <a:latin typeface="Arial" panose="020B0604020202020204" pitchFamily="34" charset="0"/>
              </a:rPr>
              <a:t>これは　このとき</a:t>
            </a:r>
            <a:r>
              <a:rPr lang="en-US" altLang="ja-JP" b="1" dirty="0">
                <a:latin typeface="Arial" panose="020B0604020202020204" pitchFamily="34" charset="0"/>
              </a:rPr>
              <a:t>決</a:t>
            </a:r>
            <a:r>
              <a:rPr lang="ja-JP" altLang="ja-JP" b="1" dirty="0">
                <a:latin typeface="Arial" panose="020B0604020202020204" pitchFamily="34" charset="0"/>
              </a:rPr>
              <a:t>まった　</a:t>
            </a:r>
            <a:r>
              <a:rPr lang="en-US" altLang="ja-JP" b="1" dirty="0" err="1">
                <a:latin typeface="Arial" panose="020B0604020202020204" pitchFamily="34" charset="0"/>
              </a:rPr>
              <a:t>赤十字</a:t>
            </a:r>
            <a:r>
              <a:rPr lang="ja-JP" altLang="ja-JP" b="1" dirty="0">
                <a:latin typeface="Arial" panose="020B0604020202020204" pitchFamily="34" charset="0"/>
              </a:rPr>
              <a:t>のマーク　です。　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　　　　　　　　　　　　　　　　　　　　　　　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デュナン</a:t>
            </a:r>
            <a:r>
              <a:rPr lang="en-US" altLang="ja-JP" b="1" dirty="0">
                <a:latin typeface="Arial" panose="020B0604020202020204" pitchFamily="34" charset="0"/>
              </a:rPr>
              <a:t>  </a:t>
            </a:r>
            <a:r>
              <a:rPr lang="ja-JP" altLang="ja-JP" b="1" dirty="0">
                <a:latin typeface="Arial" panose="020B0604020202020204" pitchFamily="34" charset="0"/>
              </a:rPr>
              <a:t>と</a:t>
            </a:r>
            <a:r>
              <a:rPr lang="en-US" altLang="ja-JP" b="1" dirty="0">
                <a:latin typeface="Arial" panose="020B0604020202020204" pitchFamily="34" charset="0"/>
              </a:rPr>
              <a:t>  </a:t>
            </a:r>
            <a:r>
              <a:rPr lang="ja-JP" altLang="ja-JP" b="1" dirty="0">
                <a:latin typeface="Arial" panose="020B0604020202020204" pitchFamily="34" charset="0"/>
              </a:rPr>
              <a:t>スイスの人たちの　</a:t>
            </a:r>
            <a:r>
              <a:rPr lang="en-US" altLang="ja-JP" b="1" dirty="0" err="1">
                <a:latin typeface="Arial" panose="020B0604020202020204" pitchFamily="34" charset="0"/>
              </a:rPr>
              <a:t>努力</a:t>
            </a:r>
            <a:r>
              <a:rPr lang="ja-JP" altLang="ja-JP" b="1" dirty="0">
                <a:latin typeface="Arial" panose="020B0604020202020204" pitchFamily="34" charset="0"/>
              </a:rPr>
              <a:t>をたたえ、　スイスの</a:t>
            </a:r>
            <a:r>
              <a:rPr lang="en-US" altLang="ja-JP" b="1" dirty="0" err="1">
                <a:latin typeface="Arial" panose="020B0604020202020204" pitchFamily="34" charset="0"/>
              </a:rPr>
              <a:t>国旗</a:t>
            </a:r>
            <a:r>
              <a:rPr lang="ja-JP" altLang="ja-JP" b="1" dirty="0">
                <a:latin typeface="Arial" panose="020B0604020202020204" pitchFamily="34" charset="0"/>
              </a:rPr>
              <a:t>の</a:t>
            </a:r>
            <a:r>
              <a:rPr lang="en-US" altLang="ja-JP" b="1" dirty="0">
                <a:latin typeface="Arial" panose="020B0604020202020204" pitchFamily="34" charset="0"/>
              </a:rPr>
              <a:t>色</a:t>
            </a:r>
            <a:r>
              <a:rPr lang="ja-JP" altLang="ja-JP" b="1" dirty="0">
                <a:latin typeface="Arial" panose="020B0604020202020204" pitchFamily="34" charset="0"/>
              </a:rPr>
              <a:t>を </a:t>
            </a:r>
            <a:r>
              <a:rPr lang="en-US" altLang="ja-JP" b="1" dirty="0">
                <a:latin typeface="Arial" panose="020B0604020202020204" pitchFamily="34" charset="0"/>
              </a:rPr>
              <a:t>逆</a:t>
            </a:r>
            <a:r>
              <a:rPr lang="ja-JP" altLang="ja-JP" b="1" dirty="0">
                <a:latin typeface="Arial" panose="020B0604020202020204" pitchFamily="34" charset="0"/>
              </a:rPr>
              <a:t>にしたものになりました。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ようやく、デュナンのうったえが　ひとつのかたちになって　スタートしたのでした。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しかし、　デュナンは 赤十字のことに </a:t>
            </a:r>
            <a:r>
              <a:rPr lang="en-US" altLang="ja-JP" b="1" dirty="0" err="1">
                <a:latin typeface="Arial" panose="020B0604020202020204" pitchFamily="34" charset="0"/>
              </a:rPr>
              <a:t>夢中</a:t>
            </a:r>
            <a:r>
              <a:rPr lang="ja-JP" altLang="ja-JP" b="1" dirty="0">
                <a:latin typeface="Arial" panose="020B0604020202020204" pitchFamily="34" charset="0"/>
              </a:rPr>
              <a:t>になりすぎ、　</a:t>
            </a:r>
            <a:r>
              <a:rPr lang="en-US" altLang="ja-JP" b="1" dirty="0" err="1">
                <a:latin typeface="Arial" panose="020B0604020202020204" pitchFamily="34" charset="0"/>
              </a:rPr>
              <a:t>自分</a:t>
            </a:r>
            <a:r>
              <a:rPr lang="ja-JP" altLang="ja-JP" b="1" dirty="0">
                <a:latin typeface="Arial" panose="020B0604020202020204" pitchFamily="34" charset="0"/>
              </a:rPr>
              <a:t>の</a:t>
            </a:r>
            <a:r>
              <a:rPr lang="en-US" altLang="ja-JP" b="1" dirty="0" err="1">
                <a:latin typeface="Arial" panose="020B0604020202020204" pitchFamily="34" charset="0"/>
              </a:rPr>
              <a:t>仕事</a:t>
            </a:r>
            <a:r>
              <a:rPr lang="ja-JP" altLang="ja-JP" b="1" dirty="0">
                <a:latin typeface="Arial" panose="020B0604020202020204" pitchFamily="34" charset="0"/>
              </a:rPr>
              <a:t>に</a:t>
            </a:r>
            <a:r>
              <a:rPr lang="en-US" altLang="ja-JP" b="1" dirty="0" err="1">
                <a:latin typeface="Arial" panose="020B0604020202020204" pitchFamily="34" charset="0"/>
              </a:rPr>
              <a:t>失敗</a:t>
            </a:r>
            <a:r>
              <a:rPr lang="ja-JP" altLang="ja-JP" b="1" dirty="0">
                <a:latin typeface="Arial" panose="020B0604020202020204" pitchFamily="34" charset="0"/>
              </a:rPr>
              <a:t>してしまいます。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スイスを</a:t>
            </a:r>
            <a:r>
              <a:rPr lang="en-US" altLang="ja-JP" b="1" dirty="0">
                <a:latin typeface="Arial" panose="020B0604020202020204" pitchFamily="34" charset="0"/>
              </a:rPr>
              <a:t>去</a:t>
            </a:r>
            <a:r>
              <a:rPr lang="ja-JP" altLang="ja-JP" b="1" dirty="0">
                <a:latin typeface="Arial" panose="020B0604020202020204" pitchFamily="34" charset="0"/>
              </a:rPr>
              <a:t>り、　ひとりで赤十字の</a:t>
            </a:r>
            <a:r>
              <a:rPr lang="en-US" altLang="ja-JP" b="1" dirty="0" err="1">
                <a:latin typeface="Arial" panose="020B0604020202020204" pitchFamily="34" charset="0"/>
              </a:rPr>
              <a:t>活動</a:t>
            </a:r>
            <a:r>
              <a:rPr lang="ja-JP" altLang="ja-JP" b="1" dirty="0">
                <a:latin typeface="Arial" panose="020B0604020202020204" pitchFamily="34" charset="0"/>
              </a:rPr>
              <a:t>を</a:t>
            </a:r>
            <a:r>
              <a:rPr lang="en-US" altLang="ja-JP" b="1" dirty="0">
                <a:latin typeface="Arial" panose="020B0604020202020204" pitchFamily="34" charset="0"/>
              </a:rPr>
              <a:t>広</a:t>
            </a:r>
            <a:r>
              <a:rPr lang="ja-JP" altLang="ja-JP" b="1" dirty="0">
                <a:latin typeface="Arial" panose="020B0604020202020204" pitchFamily="34" charset="0"/>
              </a:rPr>
              <a:t>めながら、　</a:t>
            </a:r>
            <a:r>
              <a:rPr lang="en-US" altLang="ja-JP" b="1" dirty="0" err="1">
                <a:latin typeface="Arial" panose="020B0604020202020204" pitchFamily="34" charset="0"/>
              </a:rPr>
              <a:t>各地</a:t>
            </a:r>
            <a:r>
              <a:rPr lang="ja-JP" altLang="ja-JP" b="1" dirty="0">
                <a:latin typeface="Arial" panose="020B0604020202020204" pitchFamily="34" charset="0"/>
              </a:rPr>
              <a:t>を</a:t>
            </a:r>
            <a:r>
              <a:rPr lang="en-US" altLang="ja-JP" b="1" dirty="0">
                <a:latin typeface="Arial" panose="020B0604020202020204" pitchFamily="34" charset="0"/>
              </a:rPr>
              <a:t>転々</a:t>
            </a:r>
            <a:r>
              <a:rPr lang="ja-JP" altLang="ja-JP" b="1" dirty="0">
                <a:latin typeface="Arial" panose="020B0604020202020204" pitchFamily="34" charset="0"/>
              </a:rPr>
              <a:t>とする</a:t>
            </a:r>
            <a:r>
              <a:rPr lang="en-US" altLang="ja-JP" b="1" dirty="0" err="1">
                <a:latin typeface="Arial" panose="020B0604020202020204" pitchFamily="34" charset="0"/>
              </a:rPr>
              <a:t>生活</a:t>
            </a:r>
            <a:r>
              <a:rPr lang="ja-JP" altLang="ja-JP" b="1" dirty="0">
                <a:latin typeface="Arial" panose="020B0604020202020204" pitchFamily="34" charset="0"/>
              </a:rPr>
              <a:t>をつづけました。</a:t>
            </a:r>
          </a:p>
          <a:p>
            <a:endParaRPr lang="ja-JP" altLang="ja-JP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20E0A2B3-8859-45D1-9C47-9573A2CEC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214F1AF-1795-4289-B38B-30A7715891A7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15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E201227F-4316-4DB8-8F86-180C570D2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70A56D1E-2193-45CD-A657-0DF3FA1B0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ja-JP" b="1" dirty="0">
                <a:latin typeface="Arial" panose="020B0604020202020204" pitchFamily="34" charset="0"/>
              </a:rPr>
              <a:t>それから７</a:t>
            </a:r>
            <a:r>
              <a:rPr lang="en-US" altLang="ja-JP" b="1" dirty="0" err="1">
                <a:latin typeface="Arial" panose="020B0604020202020204" pitchFamily="34" charset="0"/>
              </a:rPr>
              <a:t>年後</a:t>
            </a:r>
            <a:r>
              <a:rPr lang="ja-JP" altLang="ja-JP" b="1" dirty="0" err="1">
                <a:latin typeface="Arial" panose="020B0604020202020204" pitchFamily="34" charset="0"/>
              </a:rPr>
              <a:t>、</a:t>
            </a:r>
            <a:r>
              <a:rPr lang="ja-JP" altLang="ja-JP" b="1" dirty="0">
                <a:latin typeface="Arial" panose="020B0604020202020204" pitchFamily="34" charset="0"/>
              </a:rPr>
              <a:t>　フランスとプロシア　の</a:t>
            </a:r>
            <a:r>
              <a:rPr lang="en-US" altLang="ja-JP" b="1" dirty="0">
                <a:latin typeface="Arial" panose="020B0604020202020204" pitchFamily="34" charset="0"/>
              </a:rPr>
              <a:t>間</a:t>
            </a:r>
            <a:r>
              <a:rPr lang="ja-JP" altLang="ja-JP" b="1" dirty="0">
                <a:latin typeface="Arial" panose="020B0604020202020204" pitchFamily="34" charset="0"/>
              </a:rPr>
              <a:t>で、　</a:t>
            </a:r>
            <a:r>
              <a:rPr lang="en-US" altLang="ja-JP" b="1" dirty="0" err="1">
                <a:latin typeface="Arial" panose="020B0604020202020204" pitchFamily="34" charset="0"/>
              </a:rPr>
              <a:t>戦争</a:t>
            </a:r>
            <a:r>
              <a:rPr lang="ja-JP" altLang="ja-JP" b="1" dirty="0">
                <a:latin typeface="Arial" panose="020B0604020202020204" pitchFamily="34" charset="0"/>
              </a:rPr>
              <a:t>がはじまりました。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　　　　　　　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デュナンは　</a:t>
            </a:r>
            <a:r>
              <a:rPr lang="en-US" altLang="ja-JP" b="1" dirty="0">
                <a:latin typeface="Arial" panose="020B0604020202020204" pitchFamily="34" charset="0"/>
              </a:rPr>
              <a:t>再</a:t>
            </a:r>
            <a:r>
              <a:rPr lang="ja-JP" altLang="ja-JP" b="1" dirty="0">
                <a:latin typeface="Arial" panose="020B0604020202020204" pitchFamily="34" charset="0"/>
              </a:rPr>
              <a:t>び　</a:t>
            </a:r>
            <a:r>
              <a:rPr lang="en-US" altLang="ja-JP" b="1" dirty="0" err="1">
                <a:latin typeface="Arial" panose="020B0604020202020204" pitchFamily="34" charset="0"/>
              </a:rPr>
              <a:t>戦場</a:t>
            </a:r>
            <a:r>
              <a:rPr lang="ja-JP" altLang="ja-JP" b="1" dirty="0">
                <a:latin typeface="Arial" panose="020B0604020202020204" pitchFamily="34" charset="0"/>
              </a:rPr>
              <a:t>に</a:t>
            </a:r>
            <a:r>
              <a:rPr lang="en-US" altLang="ja-JP" b="1" dirty="0">
                <a:latin typeface="Arial" panose="020B0604020202020204" pitchFamily="34" charset="0"/>
              </a:rPr>
              <a:t>立</a:t>
            </a:r>
            <a:r>
              <a:rPr lang="ja-JP" altLang="ja-JP" b="1" dirty="0" err="1">
                <a:latin typeface="Arial" panose="020B0604020202020204" pitchFamily="34" charset="0"/>
              </a:rPr>
              <a:t>って</a:t>
            </a:r>
            <a:r>
              <a:rPr lang="ja-JP" altLang="ja-JP" b="1" dirty="0">
                <a:latin typeface="Arial" panose="020B0604020202020204" pitchFamily="34" charset="0"/>
              </a:rPr>
              <a:t>いました。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そして、　</a:t>
            </a:r>
            <a:r>
              <a:rPr lang="en-US" altLang="ja-JP" b="1" dirty="0">
                <a:latin typeface="Arial" panose="020B0604020202020204" pitchFamily="34" charset="0"/>
              </a:rPr>
              <a:t>傷</a:t>
            </a:r>
            <a:r>
              <a:rPr lang="ja-JP" altLang="ja-JP" b="1" dirty="0">
                <a:latin typeface="Arial" panose="020B0604020202020204" pitchFamily="34" charset="0"/>
              </a:rPr>
              <a:t>ついた</a:t>
            </a:r>
            <a:r>
              <a:rPr lang="en-US" altLang="ja-JP" b="1" dirty="0">
                <a:latin typeface="Arial" panose="020B0604020202020204" pitchFamily="34" charset="0"/>
              </a:rPr>
              <a:t>人</a:t>
            </a:r>
            <a:r>
              <a:rPr lang="ja-JP" altLang="ja-JP" b="1" dirty="0">
                <a:latin typeface="Arial" panose="020B0604020202020204" pitchFamily="34" charset="0"/>
              </a:rPr>
              <a:t>たちを　</a:t>
            </a:r>
            <a:r>
              <a:rPr lang="en-US" altLang="ja-JP" b="1" dirty="0">
                <a:latin typeface="Arial" panose="020B0604020202020204" pitchFamily="34" charset="0"/>
              </a:rPr>
              <a:t>舟</a:t>
            </a:r>
            <a:r>
              <a:rPr lang="ja-JP" altLang="ja-JP" b="1" dirty="0">
                <a:latin typeface="Arial" panose="020B0604020202020204" pitchFamily="34" charset="0"/>
              </a:rPr>
              <a:t>に乗せ</a:t>
            </a:r>
            <a:r>
              <a:rPr lang="en-US" altLang="ja-JP" b="1" dirty="0" err="1">
                <a:latin typeface="Arial" panose="020B0604020202020204" pitchFamily="34" charset="0"/>
              </a:rPr>
              <a:t>避難</a:t>
            </a:r>
            <a:r>
              <a:rPr lang="ja-JP" altLang="ja-JP" b="1" dirty="0">
                <a:latin typeface="Arial" panose="020B0604020202020204" pitchFamily="34" charset="0"/>
              </a:rPr>
              <a:t>させていました。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</a:t>
            </a:r>
          </a:p>
          <a:p>
            <a:r>
              <a:rPr lang="ja-JP" altLang="ja-JP" b="1" dirty="0">
                <a:latin typeface="Arial" panose="020B0604020202020204" pitchFamily="34" charset="0"/>
              </a:rPr>
              <a:t>デュナンが　</a:t>
            </a:r>
            <a:r>
              <a:rPr lang="en-US" altLang="ja-JP" b="1" dirty="0" err="1">
                <a:latin typeface="Arial" panose="020B0604020202020204" pitchFamily="34" charset="0"/>
              </a:rPr>
              <a:t>赤十字</a:t>
            </a:r>
            <a:r>
              <a:rPr lang="en-US" altLang="ja-JP" b="1" dirty="0">
                <a:latin typeface="Arial" panose="020B0604020202020204" pitchFamily="34" charset="0"/>
              </a:rPr>
              <a:t>(</a:t>
            </a:r>
            <a:r>
              <a:rPr lang="ja-JP" altLang="en-US" b="1" dirty="0">
                <a:latin typeface="Arial" panose="020B0604020202020204" pitchFamily="34" charset="0"/>
              </a:rPr>
              <a:t>せきじゅうじ</a:t>
            </a:r>
            <a:r>
              <a:rPr lang="en-US" altLang="ja-JP" b="1" dirty="0">
                <a:latin typeface="Arial" panose="020B0604020202020204" pitchFamily="34" charset="0"/>
              </a:rPr>
              <a:t>)</a:t>
            </a:r>
            <a:r>
              <a:rPr lang="ja-JP" altLang="ja-JP" b="1" dirty="0">
                <a:latin typeface="Arial" panose="020B0604020202020204" pitchFamily="34" charset="0"/>
              </a:rPr>
              <a:t>の</a:t>
            </a:r>
            <a:r>
              <a:rPr lang="en-US" altLang="ja-JP" b="1" dirty="0">
                <a:latin typeface="Arial" panose="020B0604020202020204" pitchFamily="34" charset="0"/>
              </a:rPr>
              <a:t>旗</a:t>
            </a:r>
            <a:r>
              <a:rPr lang="ja-JP" altLang="ja-JP" b="1" dirty="0">
                <a:latin typeface="Arial" panose="020B0604020202020204" pitchFamily="34" charset="0"/>
              </a:rPr>
              <a:t>　を大きくふると、　</a:t>
            </a:r>
            <a:r>
              <a:rPr lang="en-US" altLang="ja-JP" b="1" dirty="0" err="1">
                <a:latin typeface="Arial" panose="020B0604020202020204" pitchFamily="34" charset="0"/>
              </a:rPr>
              <a:t>攻撃</a:t>
            </a:r>
            <a:r>
              <a:rPr lang="ja-JP" altLang="ja-JP" b="1" dirty="0">
                <a:latin typeface="Arial" panose="020B0604020202020204" pitchFamily="34" charset="0"/>
              </a:rPr>
              <a:t>は　ぴたりとやみました。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「　この</a:t>
            </a:r>
            <a:r>
              <a:rPr lang="en-US" altLang="ja-JP" b="1" dirty="0">
                <a:latin typeface="Arial" panose="020B0604020202020204" pitchFamily="34" charset="0"/>
              </a:rPr>
              <a:t>旗</a:t>
            </a:r>
            <a:r>
              <a:rPr lang="ja-JP" altLang="ja-JP" b="1" dirty="0">
                <a:latin typeface="Arial" panose="020B0604020202020204" pitchFamily="34" charset="0"/>
              </a:rPr>
              <a:t>の</a:t>
            </a:r>
            <a:r>
              <a:rPr lang="en-US" altLang="ja-JP" b="1" dirty="0">
                <a:latin typeface="Arial" panose="020B0604020202020204" pitchFamily="34" charset="0"/>
              </a:rPr>
              <a:t>下</a:t>
            </a:r>
            <a:r>
              <a:rPr lang="ja-JP" altLang="ja-JP" b="1" dirty="0">
                <a:latin typeface="Arial" panose="020B0604020202020204" pitchFamily="34" charset="0"/>
              </a:rPr>
              <a:t>には、　傷ついた</a:t>
            </a:r>
            <a:r>
              <a:rPr lang="en-US" altLang="ja-JP" b="1" dirty="0">
                <a:latin typeface="Arial" panose="020B0604020202020204" pitchFamily="34" charset="0"/>
              </a:rPr>
              <a:t>者</a:t>
            </a:r>
            <a:r>
              <a:rPr lang="ja-JP" altLang="ja-JP" b="1" dirty="0">
                <a:latin typeface="Arial" panose="020B0604020202020204" pitchFamily="34" charset="0"/>
              </a:rPr>
              <a:t>だけがいるので、　</a:t>
            </a:r>
            <a:r>
              <a:rPr lang="en-US" altLang="ja-JP" b="1" dirty="0">
                <a:latin typeface="Arial" panose="020B0604020202020204" pitchFamily="34" charset="0"/>
              </a:rPr>
              <a:t>攻</a:t>
            </a:r>
            <a:r>
              <a:rPr lang="ja-JP" altLang="ja-JP" b="1" dirty="0" err="1">
                <a:latin typeface="Arial" panose="020B0604020202020204" pitchFamily="34" charset="0"/>
              </a:rPr>
              <a:t>めては</a:t>
            </a:r>
            <a:r>
              <a:rPr lang="ja-JP" altLang="ja-JP" b="1" dirty="0">
                <a:latin typeface="Arial" panose="020B0604020202020204" pitchFamily="34" charset="0"/>
              </a:rPr>
              <a:t>いけない　」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という、　赤十字の</a:t>
            </a:r>
            <a:r>
              <a:rPr lang="en-US" altLang="ja-JP" b="1" dirty="0" err="1">
                <a:latin typeface="Arial" panose="020B0604020202020204" pitchFamily="34" charset="0"/>
              </a:rPr>
              <a:t>約束</a:t>
            </a:r>
            <a:r>
              <a:rPr lang="ja-JP" altLang="ja-JP" b="1" dirty="0">
                <a:latin typeface="Arial" panose="020B0604020202020204" pitchFamily="34" charset="0"/>
              </a:rPr>
              <a:t>　をわかってくれていたのです。</a:t>
            </a:r>
          </a:p>
          <a:p>
            <a:endParaRPr lang="ja-JP" altLang="ja-JP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01712FB-6291-46FB-91AB-336DCCD48305}" type="slidenum">
              <a:rPr lang="en-US" altLang="ja-JP" smtClean="0">
                <a:ea typeface="ＭＳ Ｐゴシック" charset="-128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ja-JP">
              <a:ea typeface="ＭＳ Ｐゴシック" charset="-128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 dirty="0">
              <a:ea typeface="ＭＳ Ｐ明朝" charset="-128"/>
            </a:endParaRPr>
          </a:p>
          <a:p>
            <a:r>
              <a:rPr lang="ja-JP" altLang="ja-JP" dirty="0">
                <a:ea typeface="ＭＳ Ｐ明朝" charset="-128"/>
              </a:rPr>
              <a:t>・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こうして、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1901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年、　デュナンの</a:t>
            </a:r>
            <a:r>
              <a:rPr lang="en-US" altLang="ja-JP" b="1" dirty="0" err="1">
                <a:solidFill>
                  <a:schemeClr val="tx1"/>
                </a:solidFill>
                <a:latin typeface="+mn-ea"/>
                <a:ea typeface="+mn-ea"/>
              </a:rPr>
              <a:t>努力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どりょく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が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認(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みと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められ、　　　　　　　　　　　　　　　　　　　　　　　　１３</a:t>
            </a:r>
          </a:p>
          <a:p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・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第(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だい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)１回(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かい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　　ノーベル</a:t>
            </a:r>
            <a:r>
              <a:rPr lang="en-US" altLang="ja-JP" b="1" dirty="0" err="1">
                <a:solidFill>
                  <a:schemeClr val="tx1"/>
                </a:solidFill>
                <a:latin typeface="+mn-ea"/>
                <a:ea typeface="+mn-ea"/>
              </a:rPr>
              <a:t>平和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へいわ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)賞(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しょう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　　が　デュナンに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贈(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おく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 err="1">
                <a:solidFill>
                  <a:schemeClr val="tx1"/>
                </a:solidFill>
                <a:latin typeface="+mn-ea"/>
                <a:ea typeface="+mn-ea"/>
              </a:rPr>
              <a:t>られま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した。</a:t>
            </a:r>
            <a:endParaRPr lang="en-US" altLang="ja-JP" b="1" dirty="0">
              <a:solidFill>
                <a:schemeClr val="tx1"/>
              </a:solidFill>
              <a:latin typeface="+mn-ea"/>
              <a:ea typeface="+mn-ea"/>
            </a:endParaRPr>
          </a:p>
          <a:p>
            <a:endParaRPr lang="ja-JP" altLang="ja-JP" b="1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「</a:t>
            </a:r>
            <a:r>
              <a:rPr lang="en-US" altLang="ja-JP" b="1" dirty="0" err="1">
                <a:solidFill>
                  <a:schemeClr val="tx1"/>
                </a:solidFill>
                <a:latin typeface="+mn-ea"/>
                <a:ea typeface="+mn-ea"/>
              </a:rPr>
              <a:t>各国民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かく</a:t>
            </a:r>
            <a:r>
              <a:rPr lang="ja-JP" altLang="en-US" b="1" dirty="0" err="1">
                <a:solidFill>
                  <a:schemeClr val="tx1"/>
                </a:solidFill>
                <a:latin typeface="+mn-ea"/>
                <a:ea typeface="+mn-ea"/>
              </a:rPr>
              <a:t>こくみん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が　　</a:t>
            </a:r>
            <a:r>
              <a:rPr lang="en-US" altLang="ja-JP" b="1" dirty="0" err="1">
                <a:solidFill>
                  <a:schemeClr val="tx1"/>
                </a:solidFill>
                <a:latin typeface="+mn-ea"/>
                <a:ea typeface="+mn-ea"/>
              </a:rPr>
              <a:t>団結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だんけつ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して、</a:t>
            </a:r>
            <a:endParaRPr lang="en-US" altLang="ja-JP" b="1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　</a:t>
            </a:r>
            <a:r>
              <a:rPr lang="en-US" altLang="ja-JP" b="1" dirty="0" err="1">
                <a:solidFill>
                  <a:schemeClr val="tx1"/>
                </a:solidFill>
                <a:latin typeface="+mn-ea"/>
                <a:ea typeface="+mn-ea"/>
              </a:rPr>
              <a:t>良心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りょうしん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にしたがって</a:t>
            </a:r>
            <a:r>
              <a:rPr lang="en-US" altLang="ja-JP" b="1" dirty="0" err="1">
                <a:solidFill>
                  <a:schemeClr val="tx1"/>
                </a:solidFill>
                <a:latin typeface="+mn-ea"/>
                <a:ea typeface="+mn-ea"/>
              </a:rPr>
              <a:t>行動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こうどう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すれば、　</a:t>
            </a:r>
            <a:r>
              <a:rPr lang="en-US" altLang="ja-JP" b="1" dirty="0" err="1">
                <a:solidFill>
                  <a:schemeClr val="tx1"/>
                </a:solidFill>
                <a:latin typeface="+mn-ea"/>
                <a:ea typeface="+mn-ea"/>
              </a:rPr>
              <a:t>戦争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せんそう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を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防(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ふせ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ぐことができる。」</a:t>
            </a:r>
            <a:endParaRPr lang="en-US" altLang="ja-JP" b="1" dirty="0">
              <a:solidFill>
                <a:schemeClr val="tx1"/>
              </a:solidFill>
              <a:latin typeface="+mn-ea"/>
              <a:ea typeface="+mn-ea"/>
            </a:endParaRPr>
          </a:p>
          <a:p>
            <a:endParaRPr lang="ja-JP" altLang="ja-JP" b="1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・この　　アンリー・デュナンの</a:t>
            </a:r>
            <a:r>
              <a:rPr lang="en-US" altLang="ja-JP" b="1" dirty="0" err="1">
                <a:solidFill>
                  <a:schemeClr val="tx1"/>
                </a:solidFill>
                <a:latin typeface="+mn-ea"/>
                <a:ea typeface="+mn-ea"/>
              </a:rPr>
              <a:t>言葉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ことば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　　は、　　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今(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いま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も　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生(</a:t>
            </a:r>
            <a:r>
              <a:rPr lang="ja-JP" altLang="en-US" b="1" dirty="0">
                <a:solidFill>
                  <a:schemeClr val="tx1"/>
                </a:solidFill>
                <a:latin typeface="+mn-ea"/>
                <a:ea typeface="+mn-ea"/>
              </a:rPr>
              <a:t>い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き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続(</a:t>
            </a:r>
            <a:r>
              <a:rPr lang="ja-JP" altLang="en-US" b="1" dirty="0" err="1">
                <a:solidFill>
                  <a:schemeClr val="tx1"/>
                </a:solidFill>
                <a:latin typeface="+mn-ea"/>
                <a:ea typeface="+mn-ea"/>
              </a:rPr>
              <a:t>つづ</a:t>
            </a:r>
            <a:r>
              <a:rPr lang="en-US" altLang="ja-JP" b="1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lang="ja-JP" altLang="ja-JP" b="1" dirty="0" err="1">
                <a:solidFill>
                  <a:schemeClr val="tx1"/>
                </a:solidFill>
                <a:latin typeface="+mn-ea"/>
                <a:ea typeface="+mn-ea"/>
              </a:rPr>
              <a:t>けて</a:t>
            </a:r>
            <a:r>
              <a:rPr lang="ja-JP" altLang="ja-JP" b="1" dirty="0">
                <a:solidFill>
                  <a:schemeClr val="tx1"/>
                </a:solidFill>
                <a:latin typeface="+mn-ea"/>
                <a:ea typeface="+mn-ea"/>
              </a:rPr>
              <a:t>います。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ー 1">
            <a:extLst>
              <a:ext uri="{FF2B5EF4-FFF2-40B4-BE49-F238E27FC236}">
                <a16:creationId xmlns:a16="http://schemas.microsoft.com/office/drawing/2014/main" id="{4BA74FD8-A357-4B9D-B49A-0E408382E9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ノート プレースホルダー 2">
            <a:extLst>
              <a:ext uri="{FF2B5EF4-FFF2-40B4-BE49-F238E27FC236}">
                <a16:creationId xmlns:a16="http://schemas.microsoft.com/office/drawing/2014/main" id="{C610AC4E-B92C-4D55-AAE6-800880F9D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430"/>
              </a:spcBef>
              <a:spcAft>
                <a:spcPts val="0"/>
              </a:spcAft>
              <a:defRPr/>
            </a:pP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・　アンリー・　デュナン</a:t>
            </a:r>
            <a:r>
              <a:rPr lang="en-US" altLang="ja-JP" b="1" dirty="0" err="1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物語</a:t>
            </a:r>
            <a:r>
              <a:rPr lang="en-US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(</a:t>
            </a:r>
            <a:r>
              <a:rPr lang="ja-JP" altLang="en-US" sz="6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ものがたり</a:t>
            </a:r>
            <a:r>
              <a:rPr lang="en-US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)</a:t>
            </a: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</a:t>
            </a:r>
            <a:endParaRPr lang="en-US" altLang="ja-JP" b="1" dirty="0">
              <a:solidFill>
                <a:srgbClr val="000000"/>
              </a:solidFill>
              <a:latin typeface="ＭＳ Ｐゴシック" panose="020B0600070205080204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>
              <a:spcBef>
                <a:spcPts val="430"/>
              </a:spcBef>
              <a:spcAft>
                <a:spcPts val="0"/>
              </a:spcAft>
              <a:defRPr/>
            </a:pPr>
            <a:endParaRPr lang="en-US" altLang="ja-JP" b="1" dirty="0">
              <a:solidFill>
                <a:srgbClr val="000000"/>
              </a:solidFill>
              <a:latin typeface="ＭＳ Ｐゴシック" panose="020B0600070205080204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>
              <a:spcBef>
                <a:spcPts val="430"/>
              </a:spcBef>
              <a:spcAft>
                <a:spcPts val="0"/>
              </a:spcAft>
              <a:defRPr/>
            </a:pPr>
            <a:endParaRPr lang="en-US" altLang="ja-JP" b="1" dirty="0">
              <a:solidFill>
                <a:srgbClr val="000000"/>
              </a:solidFill>
              <a:latin typeface="ＭＳ Ｐゴシック" panose="020B0600070205080204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>
              <a:spcBef>
                <a:spcPts val="430"/>
              </a:spcBef>
              <a:spcAft>
                <a:spcPts val="0"/>
              </a:spcAft>
              <a:defRPr/>
            </a:pP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　　　　　　　　　　　　　　　　　　　　　　　　　　　　　　　　　　　　　　　　</a:t>
            </a:r>
            <a:endParaRPr lang="ja-JP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>
              <a:spcBef>
                <a:spcPts val="430"/>
              </a:spcBef>
              <a:spcAft>
                <a:spcPts val="0"/>
              </a:spcAft>
              <a:defRPr/>
            </a:pP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・　</a:t>
            </a:r>
            <a:r>
              <a:rPr lang="en-US" altLang="ja-JP" b="1" dirty="0" err="1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真ん中</a:t>
            </a: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にいる</a:t>
            </a:r>
            <a:r>
              <a:rPr lang="en-US" altLang="ja-JP" b="1" dirty="0" err="1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人物</a:t>
            </a: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が、　この</a:t>
            </a:r>
            <a:r>
              <a:rPr lang="en-US" altLang="ja-JP" b="1" dirty="0" err="1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紙芝居</a:t>
            </a: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の</a:t>
            </a:r>
            <a:r>
              <a:rPr lang="en-US" altLang="ja-JP" b="1" dirty="0" err="1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主人公</a:t>
            </a: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『アンリー・デュナン』です。</a:t>
            </a:r>
            <a:endParaRPr lang="en-US" altLang="ja-JP" b="1" dirty="0">
              <a:solidFill>
                <a:srgbClr val="000000"/>
              </a:solidFill>
              <a:latin typeface="ＭＳ Ｐゴシック" panose="020B0600070205080204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>
              <a:spcBef>
                <a:spcPts val="430"/>
              </a:spcBef>
              <a:spcAft>
                <a:spcPts val="0"/>
              </a:spcAft>
              <a:defRPr/>
            </a:pPr>
            <a:endParaRPr lang="ja-JP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>
              <a:spcBef>
                <a:spcPts val="430"/>
              </a:spcBef>
              <a:spcAft>
                <a:spcPts val="0"/>
              </a:spcAft>
              <a:defRPr/>
            </a:pP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・　この</a:t>
            </a:r>
            <a:r>
              <a:rPr lang="en-US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人</a:t>
            </a: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は　いったい　どんなことを　した人なのでしょうか？</a:t>
            </a:r>
            <a:endParaRPr lang="en-US" altLang="ja-JP" b="1" dirty="0">
              <a:solidFill>
                <a:srgbClr val="000000"/>
              </a:solidFill>
              <a:latin typeface="ＭＳ Ｐゴシック" panose="020B0600070205080204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>
              <a:spcBef>
                <a:spcPts val="430"/>
              </a:spcBef>
              <a:spcAft>
                <a:spcPts val="0"/>
              </a:spcAft>
              <a:defRPr/>
            </a:pPr>
            <a:endParaRPr lang="en-US" altLang="ja-JP" b="1" dirty="0">
              <a:solidFill>
                <a:srgbClr val="000000"/>
              </a:solidFill>
              <a:latin typeface="ＭＳ Ｐゴシック" panose="020B0600070205080204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>
              <a:spcBef>
                <a:spcPts val="430"/>
              </a:spcBef>
              <a:spcAft>
                <a:spcPts val="0"/>
              </a:spcAft>
              <a:defRPr/>
            </a:pPr>
            <a:endParaRPr lang="ja-JP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>
              <a:spcBef>
                <a:spcPts val="430"/>
              </a:spcBef>
              <a:spcAft>
                <a:spcPts val="0"/>
              </a:spcAft>
              <a:defRPr/>
            </a:pP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・　これから</a:t>
            </a:r>
            <a:r>
              <a:rPr lang="en-US" altLang="ja-JP" b="1" dirty="0" err="1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始まる</a:t>
            </a: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この物語を</a:t>
            </a:r>
            <a:r>
              <a:rPr lang="en-US" altLang="ja-JP" b="1" dirty="0" err="1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通じて</a:t>
            </a: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ぜひ　</a:t>
            </a:r>
            <a:r>
              <a:rPr lang="en-US" altLang="ja-JP" b="1" dirty="0" err="1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知って</a:t>
            </a:r>
            <a:r>
              <a:rPr lang="ja-JP" altLang="ja-JP" b="1" dirty="0">
                <a:solidFill>
                  <a:srgbClr val="000000"/>
                </a:solidFill>
                <a:latin typeface="ＭＳ Ｐゴシック" panose="020B0600070205080204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ください。</a:t>
            </a:r>
            <a:endParaRPr lang="ja-JP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indent="153035">
              <a:spcBef>
                <a:spcPts val="430"/>
              </a:spcBef>
              <a:spcAft>
                <a:spcPts val="0"/>
              </a:spcAft>
              <a:defRPr/>
            </a:pPr>
            <a:r>
              <a:rPr lang="en-US" altLang="ja-JP" sz="105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ja-JP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>
              <a:defRPr/>
            </a:pP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7172" name="スライド番号プレースホルダー 3">
            <a:extLst>
              <a:ext uri="{FF2B5EF4-FFF2-40B4-BE49-F238E27FC236}">
                <a16:creationId xmlns:a16="http://schemas.microsoft.com/office/drawing/2014/main" id="{9BA9EB14-1884-41BC-B8F4-BCE26D623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8D8ADF3-4C80-4CF0-8FAD-14A8B9E376DA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17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実際に赤十字のマークを見たことありますか？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どこで見ましたか？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やはり、病院が多いですね。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このマークをつけていいのは赤十字社という会社だけです。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世界の</a:t>
            </a:r>
            <a:r>
              <a:rPr kumimoji="1" lang="en-US" altLang="ja-JP" dirty="0"/>
              <a:t>192</a:t>
            </a:r>
            <a:r>
              <a:rPr kumimoji="1" lang="ja-JP" altLang="en-US" dirty="0"/>
              <a:t>の国にあります。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76ADC-766F-475D-8268-3B55011EB05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163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この赤十字の考え方で、学校で活動をしようとつくられたのが、青少年赤十字です。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JRC</a:t>
            </a:r>
            <a:r>
              <a:rPr kumimoji="1" lang="ja-JP" altLang="en-US" dirty="0"/>
              <a:t>とも呼ばれています。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JRC</a:t>
            </a:r>
            <a:r>
              <a:rPr kumimoji="1" lang="ja-JP" altLang="en-US" dirty="0" err="1"/>
              <a:t>には</a:t>
            </a:r>
            <a:r>
              <a:rPr kumimoji="1" lang="ja-JP" altLang="en-US" dirty="0"/>
              <a:t>目標があります。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76ADC-766F-475D-8268-3B55011EB05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94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スライド イメージ プレースホルダー 1">
            <a:extLst>
              <a:ext uri="{FF2B5EF4-FFF2-40B4-BE49-F238E27FC236}">
                <a16:creationId xmlns:a16="http://schemas.microsoft.com/office/drawing/2014/main" id="{68A105AC-5F01-466F-8295-EF68D9EB4F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ノート プレースホルダー 2">
            <a:extLst>
              <a:ext uri="{FF2B5EF4-FFF2-40B4-BE49-F238E27FC236}">
                <a16:creationId xmlns:a16="http://schemas.microsoft.com/office/drawing/2014/main" id="{53D798C2-E22B-4B8E-8D78-7076EF836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en-US" dirty="0">
                <a:ea typeface="ＭＳ Ｐ明朝" charset="-128"/>
              </a:rPr>
              <a:t>これから、赤十字を知るために、二人の人物を紹介します。</a:t>
            </a:r>
            <a:endParaRPr lang="en-US" altLang="ja-JP" dirty="0">
              <a:ea typeface="ＭＳ Ｐ明朝" charset="-128"/>
            </a:endParaRPr>
          </a:p>
          <a:p>
            <a:r>
              <a:rPr lang="ja-JP" altLang="en-US" dirty="0">
                <a:ea typeface="ＭＳ Ｐ明朝" charset="-128"/>
              </a:rPr>
              <a:t>ともにリーダーシップがあったために、リーダーとなれた人物です。</a:t>
            </a:r>
          </a:p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47108" name="スライド番号プレースホルダー 3">
            <a:extLst>
              <a:ext uri="{FF2B5EF4-FFF2-40B4-BE49-F238E27FC236}">
                <a16:creationId xmlns:a16="http://schemas.microsoft.com/office/drawing/2014/main" id="{617E703A-5B4C-4E3C-B17C-2B225A3FF4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A78502-73D1-4112-9FBE-5D3A10987016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en-US" dirty="0"/>
              <a:t>この目標にしたがって、学校で活動することがねらいです。</a:t>
            </a:r>
            <a:endParaRPr lang="en-US" altLang="ja-JP" dirty="0"/>
          </a:p>
          <a:p>
            <a:r>
              <a:rPr lang="ja-JP" altLang="en-US" dirty="0"/>
              <a:t>気がついたら自分から動く</a:t>
            </a:r>
          </a:p>
        </p:txBody>
      </p:sp>
      <p:sp>
        <p:nvSpPr>
          <p:cNvPr id="25190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13BF526-4D0C-4642-8773-0F8A10F31913}" type="slidenum">
              <a:rPr lang="en-US" altLang="ja-JP" smtClean="0">
                <a:ea typeface="ＭＳ Ｐゴシック" charset="-128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ja-JP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わたしのやったことが、目標となりました！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どんなことでしょう？</a:t>
            </a:r>
            <a:endParaRPr kumimoji="1" lang="en-US" altLang="ja-JP" dirty="0"/>
          </a:p>
          <a:p>
            <a:r>
              <a:rPr kumimoji="1" lang="ja-JP" altLang="en-US" dirty="0"/>
              <a:t>思い出してください。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76ADC-766F-475D-8268-3B55011EB056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460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スライド イメージ プレースホルダー 1">
            <a:extLst>
              <a:ext uri="{FF2B5EF4-FFF2-40B4-BE49-F238E27FC236}">
                <a16:creationId xmlns:a16="http://schemas.microsoft.com/office/drawing/2014/main" id="{F59CD76D-14C3-479D-872F-049D266B92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ノート プレースホルダー 2">
            <a:extLst>
              <a:ext uri="{FF2B5EF4-FFF2-40B4-BE49-F238E27FC236}">
                <a16:creationId xmlns:a16="http://schemas.microsoft.com/office/drawing/2014/main" id="{04EBB4FD-4322-495F-8CE7-BD5B94C72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dirty="0">
                <a:latin typeface="Arial" panose="020B0604020202020204" pitchFamily="34" charset="0"/>
              </a:rPr>
              <a:t>JRC</a:t>
            </a:r>
            <a:r>
              <a:rPr lang="ja-JP" altLang="en-US" dirty="0">
                <a:latin typeface="Arial" panose="020B0604020202020204" pitchFamily="34" charset="0"/>
              </a:rPr>
              <a:t>のマークの意味を確認しましょう</a:t>
            </a:r>
            <a:endParaRPr lang="en-US" altLang="ja-JP" dirty="0">
              <a:latin typeface="Arial" panose="020B0604020202020204" pitchFamily="34" charset="0"/>
            </a:endParaRPr>
          </a:p>
          <a:p>
            <a:endParaRPr lang="en-US" altLang="ja-JP" dirty="0">
              <a:latin typeface="Arial" panose="020B0604020202020204" pitchFamily="34" charset="0"/>
            </a:endParaRPr>
          </a:p>
          <a:p>
            <a:r>
              <a:rPr lang="ja-JP" altLang="en-US" dirty="0">
                <a:latin typeface="Arial" panose="020B0604020202020204" pitchFamily="34" charset="0"/>
              </a:rPr>
              <a:t>〇に当てはまる言葉は何かな？</a:t>
            </a:r>
          </a:p>
        </p:txBody>
      </p:sp>
      <p:sp>
        <p:nvSpPr>
          <p:cNvPr id="79876" name="スライド番号プレースホルダー 3">
            <a:extLst>
              <a:ext uri="{FF2B5EF4-FFF2-40B4-BE49-F238E27FC236}">
                <a16:creationId xmlns:a16="http://schemas.microsoft.com/office/drawing/2014/main" id="{DA3EB0B3-F939-4396-BC79-806E1BFB93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19B977E3-35B9-479C-9146-A19B97EB648E}" type="slidenum">
              <a:rPr lang="en-US" altLang="ja-JP" smtClean="0"/>
              <a:pPr/>
              <a:t>22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この人は日本の赤十字を作った人です。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学校にこの紙芝居がありますので、興味がある人はこの紙芝居を見てください。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76ADC-766F-475D-8268-3B55011EB056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8941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用意した新聞紙とセロテープを使ってゲームをしましょう！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今からスライドをよく見て、よく読んで、やり方を知ってください。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6ADC-766F-475D-8268-3B55011EB056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1626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98523" indent="-307124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228496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719895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211294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702692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3194091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685489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4176888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BAD8714-2F41-46DB-AF34-FABD18CA2E02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25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985111" y="9654488"/>
            <a:ext cx="3045707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788A89-C9B9-4EE4-8358-86810AC9D521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3985112" y="9654488"/>
            <a:ext cx="3047970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B7E311B-855A-452C-9BC8-C01BE3AA0DD8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2311161" y="761818"/>
            <a:ext cx="2411892" cy="381388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7412" tIns="48706" rIns="97412" bIns="48706" anchor="ctr"/>
          <a:lstStyle>
            <a:lvl1pPr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ja-JP" altLang="en-US" sz="19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8" name="Rectangle 4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412" tIns="48706" rIns="97412" bIns="48706" anchor="ctr"/>
          <a:lstStyle/>
          <a:p>
            <a:endParaRPr lang="ja-JP" altLang="ja-JP">
              <a:latin typeface="Times New Roman" pitchFamily="18" charset="0"/>
            </a:endParaRPr>
          </a:p>
        </p:txBody>
      </p:sp>
      <p:sp>
        <p:nvSpPr>
          <p:cNvPr id="18439" name="Text Box 5"/>
          <p:cNvSpPr txBox="1">
            <a:spLocks noChangeArrowheads="1"/>
          </p:cNvSpPr>
          <p:nvPr/>
        </p:nvSpPr>
        <p:spPr bwMode="auto">
          <a:xfrm>
            <a:off x="3985112" y="9654488"/>
            <a:ext cx="3047970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1194F5-9515-40E5-BEF3-B2DA185BBDA6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4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98523" indent="-307124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228496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719895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211294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702692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3194091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685489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4176888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BAD8714-2F41-46DB-AF34-FABD18CA2E02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26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985111" y="9654488"/>
            <a:ext cx="3045707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788A89-C9B9-4EE4-8358-86810AC9D521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3985112" y="9654488"/>
            <a:ext cx="3047970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B7E311B-855A-452C-9BC8-C01BE3AA0DD8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2311161" y="761818"/>
            <a:ext cx="2411892" cy="381388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7412" tIns="48706" rIns="97412" bIns="48706" anchor="ctr"/>
          <a:lstStyle>
            <a:lvl1pPr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ja-JP" altLang="en-US" sz="19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8" name="Rectangle 4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412" tIns="48706" rIns="97412" bIns="48706" anchor="ctr"/>
          <a:lstStyle/>
          <a:p>
            <a:endParaRPr lang="ja-JP" altLang="ja-JP">
              <a:latin typeface="Times New Roman" pitchFamily="18" charset="0"/>
            </a:endParaRPr>
          </a:p>
        </p:txBody>
      </p:sp>
      <p:sp>
        <p:nvSpPr>
          <p:cNvPr id="18439" name="Text Box 5"/>
          <p:cNvSpPr txBox="1">
            <a:spLocks noChangeArrowheads="1"/>
          </p:cNvSpPr>
          <p:nvPr/>
        </p:nvSpPr>
        <p:spPr bwMode="auto">
          <a:xfrm>
            <a:off x="3985112" y="9654488"/>
            <a:ext cx="3047970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1194F5-9515-40E5-BEF3-B2DA185BBDA6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4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98523" indent="-307124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228496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719895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211294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702692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3194091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685489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4176888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BAD8714-2F41-46DB-AF34-FABD18CA2E02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27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985111" y="9654488"/>
            <a:ext cx="3045707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788A89-C9B9-4EE4-8358-86810AC9D521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3985112" y="9654488"/>
            <a:ext cx="3047970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B7E311B-855A-452C-9BC8-C01BE3AA0DD8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2311161" y="761818"/>
            <a:ext cx="2411892" cy="381388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7412" tIns="48706" rIns="97412" bIns="48706" anchor="ctr"/>
          <a:lstStyle>
            <a:lvl1pPr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ja-JP" altLang="en-US" sz="19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8" name="Rectangle 4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412" tIns="48706" rIns="97412" bIns="48706" anchor="ctr"/>
          <a:lstStyle/>
          <a:p>
            <a:r>
              <a:rPr lang="ja-JP" altLang="en-US" dirty="0">
                <a:latin typeface="Times New Roman" pitchFamily="18" charset="0"/>
              </a:rPr>
              <a:t>さあグループでどうすれば高いタワーが作れるか作戦タイムです。</a:t>
            </a:r>
            <a:endParaRPr lang="en-US" altLang="ja-JP" dirty="0">
              <a:latin typeface="Times New Roman" pitchFamily="18" charset="0"/>
            </a:endParaRPr>
          </a:p>
          <a:p>
            <a:endParaRPr lang="en-US" altLang="ja-JP" dirty="0">
              <a:latin typeface="Times New Roman" pitchFamily="18" charset="0"/>
            </a:endParaRPr>
          </a:p>
          <a:p>
            <a:r>
              <a:rPr lang="en-US" altLang="ja-JP" dirty="0">
                <a:latin typeface="Times New Roman" pitchFamily="18" charset="0"/>
              </a:rPr>
              <a:t>5</a:t>
            </a:r>
            <a:r>
              <a:rPr lang="ja-JP" altLang="en-US" dirty="0">
                <a:latin typeface="Times New Roman" pitchFamily="18" charset="0"/>
              </a:rPr>
              <a:t>分間　まだ作り始めてはいけません。</a:t>
            </a:r>
            <a:endParaRPr lang="en-US" altLang="ja-JP" dirty="0">
              <a:latin typeface="Times New Roman" pitchFamily="18" charset="0"/>
            </a:endParaRPr>
          </a:p>
          <a:p>
            <a:endParaRPr lang="en-US" altLang="ja-JP" dirty="0">
              <a:latin typeface="Times New Roman" pitchFamily="18" charset="0"/>
            </a:endParaRPr>
          </a:p>
          <a:p>
            <a:r>
              <a:rPr lang="ja-JP" altLang="en-US" dirty="0">
                <a:latin typeface="Times New Roman" pitchFamily="18" charset="0"/>
              </a:rPr>
              <a:t>さあ　つくってみましょう。</a:t>
            </a:r>
            <a:endParaRPr lang="en-US" altLang="ja-JP" dirty="0">
              <a:latin typeface="Times New Roman" pitchFamily="18" charset="0"/>
            </a:endParaRPr>
          </a:p>
          <a:p>
            <a:endParaRPr lang="ja-JP" altLang="ja-JP" dirty="0">
              <a:latin typeface="Times New Roman" pitchFamily="18" charset="0"/>
            </a:endParaRPr>
          </a:p>
        </p:txBody>
      </p:sp>
      <p:sp>
        <p:nvSpPr>
          <p:cNvPr id="18439" name="Text Box 5"/>
          <p:cNvSpPr txBox="1">
            <a:spLocks noChangeArrowheads="1"/>
          </p:cNvSpPr>
          <p:nvPr/>
        </p:nvSpPr>
        <p:spPr bwMode="auto">
          <a:xfrm>
            <a:off x="3985112" y="9654488"/>
            <a:ext cx="3047970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1194F5-9515-40E5-BEF3-B2DA185BBDA6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4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98523" indent="-307124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228496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719895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211294" indent="-245699" defTabSz="977679" eaLnBrk="0" hangingPunct="0">
              <a:spcBef>
                <a:spcPct val="30000"/>
              </a:spcBef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702692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3194091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685489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4176888" indent="-245699" defTabSz="977679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72630" algn="l"/>
                <a:tab pos="952085" algn="l"/>
                <a:tab pos="1426421" algn="l"/>
                <a:tab pos="1909289" algn="l"/>
                <a:tab pos="2387037" algn="l"/>
                <a:tab pos="2863079" algn="l"/>
                <a:tab pos="3344240" algn="l"/>
                <a:tab pos="3823696" algn="l"/>
                <a:tab pos="4298032" algn="l"/>
                <a:tab pos="4780898" algn="l"/>
                <a:tab pos="5258647" algn="l"/>
                <a:tab pos="5734690" algn="l"/>
                <a:tab pos="6217557" algn="l"/>
                <a:tab pos="6695305" algn="l"/>
                <a:tab pos="7171348" algn="l"/>
                <a:tab pos="7652509" algn="l"/>
                <a:tab pos="8131964" algn="l"/>
                <a:tab pos="8606300" algn="l"/>
                <a:tab pos="9089168" algn="l"/>
                <a:tab pos="9566916" algn="l"/>
              </a:tabLst>
              <a:defRPr kumimoji="1" sz="18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BAD8714-2F41-46DB-AF34-FABD18CA2E02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28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985111" y="9654488"/>
            <a:ext cx="3045707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788A89-C9B9-4EE4-8358-86810AC9D521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3985112" y="9654488"/>
            <a:ext cx="3047970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B7E311B-855A-452C-9BC8-C01BE3AA0DD8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2311161" y="761818"/>
            <a:ext cx="2411892" cy="381388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7412" tIns="48706" rIns="97412" bIns="48706" anchor="ctr"/>
          <a:lstStyle>
            <a:lvl1pPr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ja-JP" altLang="en-US" sz="19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38" name="Rectangle 4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412" tIns="48706" rIns="97412" bIns="48706" anchor="ctr"/>
          <a:lstStyle/>
          <a:p>
            <a:endParaRPr lang="ja-JP" altLang="ja-JP" dirty="0">
              <a:latin typeface="Times New Roman" pitchFamily="18" charset="0"/>
            </a:endParaRPr>
          </a:p>
        </p:txBody>
      </p:sp>
      <p:sp>
        <p:nvSpPr>
          <p:cNvPr id="18439" name="Text Box 5"/>
          <p:cNvSpPr txBox="1">
            <a:spLocks noChangeArrowheads="1"/>
          </p:cNvSpPr>
          <p:nvPr/>
        </p:nvSpPr>
        <p:spPr bwMode="auto">
          <a:xfrm>
            <a:off x="3985112" y="9654488"/>
            <a:ext cx="3047970" cy="50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179" tIns="49089" rIns="98179" bIns="49089" anchor="b"/>
          <a:lstStyle>
            <a:lvl1pPr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39850" algn="l"/>
                <a:tab pos="1792288" algn="l"/>
                <a:tab pos="2241550" algn="l"/>
                <a:tab pos="2687638" algn="l"/>
                <a:tab pos="3140075" algn="l"/>
                <a:tab pos="3589338" algn="l"/>
                <a:tab pos="4035425" algn="l"/>
                <a:tab pos="4487863" algn="l"/>
                <a:tab pos="4937125" algn="l"/>
                <a:tab pos="5383213" algn="l"/>
                <a:tab pos="5835650" algn="l"/>
                <a:tab pos="6284913" algn="l"/>
                <a:tab pos="6731000" algn="l"/>
                <a:tab pos="7183438" algn="l"/>
                <a:tab pos="7632700" algn="l"/>
                <a:tab pos="8078788" algn="l"/>
                <a:tab pos="8531225" algn="l"/>
                <a:tab pos="8980488" algn="l"/>
              </a:tabLst>
              <a:defRPr kumimoji="1" sz="17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1194F5-9515-40E5-BEF3-B2DA185BBDA6}" type="slidenum">
              <a:rPr lang="en-GB" altLang="ja-JP" sz="1300">
                <a:solidFill>
                  <a:srgbClr val="000000"/>
                </a:solidFill>
                <a:ea typeface="ＭＳ Ｐゴシック" pitchFamily="50" charset="-128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GB" altLang="ja-JP" sz="130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844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76ADC-766F-475D-8268-3B55011EB056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146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121AE770-FE93-4049-BD26-42E53F13B0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6F2A8E7-FF6C-41EF-A7BE-3C30FCE458C2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3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70ACD03-15BD-4AD3-820C-149D0EFEE5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53A7EAF4-61D0-480D-8F7F-75DD57F1A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ja-JP" b="1" dirty="0">
                <a:latin typeface="Arial" panose="020B0604020202020204" pitchFamily="34" charset="0"/>
              </a:rPr>
              <a:t>この　</a:t>
            </a:r>
            <a:r>
              <a:rPr lang="en-US" altLang="ja-JP" b="1" dirty="0" err="1">
                <a:latin typeface="Arial" panose="020B0604020202020204" pitchFamily="34" charset="0"/>
              </a:rPr>
              <a:t>写真</a:t>
            </a:r>
            <a:r>
              <a:rPr lang="ja-JP" altLang="ja-JP" b="1" dirty="0">
                <a:latin typeface="Arial" panose="020B0604020202020204" pitchFamily="34" charset="0"/>
              </a:rPr>
              <a:t>の人を知っていますか？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　　　　　　　　　　　　　　　　　　　　　　　　　　　　　　　　</a:t>
            </a:r>
          </a:p>
          <a:p>
            <a:r>
              <a:rPr lang="ja-JP" altLang="ja-JP" b="1" dirty="0">
                <a:latin typeface="Arial" panose="020B0604020202020204" pitchFamily="34" charset="0"/>
              </a:rPr>
              <a:t>そう　この人が　『アンリー・デュナン』です。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この　マーク　を</a:t>
            </a:r>
            <a:r>
              <a:rPr lang="en-US" altLang="ja-JP" b="1" dirty="0">
                <a:latin typeface="Arial" panose="020B0604020202020204" pitchFamily="34" charset="0"/>
              </a:rPr>
              <a:t>見</a:t>
            </a:r>
            <a:r>
              <a:rPr lang="ja-JP" altLang="ja-JP" b="1" dirty="0">
                <a:latin typeface="Arial" panose="020B0604020202020204" pitchFamily="34" charset="0"/>
              </a:rPr>
              <a:t>たことはありますか？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　　　　　　　　　　　　　　　　　　　　　　　　　　　　　　　　</a:t>
            </a:r>
          </a:p>
          <a:p>
            <a:r>
              <a:rPr lang="ja-JP" altLang="ja-JP" b="1" dirty="0">
                <a:latin typeface="Arial" panose="020B0604020202020204" pitchFamily="34" charset="0"/>
              </a:rPr>
              <a:t>そう　</a:t>
            </a:r>
            <a:r>
              <a:rPr lang="en-US" altLang="ja-JP" b="1" dirty="0" err="1">
                <a:latin typeface="Arial" panose="020B0604020202020204" pitchFamily="34" charset="0"/>
              </a:rPr>
              <a:t>赤十字</a:t>
            </a:r>
            <a:r>
              <a:rPr lang="ja-JP" altLang="ja-JP" b="1" dirty="0">
                <a:latin typeface="Arial" panose="020B0604020202020204" pitchFamily="34" charset="0"/>
              </a:rPr>
              <a:t>のマーク　です。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</a:t>
            </a:r>
          </a:p>
          <a:p>
            <a:r>
              <a:rPr lang="ja-JP" altLang="ja-JP" b="1" dirty="0">
                <a:latin typeface="Arial" panose="020B0604020202020204" pitchFamily="34" charset="0"/>
              </a:rPr>
              <a:t>この紙芝居は、　赤十字のしくみ　を作った　　アンリー・デュナンの物語　です。</a:t>
            </a:r>
          </a:p>
          <a:p>
            <a:r>
              <a:rPr lang="en-US" altLang="ja-JP" dirty="0">
                <a:latin typeface="Arial" panose="020B0604020202020204" pitchFamily="34" charset="0"/>
              </a:rPr>
              <a:t> </a:t>
            </a:r>
            <a:endParaRPr lang="ja-JP" altLang="ja-JP" dirty="0">
              <a:latin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</a:rPr>
              <a:t> </a:t>
            </a:r>
            <a:endParaRPr lang="ja-JP" altLang="ja-JP" dirty="0">
              <a:latin typeface="Arial" panose="020B0604020202020204" pitchFamily="34" charset="0"/>
            </a:endParaRPr>
          </a:p>
          <a:p>
            <a:endParaRPr lang="ja-JP" altLang="ja-JP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みんなで気づいて、考えて、動く。</a:t>
            </a:r>
            <a:endParaRPr kumimoji="1" lang="en-US" altLang="ja-JP" dirty="0"/>
          </a:p>
          <a:p>
            <a:r>
              <a:rPr kumimoji="1" lang="ja-JP" altLang="en-US" dirty="0"/>
              <a:t>何をやるにも、これが大切ですね。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一人でやるより楽しいね。</a:t>
            </a:r>
            <a:endParaRPr kumimoji="1" lang="en-US" altLang="ja-JP" dirty="0"/>
          </a:p>
          <a:p>
            <a:r>
              <a:rPr kumimoji="1" lang="ja-JP" altLang="en-US" dirty="0"/>
              <a:t>すごいことができるね。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自分の出番を作って、みんなでやり遂げる楽しさ。</a:t>
            </a:r>
            <a:endParaRPr kumimoji="1" lang="en-US" altLang="ja-JP" dirty="0"/>
          </a:p>
          <a:p>
            <a:r>
              <a:rPr kumimoji="1" lang="ja-JP" altLang="en-US" dirty="0"/>
              <a:t>この気持ちを忘れないでください。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76ADC-766F-475D-8268-3B55011EB056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3947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en-US" dirty="0"/>
              <a:t>このゲームは、</a:t>
            </a:r>
            <a:endParaRPr lang="en-US" altLang="ja-JP" dirty="0"/>
          </a:p>
          <a:p>
            <a:r>
              <a:rPr lang="en-US" altLang="ja-JP" dirty="0"/>
              <a:t>JRC</a:t>
            </a:r>
            <a:r>
              <a:rPr lang="ja-JP" altLang="en-US" dirty="0"/>
              <a:t>の目標にしたがって、学校で活動してもらうことがるねらいでした。</a:t>
            </a:r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25190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13BF526-4D0C-4642-8773-0F8A10F31913}" type="slidenum">
              <a:rPr lang="en-US" altLang="ja-JP" smtClean="0">
                <a:ea typeface="ＭＳ Ｐゴシック" charset="-128"/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ja-JP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6388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76ADC-766F-475D-8268-3B55011EB056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32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B3B6A818-3DD4-4A4B-967A-B55EC7E3D7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AEFB0363-1F09-4D06-A9C0-7392C2F60C7F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F42877F-C03E-4B63-9A66-7F9B7799E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4D2777F6-F923-44A9-A71D-B0AB116F0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ja-JP" b="1" dirty="0">
                <a:latin typeface="Arial" panose="020B0604020202020204" pitchFamily="34" charset="0"/>
              </a:rPr>
              <a:t>・　</a:t>
            </a:r>
            <a:r>
              <a:rPr lang="en-US" altLang="ja-JP" b="1" dirty="0" err="1">
                <a:latin typeface="Arial" panose="020B0604020202020204" pitchFamily="34" charset="0"/>
              </a:rPr>
              <a:t>赤十字</a:t>
            </a:r>
            <a:r>
              <a:rPr lang="ja-JP" altLang="ja-JP" b="1" dirty="0">
                <a:latin typeface="Arial" panose="020B0604020202020204" pitchFamily="34" charset="0"/>
              </a:rPr>
              <a:t>は、　</a:t>
            </a:r>
            <a:r>
              <a:rPr lang="en-US" altLang="ja-JP" b="1" dirty="0">
                <a:latin typeface="Arial" panose="020B0604020202020204" pitchFamily="34" charset="0"/>
              </a:rPr>
              <a:t>苦</a:t>
            </a:r>
            <a:r>
              <a:rPr lang="ja-JP" altLang="ja-JP" b="1" dirty="0">
                <a:latin typeface="Arial" panose="020B0604020202020204" pitchFamily="34" charset="0"/>
              </a:rPr>
              <a:t>しんでいる</a:t>
            </a:r>
            <a:r>
              <a:rPr lang="en-US" altLang="ja-JP" b="1" dirty="0">
                <a:latin typeface="Arial" panose="020B0604020202020204" pitchFamily="34" charset="0"/>
              </a:rPr>
              <a:t>人</a:t>
            </a:r>
            <a:r>
              <a:rPr lang="ja-JP" altLang="ja-JP" b="1" dirty="0" err="1">
                <a:latin typeface="Arial" panose="020B0604020202020204" pitchFamily="34" charset="0"/>
              </a:rPr>
              <a:t>、</a:t>
            </a:r>
            <a:r>
              <a:rPr lang="ja-JP" altLang="ja-JP" b="1" dirty="0">
                <a:latin typeface="Arial" panose="020B0604020202020204" pitchFamily="34" charset="0"/>
              </a:rPr>
              <a:t>　</a:t>
            </a:r>
            <a:r>
              <a:rPr lang="en-US" altLang="ja-JP" b="1" dirty="0">
                <a:latin typeface="Arial" panose="020B0604020202020204" pitchFamily="34" charset="0"/>
              </a:rPr>
              <a:t>困</a:t>
            </a:r>
            <a:r>
              <a:rPr lang="ja-JP" altLang="ja-JP" b="1" dirty="0" err="1">
                <a:latin typeface="Arial" panose="020B0604020202020204" pitchFamily="34" charset="0"/>
              </a:rPr>
              <a:t>って</a:t>
            </a:r>
            <a:r>
              <a:rPr lang="ja-JP" altLang="ja-JP" b="1" dirty="0">
                <a:latin typeface="Arial" panose="020B0604020202020204" pitchFamily="34" charset="0"/>
              </a:rPr>
              <a:t>いる人　がいれば、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　　　　　　　</a:t>
            </a:r>
          </a:p>
          <a:p>
            <a:r>
              <a:rPr lang="ja-JP" altLang="ja-JP" b="1" dirty="0">
                <a:latin typeface="Arial" panose="020B0604020202020204" pitchFamily="34" charset="0"/>
              </a:rPr>
              <a:t>　　</a:t>
            </a:r>
            <a:r>
              <a:rPr lang="en-US" altLang="ja-JP" b="1" dirty="0" err="1">
                <a:latin typeface="Arial" panose="020B0604020202020204" pitchFamily="34" charset="0"/>
              </a:rPr>
              <a:t>世界中</a:t>
            </a:r>
            <a:r>
              <a:rPr lang="ja-JP" altLang="ja-JP" b="1" dirty="0">
                <a:latin typeface="Arial" panose="020B0604020202020204" pitchFamily="34" charset="0"/>
              </a:rPr>
              <a:t>の　</a:t>
            </a:r>
            <a:r>
              <a:rPr lang="en-US" altLang="ja-JP" b="1" dirty="0">
                <a:latin typeface="Arial" panose="020B0604020202020204" pitchFamily="34" charset="0"/>
              </a:rPr>
              <a:t>誰</a:t>
            </a:r>
            <a:r>
              <a:rPr lang="ja-JP" altLang="ja-JP" b="1" dirty="0">
                <a:latin typeface="Arial" panose="020B0604020202020204" pitchFamily="34" charset="0"/>
              </a:rPr>
              <a:t>にでも　手をさしのべます。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en-US" b="1" dirty="0">
                <a:latin typeface="Arial" panose="020B0604020202020204" pitchFamily="34" charset="0"/>
              </a:rPr>
              <a:t>　　</a:t>
            </a:r>
            <a:r>
              <a:rPr lang="en-US" altLang="ja-JP" b="1" dirty="0">
                <a:latin typeface="Arial" panose="020B0604020202020204" pitchFamily="34" charset="0"/>
              </a:rPr>
              <a:t>生</a:t>
            </a:r>
            <a:r>
              <a:rPr lang="ja-JP" altLang="ja-JP" b="1" dirty="0">
                <a:latin typeface="Arial" panose="020B0604020202020204" pitchFamily="34" charset="0"/>
              </a:rPr>
              <a:t>まれ</a:t>
            </a:r>
            <a:r>
              <a:rPr lang="ja-JP" altLang="ja-JP" b="1" dirty="0" err="1">
                <a:latin typeface="Arial" panose="020B0604020202020204" pitchFamily="34" charset="0"/>
              </a:rPr>
              <a:t>た</a:t>
            </a:r>
            <a:r>
              <a:rPr lang="en-US" altLang="ja-JP" b="1" dirty="0">
                <a:latin typeface="Arial" panose="020B0604020202020204" pitchFamily="34" charset="0"/>
              </a:rPr>
              <a:t>国</a:t>
            </a:r>
            <a:r>
              <a:rPr lang="ja-JP" altLang="ja-JP" b="1" dirty="0">
                <a:latin typeface="Arial" panose="020B0604020202020204" pitchFamily="34" charset="0"/>
              </a:rPr>
              <a:t>が</a:t>
            </a:r>
            <a:r>
              <a:rPr lang="en-US" altLang="ja-JP" b="1" dirty="0">
                <a:latin typeface="Arial" panose="020B0604020202020204" pitchFamily="34" charset="0"/>
              </a:rPr>
              <a:t>違</a:t>
            </a:r>
            <a:r>
              <a:rPr lang="ja-JP" altLang="ja-JP" b="1" dirty="0" err="1">
                <a:latin typeface="Arial" panose="020B0604020202020204" pitchFamily="34" charset="0"/>
              </a:rPr>
              <a:t>って</a:t>
            </a:r>
            <a:r>
              <a:rPr lang="ja-JP" altLang="ja-JP" b="1" dirty="0">
                <a:latin typeface="Arial" panose="020B0604020202020204" pitchFamily="34" charset="0"/>
              </a:rPr>
              <a:t>いても、　</a:t>
            </a:r>
            <a:r>
              <a:rPr lang="en-US" altLang="ja-JP" b="1" dirty="0">
                <a:latin typeface="Arial" panose="020B0604020202020204" pitchFamily="34" charset="0"/>
              </a:rPr>
              <a:t>肌</a:t>
            </a:r>
            <a:r>
              <a:rPr lang="ja-JP" altLang="ja-JP" b="1" dirty="0">
                <a:latin typeface="Arial" panose="020B0604020202020204" pitchFamily="34" charset="0"/>
              </a:rPr>
              <a:t>の</a:t>
            </a:r>
            <a:r>
              <a:rPr lang="en-US" altLang="ja-JP" b="1" dirty="0">
                <a:latin typeface="Arial" panose="020B0604020202020204" pitchFamily="34" charset="0"/>
              </a:rPr>
              <a:t>色</a:t>
            </a:r>
            <a:r>
              <a:rPr lang="ja-JP" altLang="ja-JP" b="1" dirty="0">
                <a:latin typeface="Arial" panose="020B0604020202020204" pitchFamily="34" charset="0"/>
              </a:rPr>
              <a:t>が</a:t>
            </a:r>
            <a:r>
              <a:rPr lang="en-US" altLang="ja-JP" b="1" dirty="0">
                <a:latin typeface="Arial" panose="020B0604020202020204" pitchFamily="34" charset="0"/>
              </a:rPr>
              <a:t>違</a:t>
            </a:r>
            <a:r>
              <a:rPr lang="ja-JP" altLang="ja-JP" b="1" dirty="0" err="1">
                <a:latin typeface="Arial" panose="020B0604020202020204" pitchFamily="34" charset="0"/>
              </a:rPr>
              <a:t>って</a:t>
            </a:r>
            <a:r>
              <a:rPr lang="ja-JP" altLang="ja-JP" b="1" dirty="0">
                <a:latin typeface="Arial" panose="020B0604020202020204" pitchFamily="34" charset="0"/>
              </a:rPr>
              <a:t>いても、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　また、　</a:t>
            </a:r>
            <a:r>
              <a:rPr lang="en-US" altLang="ja-JP" b="1" dirty="0">
                <a:latin typeface="Arial" panose="020B0604020202020204" pitchFamily="34" charset="0"/>
              </a:rPr>
              <a:t>信</a:t>
            </a:r>
            <a:r>
              <a:rPr lang="ja-JP" altLang="ja-JP" b="1" dirty="0" err="1">
                <a:latin typeface="Arial" panose="020B0604020202020204" pitchFamily="34" charset="0"/>
              </a:rPr>
              <a:t>じる</a:t>
            </a:r>
            <a:r>
              <a:rPr lang="en-US" altLang="ja-JP" b="1" dirty="0" err="1">
                <a:latin typeface="Arial" panose="020B0604020202020204" pitchFamily="34" charset="0"/>
              </a:rPr>
              <a:t>神様</a:t>
            </a:r>
            <a:r>
              <a:rPr lang="ja-JP" altLang="ja-JP" b="1" dirty="0">
                <a:latin typeface="Arial" panose="020B0604020202020204" pitchFamily="34" charset="0"/>
              </a:rPr>
              <a:t>が</a:t>
            </a:r>
            <a:r>
              <a:rPr lang="en-US" altLang="ja-JP" b="1" dirty="0">
                <a:latin typeface="Arial" panose="020B0604020202020204" pitchFamily="34" charset="0"/>
              </a:rPr>
              <a:t>違</a:t>
            </a:r>
            <a:r>
              <a:rPr lang="ja-JP" altLang="ja-JP" b="1" dirty="0" err="1">
                <a:latin typeface="Arial" panose="020B0604020202020204" pitchFamily="34" charset="0"/>
              </a:rPr>
              <a:t>って</a:t>
            </a:r>
            <a:r>
              <a:rPr lang="ja-JP" altLang="ja-JP" b="1" dirty="0">
                <a:latin typeface="Arial" panose="020B0604020202020204" pitchFamily="34" charset="0"/>
              </a:rPr>
              <a:t>いても、 みんな　</a:t>
            </a:r>
            <a:r>
              <a:rPr lang="en-US" altLang="ja-JP" b="1" dirty="0">
                <a:latin typeface="Arial" panose="020B0604020202020204" pitchFamily="34" charset="0"/>
              </a:rPr>
              <a:t>同</a:t>
            </a:r>
            <a:r>
              <a:rPr lang="ja-JP" altLang="ja-JP" b="1" dirty="0">
                <a:latin typeface="Arial" panose="020B0604020202020204" pitchFamily="34" charset="0"/>
              </a:rPr>
              <a:t>じ</a:t>
            </a:r>
            <a:r>
              <a:rPr lang="en-US" altLang="ja-JP" b="1" dirty="0" err="1">
                <a:latin typeface="Arial" panose="020B0604020202020204" pitchFamily="34" charset="0"/>
              </a:rPr>
              <a:t>人間</a:t>
            </a:r>
            <a:r>
              <a:rPr lang="ja-JP" altLang="ja-JP" b="1" dirty="0">
                <a:latin typeface="Arial" panose="020B0604020202020204" pitchFamily="34" charset="0"/>
              </a:rPr>
              <a:t>だから・・・。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・ デュナンの</a:t>
            </a:r>
            <a:r>
              <a:rPr lang="en-US" altLang="ja-JP" b="1" dirty="0">
                <a:latin typeface="Arial" panose="020B0604020202020204" pitchFamily="34" charset="0"/>
              </a:rPr>
              <a:t>生</a:t>
            </a:r>
            <a:r>
              <a:rPr lang="ja-JP" altLang="ja-JP" b="1" dirty="0">
                <a:latin typeface="Arial" panose="020B0604020202020204" pitchFamily="34" charset="0"/>
              </a:rPr>
              <a:t>き</a:t>
            </a:r>
            <a:r>
              <a:rPr lang="en-US" altLang="ja-JP" b="1" dirty="0">
                <a:latin typeface="Arial" panose="020B0604020202020204" pitchFamily="34" charset="0"/>
              </a:rPr>
              <a:t>方</a:t>
            </a:r>
            <a:r>
              <a:rPr lang="ja-JP" altLang="ja-JP" b="1" dirty="0">
                <a:latin typeface="Arial" panose="020B0604020202020204" pitchFamily="34" charset="0"/>
              </a:rPr>
              <a:t>を</a:t>
            </a:r>
            <a:r>
              <a:rPr lang="en-US" altLang="ja-JP" b="1" dirty="0">
                <a:latin typeface="Arial" panose="020B0604020202020204" pitchFamily="34" charset="0"/>
              </a:rPr>
              <a:t>通</a:t>
            </a:r>
            <a:r>
              <a:rPr lang="ja-JP" altLang="ja-JP" b="1" dirty="0">
                <a:latin typeface="Arial" panose="020B0604020202020204" pitchFamily="34" charset="0"/>
              </a:rPr>
              <a:t>じて、　赤十字のことを　もっと　よく　</a:t>
            </a:r>
            <a:r>
              <a:rPr lang="en-US" altLang="ja-JP" b="1" dirty="0">
                <a:latin typeface="Arial" panose="020B0604020202020204" pitchFamily="34" charset="0"/>
              </a:rPr>
              <a:t>知</a:t>
            </a:r>
            <a:r>
              <a:rPr lang="ja-JP" altLang="ja-JP" b="1" dirty="0" err="1">
                <a:latin typeface="Arial" panose="020B0604020202020204" pitchFamily="34" charset="0"/>
              </a:rPr>
              <a:t>って</a:t>
            </a:r>
            <a:r>
              <a:rPr lang="ja-JP" altLang="ja-JP" b="1" dirty="0">
                <a:latin typeface="Arial" panose="020B0604020202020204" pitchFamily="34" charset="0"/>
              </a:rPr>
              <a:t>ください。　　</a:t>
            </a:r>
          </a:p>
          <a:p>
            <a:r>
              <a:rPr lang="ja-JP" altLang="ja-JP" b="1" dirty="0">
                <a:latin typeface="Arial" panose="020B0604020202020204" pitchFamily="34" charset="0"/>
              </a:rPr>
              <a:t>　　　</a:t>
            </a:r>
          </a:p>
          <a:p>
            <a:r>
              <a:rPr lang="en-US" altLang="ja-JP" b="1" dirty="0">
                <a:latin typeface="Arial" panose="020B0604020202020204" pitchFamily="34" charset="0"/>
              </a:rPr>
              <a:t> </a:t>
            </a:r>
            <a:endParaRPr lang="ja-JP" altLang="ja-JP" b="1" dirty="0">
              <a:latin typeface="Arial" panose="020B0604020202020204" pitchFamily="34" charset="0"/>
            </a:endParaRPr>
          </a:p>
          <a:p>
            <a:endParaRPr lang="ja-JP" altLang="ja-JP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5611A7A6-5439-47F8-818E-DDE730DFDD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CDC0BF8F-9B00-4583-8F77-7F7068891263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ED2694D-63F2-407C-B92A-13088D519B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EA9B81A1-E4CA-4A62-AB1D-C8CB8419B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ja-JP" b="1" dirty="0">
                <a:latin typeface="Arial" panose="020B0604020202020204" pitchFamily="34" charset="0"/>
              </a:rPr>
              <a:t>アンリー・デュナンは、　</a:t>
            </a:r>
            <a:r>
              <a:rPr lang="en-US" altLang="ja-JP" b="1" dirty="0">
                <a:latin typeface="Arial" panose="020B0604020202020204" pitchFamily="34" charset="0"/>
              </a:rPr>
              <a:t>1828年</a:t>
            </a:r>
            <a:r>
              <a:rPr lang="ja-JP" altLang="ja-JP" b="1" dirty="0">
                <a:latin typeface="Arial" panose="020B0604020202020204" pitchFamily="34" charset="0"/>
              </a:rPr>
              <a:t>　</a:t>
            </a:r>
            <a:r>
              <a:rPr lang="en-US" altLang="ja-JP" b="1" dirty="0">
                <a:latin typeface="Arial" panose="020B0604020202020204" pitchFamily="34" charset="0"/>
              </a:rPr>
              <a:t>5月</a:t>
            </a:r>
            <a:r>
              <a:rPr lang="ja-JP" altLang="ja-JP" b="1" dirty="0">
                <a:latin typeface="Arial" panose="020B0604020202020204" pitchFamily="34" charset="0"/>
              </a:rPr>
              <a:t>　</a:t>
            </a:r>
            <a:r>
              <a:rPr lang="en-US" altLang="ja-JP" b="1" dirty="0">
                <a:latin typeface="Arial" panose="020B0604020202020204" pitchFamily="34" charset="0"/>
              </a:rPr>
              <a:t>8日</a:t>
            </a:r>
            <a:r>
              <a:rPr lang="ja-JP" altLang="ja-JP" b="1" dirty="0" err="1">
                <a:latin typeface="Arial" panose="020B0604020202020204" pitchFamily="34" charset="0"/>
              </a:rPr>
              <a:t>、</a:t>
            </a:r>
            <a:r>
              <a:rPr lang="ja-JP" altLang="ja-JP" b="1" dirty="0">
                <a:latin typeface="Arial" panose="020B0604020202020204" pitchFamily="34" charset="0"/>
              </a:rPr>
              <a:t>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スイスの　ジュネーブ　という</a:t>
            </a:r>
            <a:r>
              <a:rPr lang="en-US" altLang="ja-JP" b="1" dirty="0" err="1">
                <a:latin typeface="Arial" panose="020B0604020202020204" pitchFamily="34" charset="0"/>
              </a:rPr>
              <a:t>都市</a:t>
            </a:r>
            <a:r>
              <a:rPr lang="ja-JP" altLang="ja-JP" b="1" dirty="0">
                <a:latin typeface="Arial" panose="020B0604020202020204" pitchFamily="34" charset="0"/>
              </a:rPr>
              <a:t>　で</a:t>
            </a:r>
            <a:r>
              <a:rPr lang="en-US" altLang="ja-JP" b="1" dirty="0">
                <a:latin typeface="Arial" panose="020B0604020202020204" pitchFamily="34" charset="0"/>
              </a:rPr>
              <a:t>生</a:t>
            </a:r>
            <a:r>
              <a:rPr lang="ja-JP" altLang="ja-JP" b="1" dirty="0">
                <a:latin typeface="Arial" panose="020B0604020202020204" pitchFamily="34" charset="0"/>
              </a:rPr>
              <a:t>まれました。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お</a:t>
            </a:r>
            <a:r>
              <a:rPr lang="en-US" altLang="ja-JP" b="1" dirty="0" err="1">
                <a:latin typeface="Arial" panose="020B0604020202020204" pitchFamily="34" charset="0"/>
              </a:rPr>
              <a:t>母さん</a:t>
            </a:r>
            <a:r>
              <a:rPr lang="ja-JP" altLang="ja-JP" b="1" dirty="0">
                <a:latin typeface="Arial" panose="020B0604020202020204" pitchFamily="34" charset="0"/>
              </a:rPr>
              <a:t>は　たいへん　</a:t>
            </a:r>
            <a:r>
              <a:rPr lang="en-US" altLang="ja-JP" b="1" dirty="0" err="1">
                <a:latin typeface="Arial" panose="020B0604020202020204" pitchFamily="34" charset="0"/>
              </a:rPr>
              <a:t>優しい人</a:t>
            </a:r>
            <a:r>
              <a:rPr lang="ja-JP" altLang="ja-JP" b="1" dirty="0">
                <a:latin typeface="Arial" panose="020B0604020202020204" pitchFamily="34" charset="0"/>
              </a:rPr>
              <a:t>　で、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</a:t>
            </a:r>
          </a:p>
          <a:p>
            <a:r>
              <a:rPr lang="ja-JP" altLang="ja-JP" b="1" dirty="0">
                <a:latin typeface="Arial" panose="020B0604020202020204" pitchFamily="34" charset="0"/>
              </a:rPr>
              <a:t>　まずしい人　や　</a:t>
            </a:r>
            <a:r>
              <a:rPr lang="en-US" altLang="ja-JP" b="1" dirty="0" err="1">
                <a:latin typeface="Arial" panose="020B0604020202020204" pitchFamily="34" charset="0"/>
              </a:rPr>
              <a:t>病気</a:t>
            </a:r>
            <a:r>
              <a:rPr lang="ja-JP" altLang="ja-JP" b="1" dirty="0">
                <a:latin typeface="Arial" panose="020B0604020202020204" pitchFamily="34" charset="0"/>
              </a:rPr>
              <a:t>の</a:t>
            </a:r>
            <a:r>
              <a:rPr lang="en-US" altLang="ja-JP" b="1" dirty="0">
                <a:latin typeface="Arial" panose="020B0604020202020204" pitchFamily="34" charset="0"/>
              </a:rPr>
              <a:t>人</a:t>
            </a:r>
            <a:r>
              <a:rPr lang="ja-JP" altLang="ja-JP" b="1" dirty="0">
                <a:latin typeface="Arial" panose="020B0604020202020204" pitchFamily="34" charset="0"/>
              </a:rPr>
              <a:t>たち　のために　つくす人でした。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デュナンも　いつしか、　お母さんと　同じ</a:t>
            </a:r>
            <a:r>
              <a:rPr lang="en-US" altLang="ja-JP" b="1" dirty="0" err="1">
                <a:latin typeface="Arial" panose="020B0604020202020204" pitchFamily="34" charset="0"/>
              </a:rPr>
              <a:t>気持</a:t>
            </a:r>
            <a:r>
              <a:rPr lang="ja-JP" altLang="ja-JP" b="1" dirty="0">
                <a:latin typeface="Arial" panose="020B0604020202020204" pitchFamily="34" charset="0"/>
              </a:rPr>
              <a:t>ち　をもつようになりました。 </a:t>
            </a:r>
            <a:r>
              <a:rPr lang="en-US" altLang="ja-JP" b="1" dirty="0">
                <a:latin typeface="Arial" panose="020B0604020202020204" pitchFamily="34" charset="0"/>
              </a:rPr>
              <a:t> </a:t>
            </a:r>
            <a:endParaRPr lang="ja-JP" altLang="ja-JP" b="1" dirty="0">
              <a:latin typeface="Arial" panose="020B0604020202020204" pitchFamily="34" charset="0"/>
            </a:endParaRPr>
          </a:p>
          <a:p>
            <a:endParaRPr lang="ja-JP" altLang="ja-JP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AABE12A-9F97-4A65-8BD5-C69139EBCF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14F10B52-8BB0-4569-A96F-963190F7D0BB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3BAD0A3-F0BB-498A-8237-4309305425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B2717437-4A34-431E-A78F-FE38B06694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ja-JP" b="1" dirty="0">
                <a:latin typeface="Arial" panose="020B0604020202020204" pitchFamily="34" charset="0"/>
              </a:rPr>
              <a:t>やがて、　</a:t>
            </a:r>
            <a:r>
              <a:rPr lang="en-US" altLang="ja-JP" b="1" dirty="0" err="1">
                <a:latin typeface="Arial" panose="020B0604020202020204" pitchFamily="34" charset="0"/>
              </a:rPr>
              <a:t>大人</a:t>
            </a:r>
            <a:r>
              <a:rPr lang="ja-JP" altLang="ja-JP" b="1" dirty="0">
                <a:latin typeface="Arial" panose="020B0604020202020204" pitchFamily="34" charset="0"/>
              </a:rPr>
              <a:t>になった　デュナンは、　</a:t>
            </a:r>
            <a:r>
              <a:rPr lang="en-US" altLang="ja-JP" b="1" dirty="0" err="1">
                <a:latin typeface="Arial" panose="020B0604020202020204" pitchFamily="34" charset="0"/>
              </a:rPr>
              <a:t>仕事</a:t>
            </a:r>
            <a:r>
              <a:rPr lang="ja-JP" altLang="ja-JP" b="1" dirty="0">
                <a:latin typeface="Arial" panose="020B0604020202020204" pitchFamily="34" charset="0"/>
              </a:rPr>
              <a:t>のため、　北イタリア　を</a:t>
            </a:r>
            <a:r>
              <a:rPr lang="en-US" altLang="ja-JP" b="1" dirty="0">
                <a:latin typeface="Arial" panose="020B0604020202020204" pitchFamily="34" charset="0"/>
              </a:rPr>
              <a:t>訪(</a:t>
            </a:r>
            <a:r>
              <a:rPr lang="ja-JP" altLang="en-US" b="1" dirty="0">
                <a:latin typeface="Arial" panose="020B0604020202020204" pitchFamily="34" charset="0"/>
              </a:rPr>
              <a:t>おと</a:t>
            </a:r>
            <a:r>
              <a:rPr lang="ja-JP" altLang="en-US" b="1" dirty="0" err="1">
                <a:latin typeface="Arial" panose="020B0604020202020204" pitchFamily="34" charset="0"/>
              </a:rPr>
              <a:t>ず</a:t>
            </a:r>
            <a:r>
              <a:rPr lang="en-US" altLang="ja-JP" b="1" dirty="0">
                <a:latin typeface="Arial" panose="020B0604020202020204" pitchFamily="34" charset="0"/>
              </a:rPr>
              <a:t>)</a:t>
            </a:r>
            <a:r>
              <a:rPr lang="ja-JP" altLang="ja-JP" b="1" dirty="0" err="1">
                <a:latin typeface="Arial" panose="020B0604020202020204" pitchFamily="34" charset="0"/>
              </a:rPr>
              <a:t>れた</a:t>
            </a:r>
            <a:r>
              <a:rPr lang="ja-JP" altLang="ja-JP" b="1" dirty="0">
                <a:latin typeface="Arial" panose="020B0604020202020204" pitchFamily="34" charset="0"/>
              </a:rPr>
              <a:t>とき、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　　　　　　　</a:t>
            </a:r>
          </a:p>
          <a:p>
            <a:r>
              <a:rPr lang="ja-JP" altLang="ja-JP" b="1" dirty="0">
                <a:latin typeface="Arial" panose="020B0604020202020204" pitchFamily="34" charset="0"/>
              </a:rPr>
              <a:t>　 </a:t>
            </a:r>
            <a:r>
              <a:rPr lang="en-US" altLang="ja-JP" b="1" dirty="0" err="1">
                <a:latin typeface="Arial" panose="020B0604020202020204" pitchFamily="34" charset="0"/>
              </a:rPr>
              <a:t>一生忘</a:t>
            </a:r>
            <a:r>
              <a:rPr lang="ja-JP" altLang="ja-JP" b="1" dirty="0" err="1">
                <a:latin typeface="Arial" panose="020B0604020202020204" pitchFamily="34" charset="0"/>
              </a:rPr>
              <a:t>れられ</a:t>
            </a:r>
            <a:r>
              <a:rPr lang="ja-JP" altLang="ja-JP" b="1" dirty="0">
                <a:latin typeface="Arial" panose="020B0604020202020204" pitchFamily="34" charset="0"/>
              </a:rPr>
              <a:t>ない　できごと　を</a:t>
            </a:r>
            <a:r>
              <a:rPr lang="en-US" altLang="ja-JP" b="1" dirty="0">
                <a:latin typeface="Arial" panose="020B0604020202020204" pitchFamily="34" charset="0"/>
              </a:rPr>
              <a:t>目</a:t>
            </a:r>
            <a:r>
              <a:rPr lang="ja-JP" altLang="ja-JP" b="1" dirty="0">
                <a:latin typeface="Arial" panose="020B0604020202020204" pitchFamily="34" charset="0"/>
              </a:rPr>
              <a:t>にします。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それは、　フランス</a:t>
            </a:r>
            <a:r>
              <a:rPr lang="en-US" altLang="ja-JP" b="1" dirty="0">
                <a:latin typeface="Arial" panose="020B0604020202020204" pitchFamily="34" charset="0"/>
              </a:rPr>
              <a:t>軍</a:t>
            </a:r>
            <a:r>
              <a:rPr lang="ja-JP" altLang="ja-JP" b="1" dirty="0">
                <a:latin typeface="Arial" panose="020B0604020202020204" pitchFamily="34" charset="0"/>
              </a:rPr>
              <a:t>　１５</a:t>
            </a:r>
            <a:r>
              <a:rPr lang="en-US" altLang="ja-JP" b="1" dirty="0" err="1">
                <a:latin typeface="Arial" panose="020B0604020202020204" pitchFamily="34" charset="0"/>
              </a:rPr>
              <a:t>万人</a:t>
            </a:r>
            <a:r>
              <a:rPr lang="ja-JP" altLang="ja-JP" b="1" dirty="0">
                <a:latin typeface="Arial" panose="020B0604020202020204" pitchFamily="34" charset="0"/>
              </a:rPr>
              <a:t>　と　オーストリア</a:t>
            </a:r>
            <a:r>
              <a:rPr lang="en-US" altLang="ja-JP" b="1" dirty="0">
                <a:latin typeface="Arial" panose="020B0604020202020204" pitchFamily="34" charset="0"/>
              </a:rPr>
              <a:t>軍</a:t>
            </a:r>
            <a:r>
              <a:rPr lang="ja-JP" altLang="ja-JP" b="1" dirty="0">
                <a:latin typeface="Arial" panose="020B0604020202020204" pitchFamily="34" charset="0"/>
              </a:rPr>
              <a:t>　１７万人　が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イタリアの　ソルフェリーノ　という</a:t>
            </a:r>
            <a:r>
              <a:rPr lang="en-US" altLang="ja-JP" b="1" dirty="0" err="1">
                <a:latin typeface="Arial" panose="020B0604020202020204" pitchFamily="34" charset="0"/>
              </a:rPr>
              <a:t>場所</a:t>
            </a:r>
            <a:r>
              <a:rPr lang="ja-JP" altLang="ja-JP" b="1" dirty="0">
                <a:latin typeface="Arial" panose="020B0604020202020204" pitchFamily="34" charset="0"/>
              </a:rPr>
              <a:t>で　はげしく　ぶつかり</a:t>
            </a:r>
            <a:r>
              <a:rPr lang="en-US" altLang="ja-JP" b="1" dirty="0">
                <a:latin typeface="Arial" panose="020B0604020202020204" pitchFamily="34" charset="0"/>
              </a:rPr>
              <a:t>合</a:t>
            </a:r>
            <a:r>
              <a:rPr lang="ja-JP" altLang="ja-JP" b="1" dirty="0">
                <a:latin typeface="Arial" panose="020B0604020202020204" pitchFamily="34" charset="0"/>
              </a:rPr>
              <a:t>い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４万人ともいわれる　</a:t>
            </a:r>
            <a:r>
              <a:rPr lang="en-US" altLang="ja-JP" b="1" dirty="0" err="1">
                <a:latin typeface="Arial" panose="020B0604020202020204" pitchFamily="34" charset="0"/>
              </a:rPr>
              <a:t>死者</a:t>
            </a:r>
            <a:r>
              <a:rPr lang="ja-JP" altLang="ja-JP" b="1" dirty="0">
                <a:latin typeface="Arial" panose="020B0604020202020204" pitchFamily="34" charset="0"/>
              </a:rPr>
              <a:t>がでた　</a:t>
            </a:r>
            <a:r>
              <a:rPr lang="en-US" altLang="ja-JP" b="1" dirty="0" err="1">
                <a:latin typeface="Arial" panose="020B0604020202020204" pitchFamily="34" charset="0"/>
              </a:rPr>
              <a:t>戦争</a:t>
            </a:r>
            <a:r>
              <a:rPr lang="ja-JP" altLang="ja-JP" b="1" dirty="0">
                <a:latin typeface="Arial" panose="020B0604020202020204" pitchFamily="34" charset="0"/>
              </a:rPr>
              <a:t>です。</a:t>
            </a:r>
          </a:p>
          <a:p>
            <a:r>
              <a:rPr lang="en-US" altLang="ja-JP" b="1" dirty="0">
                <a:latin typeface="Arial" panose="020B0604020202020204" pitchFamily="34" charset="0"/>
              </a:rPr>
              <a:t> </a:t>
            </a:r>
            <a:endParaRPr lang="ja-JP" altLang="ja-JP" b="1" dirty="0">
              <a:latin typeface="Arial" panose="020B0604020202020204" pitchFamily="34" charset="0"/>
            </a:endParaRPr>
          </a:p>
          <a:p>
            <a:endParaRPr lang="ja-JP" altLang="ja-JP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 b="1" dirty="0">
              <a:ea typeface="ＭＳ Ｐ明朝" charset="-128"/>
            </a:endParaRPr>
          </a:p>
        </p:txBody>
      </p:sp>
      <p:sp>
        <p:nvSpPr>
          <p:cNvPr id="15360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明朝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A8EAE79-F1EB-4F21-8DEF-81BB17719C9C}" type="slidenum">
              <a:rPr lang="en-US" altLang="ja-JP" smtClean="0">
                <a:ea typeface="ＭＳ Ｐゴシック" charset="-128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ja-JP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7123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53701A5C-F037-4F80-B8D8-FC7D5894B2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A85799A4-9C68-4DF6-84EF-A77BDF3C6AE8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8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BD06E7C9-4A12-49DC-91B8-9E3615BCC8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A4ADCFF-5B68-44A7-B308-CA671E873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ja-JP" b="1" dirty="0" err="1">
                <a:latin typeface="Arial" panose="020B0604020202020204" pitchFamily="34" charset="0"/>
              </a:rPr>
              <a:t>病院</a:t>
            </a:r>
            <a:r>
              <a:rPr lang="ja-JP" altLang="ja-JP" b="1" dirty="0">
                <a:latin typeface="Arial" panose="020B0604020202020204" pitchFamily="34" charset="0"/>
              </a:rPr>
              <a:t>や</a:t>
            </a:r>
            <a:r>
              <a:rPr lang="en-US" altLang="ja-JP" b="1" dirty="0" err="1">
                <a:latin typeface="Arial" panose="020B0604020202020204" pitchFamily="34" charset="0"/>
              </a:rPr>
              <a:t>教会</a:t>
            </a:r>
            <a:r>
              <a:rPr lang="ja-JP" altLang="ja-JP" b="1" dirty="0">
                <a:latin typeface="Arial" panose="020B0604020202020204" pitchFamily="34" charset="0"/>
              </a:rPr>
              <a:t>は、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たくさんの</a:t>
            </a:r>
            <a:r>
              <a:rPr lang="en-US" altLang="ja-JP" b="1" dirty="0">
                <a:latin typeface="Arial" panose="020B0604020202020204" pitchFamily="34" charset="0"/>
              </a:rPr>
              <a:t>傷</a:t>
            </a:r>
            <a:r>
              <a:rPr lang="ja-JP" altLang="ja-JP" b="1" dirty="0">
                <a:latin typeface="Arial" panose="020B0604020202020204" pitchFamily="34" charset="0"/>
              </a:rPr>
              <a:t>ついた</a:t>
            </a:r>
            <a:r>
              <a:rPr lang="en-US" altLang="ja-JP" b="1" dirty="0" err="1">
                <a:latin typeface="Arial" panose="020B0604020202020204" pitchFamily="34" charset="0"/>
              </a:rPr>
              <a:t>兵士</a:t>
            </a:r>
            <a:r>
              <a:rPr lang="ja-JP" altLang="ja-JP" b="1" dirty="0">
                <a:latin typeface="Arial" panose="020B0604020202020204" pitchFamily="34" charset="0"/>
              </a:rPr>
              <a:t>で　あふれていました。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　　　　　　　　　　　　　</a:t>
            </a:r>
          </a:p>
          <a:p>
            <a:r>
              <a:rPr lang="ja-JP" altLang="ja-JP" b="1" dirty="0">
                <a:latin typeface="Arial" panose="020B0604020202020204" pitchFamily="34" charset="0"/>
              </a:rPr>
              <a:t>「</a:t>
            </a:r>
            <a:r>
              <a:rPr lang="en-US" altLang="ja-JP" b="1" dirty="0">
                <a:latin typeface="Arial" panose="020B0604020202020204" pitchFamily="34" charset="0"/>
              </a:rPr>
              <a:t>苦</a:t>
            </a:r>
            <a:r>
              <a:rPr lang="ja-JP" altLang="ja-JP" b="1" dirty="0">
                <a:latin typeface="Arial" panose="020B0604020202020204" pitchFamily="34" charset="0"/>
              </a:rPr>
              <a:t>しい・・・」　　　　　「</a:t>
            </a:r>
            <a:r>
              <a:rPr lang="en-US" altLang="ja-JP" b="1" dirty="0">
                <a:latin typeface="Arial" panose="020B0604020202020204" pitchFamily="34" charset="0"/>
              </a:rPr>
              <a:t>助</a:t>
            </a:r>
            <a:r>
              <a:rPr lang="ja-JP" altLang="ja-JP" b="1" dirty="0">
                <a:latin typeface="Arial" panose="020B0604020202020204" pitchFamily="34" charset="0"/>
              </a:rPr>
              <a:t>けて・・・」　　　　　「</a:t>
            </a:r>
            <a:r>
              <a:rPr lang="en-US" altLang="ja-JP" b="1" dirty="0">
                <a:latin typeface="Arial" panose="020B0604020202020204" pitchFamily="34" charset="0"/>
              </a:rPr>
              <a:t>水</a:t>
            </a:r>
            <a:r>
              <a:rPr lang="ja-JP" altLang="ja-JP" b="1" dirty="0" err="1">
                <a:latin typeface="Arial" panose="020B0604020202020204" pitchFamily="34" charset="0"/>
              </a:rPr>
              <a:t>を・・</a:t>
            </a:r>
            <a:r>
              <a:rPr lang="ja-JP" altLang="ja-JP" b="1" dirty="0">
                <a:latin typeface="Arial" panose="020B0604020202020204" pitchFamily="34" charset="0"/>
              </a:rPr>
              <a:t>・」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デュナンは、そのありさまを　　</a:t>
            </a:r>
            <a:r>
              <a:rPr lang="en-US" altLang="ja-JP" b="1" dirty="0">
                <a:latin typeface="Arial" panose="020B0604020202020204" pitchFamily="34" charset="0"/>
              </a:rPr>
              <a:t>胸</a:t>
            </a:r>
            <a:r>
              <a:rPr lang="ja-JP" altLang="ja-JP" b="1" dirty="0">
                <a:latin typeface="Arial" panose="020B0604020202020204" pitchFamily="34" charset="0"/>
              </a:rPr>
              <a:t>のはりさけるような</a:t>
            </a:r>
            <a:r>
              <a:rPr lang="en-US" altLang="ja-JP" b="1" dirty="0">
                <a:latin typeface="Arial" panose="020B0604020202020204" pitchFamily="34" charset="0"/>
              </a:rPr>
              <a:t>思</a:t>
            </a:r>
            <a:r>
              <a:rPr lang="ja-JP" altLang="ja-JP" b="1" dirty="0">
                <a:latin typeface="Arial" panose="020B0604020202020204" pitchFamily="34" charset="0"/>
              </a:rPr>
              <a:t>いで　　</a:t>
            </a:r>
            <a:r>
              <a:rPr lang="en-US" altLang="ja-JP" b="1" dirty="0">
                <a:latin typeface="Arial" panose="020B0604020202020204" pitchFamily="34" charset="0"/>
              </a:rPr>
              <a:t>見</a:t>
            </a:r>
            <a:r>
              <a:rPr lang="ja-JP" altLang="ja-JP" b="1" dirty="0">
                <a:latin typeface="Arial" panose="020B0604020202020204" pitchFamily="34" charset="0"/>
              </a:rPr>
              <a:t>つめていました。</a:t>
            </a:r>
            <a:endParaRPr lang="ja-JP" altLang="en-US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4F43D5A-E546-40F0-8F39-8F0678C8D6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69938" indent="-2952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85863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60525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135188" indent="-236538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923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0495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5067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963988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A3FE9AB7-5356-4B5E-B1A5-EC54B0F028F9}" type="slidenum">
              <a:rPr lang="en-US" altLang="ja-JP" smtClean="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9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900B010-1470-46A6-9135-55851BC79C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076CC603-E887-48B4-8B5D-1E2D69D51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ja-JP" altLang="ja-JP" b="1" dirty="0">
                <a:latin typeface="Arial" panose="020B0604020202020204" pitchFamily="34" charset="0"/>
              </a:rPr>
              <a:t>なんとかして　</a:t>
            </a:r>
            <a:r>
              <a:rPr lang="en-US" altLang="ja-JP" b="1" dirty="0">
                <a:latin typeface="Arial" panose="020B0604020202020204" pitchFamily="34" charset="0"/>
              </a:rPr>
              <a:t>助</a:t>
            </a:r>
            <a:r>
              <a:rPr lang="ja-JP" altLang="ja-JP" b="1" dirty="0">
                <a:latin typeface="Arial" panose="020B0604020202020204" pitchFamily="34" charset="0"/>
              </a:rPr>
              <a:t>けなければ・・・。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　　　　　　　　　　　　　　　　　　　　　　　　　　　　　　　　　　　　　</a:t>
            </a:r>
            <a:endParaRPr lang="en-US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デュナンは、　</a:t>
            </a:r>
            <a:r>
              <a:rPr lang="en-US" altLang="ja-JP" b="1" dirty="0">
                <a:latin typeface="Arial" panose="020B0604020202020204" pitchFamily="34" charset="0"/>
              </a:rPr>
              <a:t>町</a:t>
            </a:r>
            <a:r>
              <a:rPr lang="ja-JP" altLang="ja-JP" b="1" dirty="0">
                <a:latin typeface="Arial" panose="020B0604020202020204" pitchFamily="34" charset="0"/>
              </a:rPr>
              <a:t>の人たちに</a:t>
            </a:r>
            <a:r>
              <a:rPr lang="en-US" altLang="ja-JP" b="1" dirty="0">
                <a:latin typeface="Arial" panose="020B0604020202020204" pitchFamily="34" charset="0"/>
              </a:rPr>
              <a:t>呼</a:t>
            </a:r>
            <a:r>
              <a:rPr lang="ja-JP" altLang="ja-JP" b="1" dirty="0">
                <a:latin typeface="Arial" panose="020B0604020202020204" pitchFamily="34" charset="0"/>
              </a:rPr>
              <a:t>びかけ、　</a:t>
            </a:r>
            <a:r>
              <a:rPr lang="en-US" altLang="ja-JP" b="1" dirty="0" err="1">
                <a:latin typeface="Arial" panose="020B0604020202020204" pitchFamily="34" charset="0"/>
              </a:rPr>
              <a:t>救護隊</a:t>
            </a:r>
            <a:r>
              <a:rPr lang="ja-JP" altLang="ja-JP" b="1" dirty="0">
                <a:latin typeface="Arial" panose="020B0604020202020204" pitchFamily="34" charset="0"/>
              </a:rPr>
              <a:t>　をつくりました。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みずから　</a:t>
            </a:r>
            <a:r>
              <a:rPr lang="en-US" altLang="ja-JP" b="1" dirty="0">
                <a:latin typeface="Arial" panose="020B0604020202020204" pitchFamily="34" charset="0"/>
              </a:rPr>
              <a:t>傷</a:t>
            </a:r>
            <a:r>
              <a:rPr lang="ja-JP" altLang="ja-JP" b="1" dirty="0">
                <a:latin typeface="Arial" panose="020B0604020202020204" pitchFamily="34" charset="0"/>
              </a:rPr>
              <a:t>ついた</a:t>
            </a:r>
            <a:r>
              <a:rPr lang="en-US" altLang="ja-JP" b="1" dirty="0" err="1">
                <a:latin typeface="Arial" panose="020B0604020202020204" pitchFamily="34" charset="0"/>
              </a:rPr>
              <a:t>兵士</a:t>
            </a:r>
            <a:r>
              <a:rPr lang="ja-JP" altLang="ja-JP" b="1" dirty="0">
                <a:latin typeface="Arial" panose="020B0604020202020204" pitchFamily="34" charset="0"/>
              </a:rPr>
              <a:t>を　</a:t>
            </a:r>
            <a:r>
              <a:rPr lang="en-US" altLang="ja-JP" b="1" dirty="0" err="1">
                <a:latin typeface="Arial" panose="020B0604020202020204" pitchFamily="34" charset="0"/>
              </a:rPr>
              <a:t>手当</a:t>
            </a:r>
            <a:r>
              <a:rPr lang="ja-JP" altLang="ja-JP" b="1" dirty="0">
                <a:latin typeface="Arial" panose="020B0604020202020204" pitchFamily="34" charset="0"/>
              </a:rPr>
              <a:t>てするとともに、　</a:t>
            </a:r>
            <a:endParaRPr lang="en-US" altLang="ja-JP" b="1" dirty="0">
              <a:latin typeface="Arial" panose="020B0604020202020204" pitchFamily="34" charset="0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 コーヒーやパンを  </a:t>
            </a:r>
            <a:r>
              <a:rPr lang="en-US" altLang="ja-JP" b="1" dirty="0" err="1">
                <a:latin typeface="Arial" panose="020B0604020202020204" pitchFamily="34" charset="0"/>
              </a:rPr>
              <a:t>一人</a:t>
            </a:r>
            <a:r>
              <a:rPr lang="ja-JP" altLang="ja-JP" b="1" dirty="0">
                <a:latin typeface="Arial" panose="020B0604020202020204" pitchFamily="34" charset="0"/>
              </a:rPr>
              <a:t>ひとりに</a:t>
            </a:r>
            <a:r>
              <a:rPr lang="en-US" altLang="ja-JP" b="1" dirty="0">
                <a:latin typeface="Arial" panose="020B0604020202020204" pitchFamily="34" charset="0"/>
              </a:rPr>
              <a:t>渡</a:t>
            </a:r>
            <a:r>
              <a:rPr lang="ja-JP" altLang="ja-JP" b="1" dirty="0">
                <a:latin typeface="Arial" panose="020B0604020202020204" pitchFamily="34" charset="0"/>
              </a:rPr>
              <a:t>して、 けんめいに</a:t>
            </a:r>
            <a:r>
              <a:rPr lang="en-US" altLang="ja-JP" b="1" dirty="0">
                <a:latin typeface="Arial" panose="020B0604020202020204" pitchFamily="34" charset="0"/>
              </a:rPr>
              <a:t>力</a:t>
            </a:r>
            <a:r>
              <a:rPr lang="ja-JP" altLang="ja-JP" b="1" dirty="0">
                <a:latin typeface="Arial" panose="020B0604020202020204" pitchFamily="34" charset="0"/>
              </a:rPr>
              <a:t>づけました。　　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93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4651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6530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9357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68057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1649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55642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9350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36410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6401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39047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48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71107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0173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1621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8247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0647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74542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03614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1324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21764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6831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6901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1240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89057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3390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941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9715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9751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29306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27595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9559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19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8004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7848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4F096919-2A18-4625-ADBA-ECDA8F3305C1}"/>
              </a:ext>
            </a:extLst>
          </p:cNvPr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BC09F828-4F85-4236-A006-CD82BBB99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54BBD634-D5D0-4095-AA53-F6F054440A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70C28AF4-D3D2-4515-9E2E-9AD4AC060EF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679FD58D-910D-42E7-8042-6C58FED70E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1FA73E7F-FC3B-41C0-A9FC-C545756076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 useBgFill="1">
          <p:nvSpPr>
            <p:cNvPr id="10" name="Freeform 10">
              <a:extLst>
                <a:ext uri="{FF2B5EF4-FFF2-40B4-BE49-F238E27FC236}">
                  <a16:creationId xmlns:a16="http://schemas.microsoft.com/office/drawing/2014/main" id="{D9C05141-670C-4C46-8840-7072BC1DD6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94A86C2-5630-419E-9284-1C76F976B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CD7CC12-DEEA-44E2-86B3-15667777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D65A352-3DCE-4E65-B898-5CCB4570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70FDB-4F04-4234-8C40-22F4AA20F9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20077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FD0A0-7122-4B06-8B3F-40001266E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4D0C3-4E39-4539-9064-89592518C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62BE-62CC-44EC-B0C1-0C4160481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0EB26-9A08-4D4F-9DBA-D7E17D765B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27765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59336B79-5DEA-4A5C-835D-895D8AEF84C9}"/>
              </a:ext>
            </a:extLst>
          </p:cNvPr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91D51F1A-CE59-4075-B109-DABEC8AFB642}"/>
              </a:ext>
            </a:extLst>
          </p:cNvPr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4443B874-8CEF-4EE1-B5A9-3C39941C472F}"/>
              </a:ext>
            </a:extLst>
          </p:cNvPr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058EF3AF-EFEC-4FBA-8913-A2CCB9265F10}"/>
              </a:ext>
            </a:extLst>
          </p:cNvPr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6 h 694"/>
              <a:gd name="T2" fmla="*/ 0 w 5144"/>
              <a:gd name="T3" fmla="*/ 2147483646 h 694"/>
              <a:gd name="T4" fmla="*/ 2147483646 w 5144"/>
              <a:gd name="T5" fmla="*/ 2147483646 h 694"/>
              <a:gd name="T6" fmla="*/ 2147483646 w 5144"/>
              <a:gd name="T7" fmla="*/ 2147483646 h 694"/>
              <a:gd name="T8" fmla="*/ 2147483646 w 5144"/>
              <a:gd name="T9" fmla="*/ 2147483646 h 694"/>
              <a:gd name="T10" fmla="*/ 2147483646 w 5144"/>
              <a:gd name="T11" fmla="*/ 2147483646 h 694"/>
              <a:gd name="T12" fmla="*/ 2147483646 w 5144"/>
              <a:gd name="T13" fmla="*/ 2147483646 h 694"/>
              <a:gd name="T14" fmla="*/ 2147483646 w 5144"/>
              <a:gd name="T15" fmla="*/ 2147483646 h 694"/>
              <a:gd name="T16" fmla="*/ 2147483646 w 5144"/>
              <a:gd name="T17" fmla="*/ 2147483646 h 694"/>
              <a:gd name="T18" fmla="*/ 2147483646 w 5144"/>
              <a:gd name="T19" fmla="*/ 2147483646 h 694"/>
              <a:gd name="T20" fmla="*/ 2147483646 w 5144"/>
              <a:gd name="T21" fmla="*/ 2147483646 h 694"/>
              <a:gd name="T22" fmla="*/ 2147483646 w 5144"/>
              <a:gd name="T23" fmla="*/ 2147483646 h 694"/>
              <a:gd name="T24" fmla="*/ 2147483646 w 5144"/>
              <a:gd name="T25" fmla="*/ 0 h 694"/>
              <a:gd name="T26" fmla="*/ 2147483646 w 5144"/>
              <a:gd name="T27" fmla="*/ 2147483646 h 694"/>
              <a:gd name="T28" fmla="*/ 2147483646 w 5144"/>
              <a:gd name="T29" fmla="*/ 2147483646 h 694"/>
              <a:gd name="T30" fmla="*/ 2147483646 w 5144"/>
              <a:gd name="T31" fmla="*/ 2147483646 h 694"/>
              <a:gd name="T32" fmla="*/ 2147483646 w 5144"/>
              <a:gd name="T33" fmla="*/ 2147483646 h 694"/>
              <a:gd name="T34" fmla="*/ 2147483646 w 5144"/>
              <a:gd name="T35" fmla="*/ 2147483646 h 694"/>
              <a:gd name="T36" fmla="*/ 2147483646 w 5144"/>
              <a:gd name="T37" fmla="*/ 2147483646 h 694"/>
              <a:gd name="T38" fmla="*/ 2147483646 w 5144"/>
              <a:gd name="T39" fmla="*/ 2147483646 h 694"/>
              <a:gd name="T40" fmla="*/ 2147483646 w 5144"/>
              <a:gd name="T41" fmla="*/ 2147483646 h 694"/>
              <a:gd name="T42" fmla="*/ 2147483646 w 5144"/>
              <a:gd name="T43" fmla="*/ 2147483646 h 694"/>
              <a:gd name="T44" fmla="*/ 2147483646 w 5144"/>
              <a:gd name="T45" fmla="*/ 2147483646 h 694"/>
              <a:gd name="T46" fmla="*/ 2147483646 w 5144"/>
              <a:gd name="T47" fmla="*/ 2147483646 h 694"/>
              <a:gd name="T48" fmla="*/ 2147483646 w 5144"/>
              <a:gd name="T49" fmla="*/ 2147483646 h 694"/>
              <a:gd name="T50" fmla="*/ 2147483646 w 5144"/>
              <a:gd name="T51" fmla="*/ 2147483646 h 694"/>
              <a:gd name="T52" fmla="*/ 2147483646 w 5144"/>
              <a:gd name="T53" fmla="*/ 2147483646 h 694"/>
              <a:gd name="T54" fmla="*/ 2147483646 w 5144"/>
              <a:gd name="T55" fmla="*/ 2147483646 h 694"/>
              <a:gd name="T56" fmla="*/ 2147483646 w 5144"/>
              <a:gd name="T57" fmla="*/ 2147483646 h 694"/>
              <a:gd name="T58" fmla="*/ 2147483646 w 5144"/>
              <a:gd name="T59" fmla="*/ 2147483646 h 694"/>
              <a:gd name="T60" fmla="*/ 2147483646 w 5144"/>
              <a:gd name="T61" fmla="*/ 2147483646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" name="Freeform 26">
            <a:extLst>
              <a:ext uri="{FF2B5EF4-FFF2-40B4-BE49-F238E27FC236}">
                <a16:creationId xmlns:a16="http://schemas.microsoft.com/office/drawing/2014/main" id="{5231A460-3034-4B95-9F9A-BD39D81FF9A2}"/>
              </a:ext>
            </a:extLst>
          </p:cNvPr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6 h 584"/>
              <a:gd name="T2" fmla="*/ 0 w 3112"/>
              <a:gd name="T3" fmla="*/ 2147483646 h 584"/>
              <a:gd name="T4" fmla="*/ 2147483646 w 3112"/>
              <a:gd name="T5" fmla="*/ 2147483646 h 584"/>
              <a:gd name="T6" fmla="*/ 2147483646 w 3112"/>
              <a:gd name="T7" fmla="*/ 2147483646 h 584"/>
              <a:gd name="T8" fmla="*/ 2147483646 w 3112"/>
              <a:gd name="T9" fmla="*/ 2147483646 h 584"/>
              <a:gd name="T10" fmla="*/ 2147483646 w 3112"/>
              <a:gd name="T11" fmla="*/ 2147483646 h 584"/>
              <a:gd name="T12" fmla="*/ 2147483646 w 3112"/>
              <a:gd name="T13" fmla="*/ 2147483646 h 584"/>
              <a:gd name="T14" fmla="*/ 2147483646 w 3112"/>
              <a:gd name="T15" fmla="*/ 2147483646 h 584"/>
              <a:gd name="T16" fmla="*/ 2147483646 w 3112"/>
              <a:gd name="T17" fmla="*/ 2147483646 h 584"/>
              <a:gd name="T18" fmla="*/ 2147483646 w 3112"/>
              <a:gd name="T19" fmla="*/ 2147483646 h 584"/>
              <a:gd name="T20" fmla="*/ 2147483646 w 3112"/>
              <a:gd name="T21" fmla="*/ 2147483646 h 584"/>
              <a:gd name="T22" fmla="*/ 2147483646 w 3112"/>
              <a:gd name="T23" fmla="*/ 2147483646 h 584"/>
              <a:gd name="T24" fmla="*/ 2147483646 w 3112"/>
              <a:gd name="T25" fmla="*/ 2147483646 h 584"/>
              <a:gd name="T26" fmla="*/ 2147483646 w 3112"/>
              <a:gd name="T27" fmla="*/ 2147483646 h 584"/>
              <a:gd name="T28" fmla="*/ 2147483646 w 3112"/>
              <a:gd name="T29" fmla="*/ 2147483646 h 584"/>
              <a:gd name="T30" fmla="*/ 2147483646 w 3112"/>
              <a:gd name="T31" fmla="*/ 2147483646 h 584"/>
              <a:gd name="T32" fmla="*/ 2147483646 w 3112"/>
              <a:gd name="T33" fmla="*/ 2147483646 h 584"/>
              <a:gd name="T34" fmla="*/ 2147483646 w 3112"/>
              <a:gd name="T35" fmla="*/ 2147483646 h 584"/>
              <a:gd name="T36" fmla="*/ 2147483646 w 3112"/>
              <a:gd name="T37" fmla="*/ 2147483646 h 584"/>
              <a:gd name="T38" fmla="*/ 2147483646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 useBgFill="1">
        <p:nvSpPr>
          <p:cNvPr id="9" name="Freeform 10">
            <a:extLst>
              <a:ext uri="{FF2B5EF4-FFF2-40B4-BE49-F238E27FC236}">
                <a16:creationId xmlns:a16="http://schemas.microsoft.com/office/drawing/2014/main" id="{258A2BE1-E559-49BA-BE55-A283AE6B83D2}"/>
              </a:ext>
            </a:extLst>
          </p:cNvPr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88C3930-AC06-455F-B96E-1D26C146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FB31046-6D0B-477E-B922-8034F82B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46949C5-643E-4C93-B55D-0BD9F916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EF69D-7797-46FB-9CD6-BE9129C22AC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29044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CC71CA-5670-4B34-B2D0-E167028AF96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319D98-9C7E-4E1C-8BFA-2AA004D4A7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1C5465-2AF8-4EEA-AE56-B8F8C8F4C60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26BEE-36A3-4F74-AEFE-150CA6D9FB7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75260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7FA039-D05E-48FA-9087-A929E555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541B50B-6690-4E59-B257-31917171D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8D5F25-B4B1-441C-B51B-723D06A3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0CCA7-CDE0-45E4-A1C0-90655573662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854955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8D23251-E4FF-48B0-BD33-209BDB64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E0ECD3-774E-4A6C-BFC1-DC3FB4E0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613E05-CB33-4406-B612-EC42A6F8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FCDB0-FA1F-47F8-8633-DC07B05DDE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33514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1483DFB0-4D3E-422E-B0D8-0DC4585A99EC}"/>
              </a:ext>
            </a:extLst>
          </p:cNvPr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95FABB10-1D70-4ADA-AE34-2AEDB34A29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D9AD9047-AE8E-4A75-9A52-34BFF1F39BF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99E0F6E6-7064-4269-AB3E-6BE726A6555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B148B22D-6639-47FA-A86A-72BB632DC6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9CDCB857-3CA2-40BF-BBDE-DFDD452802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 useBgFill="1">
          <p:nvSpPr>
            <p:cNvPr id="8" name="Freeform 10">
              <a:extLst>
                <a:ext uri="{FF2B5EF4-FFF2-40B4-BE49-F238E27FC236}">
                  <a16:creationId xmlns:a16="http://schemas.microsoft.com/office/drawing/2014/main" id="{97D576CC-8195-430A-BA1B-507390B242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DA9BD4E0-F733-44E0-B518-C9911271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9CCA8F1-3691-473E-A649-79D3C05C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40540FA-55DA-44A0-AF7F-DA4EDA25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DD2C3-15BF-4C7B-BC7A-5C3D1FB972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98276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295F3C34-A7D2-4A18-951B-82A39C7895FE}"/>
              </a:ext>
            </a:extLst>
          </p:cNvPr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23">
            <a:extLst>
              <a:ext uri="{FF2B5EF4-FFF2-40B4-BE49-F238E27FC236}">
                <a16:creationId xmlns:a16="http://schemas.microsoft.com/office/drawing/2014/main" id="{D49607A4-4F2B-4414-847E-96C4BE15120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DBBED44-5809-4E74-A1F0-A7C99ABA673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90B56B1A-A2EE-4A25-902D-A1806AC1F0C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F75C5EF4-256F-4F9C-B6B9-FBE8F79E39D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A392EE6F-A26C-457A-A772-931ED65AB1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 useBgFill="1">
          <p:nvSpPr>
            <p:cNvPr id="11" name="Freeform 28">
              <a:extLst>
                <a:ext uri="{FF2B5EF4-FFF2-40B4-BE49-F238E27FC236}">
                  <a16:creationId xmlns:a16="http://schemas.microsoft.com/office/drawing/2014/main" id="{88401D21-9470-491D-8192-10BBEAA583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C4DF57E6-D2E4-47CA-909E-4A9143367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09A4E35F-A65E-4097-ACCC-B0791C51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9E1439A-3E76-4EFE-A8B8-508AC31F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4518E-4AE2-47FE-8EFF-EEB7604B56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5885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1C8B45F-6B08-4935-B809-2C07BE3DD6C7}"/>
              </a:ext>
            </a:extLst>
          </p:cNvPr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C466D94F-B0A7-42AB-B1BA-A148D3A5974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67115747-BA1F-4820-97EC-9F18BCE6EDD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B6F1F23E-CC46-4E0A-AC93-7C7F4376A2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DBDA83A9-00F7-49C0-AA37-B4E5446A13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2A94B2E1-FDFE-4E15-A5E2-211A600B6EB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 useBgFill="1">
          <p:nvSpPr>
            <p:cNvPr id="11" name="Freeform 10">
              <a:extLst>
                <a:ext uri="{FF2B5EF4-FFF2-40B4-BE49-F238E27FC236}">
                  <a16:creationId xmlns:a16="http://schemas.microsoft.com/office/drawing/2014/main" id="{0902188E-ED7F-4165-B3BF-555D2D08761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  <a:endParaRPr lang="en-US" noProof="0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3A74F5B-7C5A-4789-965C-14C82609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5E2EBAD8-AA23-4D85-B669-0C5DC36FC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1F5BAC9F-3A81-4BAE-A0FF-A8B5BD42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193CE-424C-48CF-84E0-B4DAD381D8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95835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06709-DEAD-465C-91E5-21F7210A5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8536B-C81F-4D2E-B12A-A240AC96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4E128-B893-415A-9068-C6F03CDB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75250-DE33-4C6D-AE4D-149EDE0453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91107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515A1250-E9F7-4745-A0DD-6A5DD61452C5}"/>
              </a:ext>
            </a:extLst>
          </p:cNvPr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BD6A638E-0229-41AC-8095-DDB30C9D8A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0CC0CF8F-3010-40C1-8B34-71C47BDB8DC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1A73797B-8439-4E0B-B62D-313E986E690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18F9075A-E822-448D-8655-6BEEC613DB6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45AC0FB2-E890-462E-8B50-3C6F8BDD1A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 useBgFill="1">
          <p:nvSpPr>
            <p:cNvPr id="10" name="Freeform 19">
              <a:extLst>
                <a:ext uri="{FF2B5EF4-FFF2-40B4-BE49-F238E27FC236}">
                  <a16:creationId xmlns:a16="http://schemas.microsoft.com/office/drawing/2014/main" id="{D35CF2EF-225D-4276-B3CE-2DD7A45FC3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FE6825B-0900-44E1-AC19-8C55D0CA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B058B35-9B33-4B55-884D-3610031A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EAECE38-5FC2-4733-BEA5-E0B156C6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52F8C-84EE-46B5-94CE-2EE980FA99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4976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3766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529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A9337-5BB5-4437-858E-5E67EB2431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84179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536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787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335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6207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888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44440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1695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02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2136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8710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3319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5320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4580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9106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5353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02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4395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5806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162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069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51110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83908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91198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7215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6137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4943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960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169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29492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503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5787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59732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85153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64004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04366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7373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26915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68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116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56669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7011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9504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07139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6605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01881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5684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87399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2937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050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404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4569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51345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15894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98686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7055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87489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277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65226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5580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05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798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A57F293-9527-4632-A646-24D9E9C9CC2E}"/>
              </a:ext>
            </a:extLst>
          </p:cNvPr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027" name="Group 15">
            <a:extLst>
              <a:ext uri="{FF2B5EF4-FFF2-40B4-BE49-F238E27FC236}">
                <a16:creationId xmlns:a16="http://schemas.microsoft.com/office/drawing/2014/main" id="{FE118CD5-DA45-4A32-9A44-59BC945AA8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>
              <a:extLst>
                <a:ext uri="{FF2B5EF4-FFF2-40B4-BE49-F238E27FC236}">
                  <a16:creationId xmlns:a16="http://schemas.microsoft.com/office/drawing/2014/main" id="{6F636112-4328-4A63-B1C7-B315F5DCC28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4" name="Freeform 18">
              <a:extLst>
                <a:ext uri="{FF2B5EF4-FFF2-40B4-BE49-F238E27FC236}">
                  <a16:creationId xmlns:a16="http://schemas.microsoft.com/office/drawing/2014/main" id="{BC3C9D83-257F-479B-809A-6DDB6978D2A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5" name="Freeform 22">
              <a:extLst>
                <a:ext uri="{FF2B5EF4-FFF2-40B4-BE49-F238E27FC236}">
                  <a16:creationId xmlns:a16="http://schemas.microsoft.com/office/drawing/2014/main" id="{DD765755-F319-4FCA-955E-F482314144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6" name="Freeform 26">
              <a:extLst>
                <a:ext uri="{FF2B5EF4-FFF2-40B4-BE49-F238E27FC236}">
                  <a16:creationId xmlns:a16="http://schemas.microsoft.com/office/drawing/2014/main" id="{57274C60-7E4B-4D6A-96F6-794E0FDC98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 useBgFill="1">
          <p:nvSpPr>
            <p:cNvPr id="1037" name="Freeform 10">
              <a:extLst>
                <a:ext uri="{FF2B5EF4-FFF2-40B4-BE49-F238E27FC236}">
                  <a16:creationId xmlns:a16="http://schemas.microsoft.com/office/drawing/2014/main" id="{D6822AD8-56F0-424D-8F2A-80E05E155F2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F1E321C0-C973-41A7-95A2-7C657B03B37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  <a:endParaRPr lang="en-US" altLang="ja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11033-40F9-4193-99C8-E80832161B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39F38-1FD3-4518-B652-6FDC87A66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736ED-365B-4C78-889A-032777825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DE1ACC8-0E57-4130-ACC6-1E7406052D6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32" name="Text Placeholder 2">
            <a:extLst>
              <a:ext uri="{FF2B5EF4-FFF2-40B4-BE49-F238E27FC236}">
                <a16:creationId xmlns:a16="http://schemas.microsoft.com/office/drawing/2014/main" id="{A67DF44B-EA01-45D5-B330-DCF021DD46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289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ndara" pitchFamily="34" charset="0"/>
          <a:ea typeface="HGP明朝E" pitchFamily="1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ndara" pitchFamily="34" charset="0"/>
          <a:ea typeface="HGP明朝E" pitchFamily="1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ndara" pitchFamily="34" charset="0"/>
          <a:ea typeface="HGP明朝E" pitchFamily="1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rgbClr val="FFFFFF"/>
          </a:solidFill>
          <a:latin typeface="Candara" pitchFamily="34" charset="0"/>
          <a:ea typeface="HGP明朝E" pitchFamily="18" charset="-128"/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umimoji="1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  <p:sldLayoutId id="214748455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kumimoji="1"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kumimoji="1"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76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4" r:id="rId1"/>
    <p:sldLayoutId id="2147484575" r:id="rId2"/>
    <p:sldLayoutId id="2147484576" r:id="rId3"/>
    <p:sldLayoutId id="2147484577" r:id="rId4"/>
    <p:sldLayoutId id="2147484578" r:id="rId5"/>
    <p:sldLayoutId id="2147484579" r:id="rId6"/>
    <p:sldLayoutId id="2147484580" r:id="rId7"/>
    <p:sldLayoutId id="2147484581" r:id="rId8"/>
    <p:sldLayoutId id="2147484582" r:id="rId9"/>
    <p:sldLayoutId id="2147484583" r:id="rId10"/>
    <p:sldLayoutId id="2147484584" r:id="rId11"/>
    <p:sldLayoutId id="2147484585" r:id="rId12"/>
    <p:sldLayoutId id="2147484586" r:id="rId13"/>
    <p:sldLayoutId id="2147484587" r:id="rId14"/>
    <p:sldLayoutId id="2147484588" r:id="rId15"/>
    <p:sldLayoutId id="2147484589" r:id="rId16"/>
    <p:sldLayoutId id="214748459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78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  <p:sldLayoutId id="2147484651" r:id="rId12"/>
    <p:sldLayoutId id="2147484652" r:id="rId13"/>
    <p:sldLayoutId id="2147484653" r:id="rId14"/>
    <p:sldLayoutId id="2147484654" r:id="rId15"/>
    <p:sldLayoutId id="2147484655" r:id="rId16"/>
    <p:sldLayoutId id="2147484656" r:id="rId17"/>
    <p:sldLayoutId id="214748467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kumimoji="1"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6070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  <p:sldLayoutId id="2147484669" r:id="rId12"/>
    <p:sldLayoutId id="2147484670" r:id="rId13"/>
    <p:sldLayoutId id="2147484671" r:id="rId14"/>
    <p:sldLayoutId id="2147484672" r:id="rId15"/>
    <p:sldLayoutId id="2147484673" r:id="rId16"/>
    <p:sldLayoutId id="2147484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183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78" r:id="rId2"/>
    <p:sldLayoutId id="2147484679" r:id="rId3"/>
    <p:sldLayoutId id="2147484680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686" r:id="rId10"/>
    <p:sldLayoutId id="2147484687" r:id="rId11"/>
    <p:sldLayoutId id="2147484688" r:id="rId12"/>
    <p:sldLayoutId id="2147484689" r:id="rId13"/>
    <p:sldLayoutId id="2147484690" r:id="rId14"/>
    <p:sldLayoutId id="2147484691" r:id="rId15"/>
    <p:sldLayoutId id="2147484692" r:id="rId16"/>
    <p:sldLayoutId id="2147484693" r:id="rId17"/>
    <p:sldLayoutId id="214748469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kumimoji="1"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AF429-7884-4F89-AAB5-6AA9C33CA90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6BDE4F0-3EC5-42CF-A090-7F2C9A8EEF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947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2" r:id="rId1"/>
    <p:sldLayoutId id="2147484763" r:id="rId2"/>
    <p:sldLayoutId id="2147484764" r:id="rId3"/>
    <p:sldLayoutId id="2147484765" r:id="rId4"/>
    <p:sldLayoutId id="2147484766" r:id="rId5"/>
    <p:sldLayoutId id="2147484767" r:id="rId6"/>
    <p:sldLayoutId id="2147484768" r:id="rId7"/>
    <p:sldLayoutId id="2147484769" r:id="rId8"/>
    <p:sldLayoutId id="2147484770" r:id="rId9"/>
    <p:sldLayoutId id="2147484771" r:id="rId10"/>
    <p:sldLayoutId id="2147484772" r:id="rId11"/>
    <p:sldLayoutId id="2147484773" r:id="rId12"/>
    <p:sldLayoutId id="2147484774" r:id="rId13"/>
    <p:sldLayoutId id="2147484775" r:id="rId14"/>
    <p:sldLayoutId id="2147484776" r:id="rId15"/>
    <p:sldLayoutId id="2147484777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5" b="30933"/>
          <a:stretch/>
        </p:blipFill>
        <p:spPr bwMode="auto">
          <a:xfrm>
            <a:off x="0" y="31014"/>
            <a:ext cx="896134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600" y="2276872"/>
            <a:ext cx="4016800" cy="398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676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図 2">
            <a:extLst>
              <a:ext uri="{FF2B5EF4-FFF2-40B4-BE49-F238E27FC236}">
                <a16:creationId xmlns:a16="http://schemas.microsoft.com/office/drawing/2014/main" id="{6B2B1414-C78E-4AAC-BACF-70352F53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22" y="-414338"/>
            <a:ext cx="10285413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A5EC7A9-ABA6-49CB-AB84-1E7B5FC6F3A5}"/>
              </a:ext>
            </a:extLst>
          </p:cNvPr>
          <p:cNvSpPr/>
          <p:nvPr/>
        </p:nvSpPr>
        <p:spPr>
          <a:xfrm>
            <a:off x="1014317" y="927358"/>
            <a:ext cx="8084641" cy="1033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6000" b="1" kern="0" cap="all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  <a:cs typeface="+mj-cs"/>
              </a:rPr>
              <a:t>てきを</a:t>
            </a:r>
            <a:r>
              <a:rPr kumimoji="0" lang="ja-JP" altLang="en-US" sz="6000" b="1" kern="0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  <a:cs typeface="+mj-cs"/>
              </a:rPr>
              <a:t>たすけるのか？</a:t>
            </a:r>
            <a:endParaRPr kumimoji="0" lang="ja-JP" altLang="en-US" kern="0" dirty="0">
              <a:solidFill>
                <a:srgbClr val="00B0F0"/>
              </a:solidFill>
              <a:ea typeface="ＭＳ Ｐゴシック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433593B-6F63-441D-82AE-E522B16F6739}"/>
              </a:ext>
            </a:extLst>
          </p:cNvPr>
          <p:cNvSpPr/>
          <p:nvPr/>
        </p:nvSpPr>
        <p:spPr>
          <a:xfrm>
            <a:off x="992234" y="5422810"/>
            <a:ext cx="80846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6000" b="1" kern="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  <a:cs typeface="+mj-cs"/>
              </a:rPr>
              <a:t>人間はみな兄弟です！</a:t>
            </a:r>
            <a:endParaRPr kumimoji="0" lang="ja-JP" altLang="en-US" kern="0" dirty="0">
              <a:solidFill>
                <a:srgbClr val="FFFF00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図 2">
            <a:extLst>
              <a:ext uri="{FF2B5EF4-FFF2-40B4-BE49-F238E27FC236}">
                <a16:creationId xmlns:a16="http://schemas.microsoft.com/office/drawing/2014/main" id="{3434558F-96A9-454B-853E-C179DB8D2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87363"/>
            <a:ext cx="10387013" cy="734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7903585-71A6-47D9-956D-5A11C789B95D}"/>
              </a:ext>
            </a:extLst>
          </p:cNvPr>
          <p:cNvSpPr/>
          <p:nvPr/>
        </p:nvSpPr>
        <p:spPr>
          <a:xfrm>
            <a:off x="1763688" y="4293096"/>
            <a:ext cx="73803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4400" b="1" dirty="0">
                <a:highlight>
                  <a:srgbClr val="FFFF00"/>
                </a:highlight>
                <a:latin typeface="Arial" panose="020B0604020202020204" pitchFamily="34" charset="0"/>
              </a:rPr>
              <a:t>　</a:t>
            </a:r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</a:t>
            </a:r>
            <a:r>
              <a:rPr lang="en-US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戦</a:t>
            </a:r>
            <a:r>
              <a:rPr lang="ja-JP" altLang="ja-JP" sz="44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いに</a:t>
            </a:r>
            <a:r>
              <a:rPr lang="en-US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負</a:t>
            </a:r>
            <a:r>
              <a:rPr lang="ja-JP" altLang="ja-JP" sz="44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けて</a:t>
            </a:r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つかまっている　オーストリア</a:t>
            </a:r>
            <a:r>
              <a:rPr lang="en-US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軍</a:t>
            </a:r>
            <a:r>
              <a:rPr lang="ja-JP" altLang="ja-JP" sz="44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</a:t>
            </a:r>
            <a:r>
              <a:rPr lang="ja-JP" altLang="en-US" sz="44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</a:t>
            </a:r>
            <a:r>
              <a:rPr lang="en-US" altLang="ja-JP" sz="44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医者</a:t>
            </a:r>
            <a:r>
              <a:rPr lang="ja-JP" altLang="en-US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さん</a:t>
            </a:r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を　</a:t>
            </a:r>
            <a:r>
              <a:rPr lang="en-US" altLang="ja-JP" sz="44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自由</a:t>
            </a:r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にしてください」　</a:t>
            </a:r>
            <a:endParaRPr lang="en-US" altLang="ja-JP" sz="4400" b="1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ja-JP" altLang="ja-JP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図 2">
            <a:extLst>
              <a:ext uri="{FF2B5EF4-FFF2-40B4-BE49-F238E27FC236}">
                <a16:creationId xmlns:a16="http://schemas.microsoft.com/office/drawing/2014/main" id="{1FE1FF22-6C1A-4C70-9ACF-EB2C987D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513" y="-85725"/>
            <a:ext cx="994251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1B0033B-C544-49A0-921A-F63EDA353323}"/>
              </a:ext>
            </a:extLst>
          </p:cNvPr>
          <p:cNvSpPr/>
          <p:nvPr/>
        </p:nvSpPr>
        <p:spPr>
          <a:xfrm>
            <a:off x="231775" y="3717032"/>
            <a:ext cx="8680450" cy="1033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6000" b="1" kern="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GPｺﾞｼｯｸE" pitchFamily="50" charset="-128"/>
                <a:ea typeface="HGPｺﾞｼｯｸE" pitchFamily="50" charset="-128"/>
                <a:cs typeface="+mj-cs"/>
              </a:rPr>
              <a:t>『</a:t>
            </a:r>
            <a:r>
              <a:rPr kumimoji="0" lang="ja-JP" altLang="en-US" sz="6000" b="1" kern="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GPｺﾞｼｯｸE" pitchFamily="50" charset="-128"/>
                <a:ea typeface="HGPｺﾞｼｯｸE" pitchFamily="50" charset="-128"/>
                <a:cs typeface="+mj-cs"/>
              </a:rPr>
              <a:t>ソルフェリーノの思い出</a:t>
            </a:r>
            <a:r>
              <a:rPr kumimoji="0" lang="en-US" altLang="ja-JP" sz="6000" b="1" kern="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GPｺﾞｼｯｸE" pitchFamily="50" charset="-128"/>
                <a:ea typeface="HGPｺﾞｼｯｸE" pitchFamily="50" charset="-128"/>
                <a:cs typeface="+mj-cs"/>
              </a:rPr>
              <a:t>』</a:t>
            </a:r>
            <a:endParaRPr kumimoji="0" lang="ja-JP" altLang="en-US" kern="0" dirty="0">
              <a:solidFill>
                <a:sysClr val="windowText" lastClr="000000"/>
              </a:solidFill>
              <a:highlight>
                <a:srgbClr val="FFFF00"/>
              </a:highlight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図 2">
            <a:extLst>
              <a:ext uri="{FF2B5EF4-FFF2-40B4-BE49-F238E27FC236}">
                <a16:creationId xmlns:a16="http://schemas.microsoft.com/office/drawing/2014/main" id="{34EDC231-E032-4C1A-BB8E-08B2D3313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242888"/>
            <a:ext cx="10396538" cy="735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331A1A-63D2-463C-B9FF-996FFD3B13E6}"/>
              </a:ext>
            </a:extLst>
          </p:cNvPr>
          <p:cNvSpPr/>
          <p:nvPr/>
        </p:nvSpPr>
        <p:spPr>
          <a:xfrm>
            <a:off x="899592" y="4294464"/>
            <a:ext cx="77763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1863</a:t>
            </a:r>
            <a:r>
              <a:rPr lang="ja-JP" altLang="ja-JP" sz="36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年、　ジュネーブに　デュナンを</a:t>
            </a:r>
            <a:r>
              <a:rPr lang="ja-JP" altLang="en-US" sz="36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ふく</a:t>
            </a:r>
            <a:r>
              <a:rPr lang="ja-JP" altLang="ja-JP" sz="36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む　５人のスイス人が</a:t>
            </a:r>
            <a:r>
              <a:rPr lang="en-US" altLang="ja-JP" sz="36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集</a:t>
            </a:r>
            <a:r>
              <a:rPr lang="ja-JP" altLang="ja-JP" sz="36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まり、</a:t>
            </a:r>
            <a:r>
              <a:rPr lang="ja-JP" altLang="en-US" sz="36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ジュネーブ条約（じょうやく）というやくそくをつくり、多くの国によびかけ、条約をむすぶ</a:t>
            </a:r>
            <a:r>
              <a:rPr lang="ja-JP" altLang="ja-JP" sz="36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</a:t>
            </a:r>
            <a:endParaRPr lang="en-US" altLang="ja-JP" sz="36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ja-JP" b="1" dirty="0">
                <a:latin typeface="Arial" panose="020B0604020202020204" pitchFamily="34" charset="0"/>
              </a:rPr>
              <a:t>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図 2">
            <a:extLst>
              <a:ext uri="{FF2B5EF4-FFF2-40B4-BE49-F238E27FC236}">
                <a16:creationId xmlns:a16="http://schemas.microsoft.com/office/drawing/2014/main" id="{46627EFA-11F1-484B-8354-3B56D8209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658" y="-495301"/>
            <a:ext cx="11101388" cy="784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1AB16FF-FA6B-486B-BA2D-799DA20DD338}"/>
              </a:ext>
            </a:extLst>
          </p:cNvPr>
          <p:cNvSpPr/>
          <p:nvPr/>
        </p:nvSpPr>
        <p:spPr>
          <a:xfrm>
            <a:off x="1547664" y="4919008"/>
            <a:ext cx="6696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デュナン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と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スイスの人たちの　</a:t>
            </a:r>
            <a:r>
              <a:rPr lang="en-US" altLang="ja-JP" sz="40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努力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をたたえ、　スイスの</a:t>
            </a:r>
            <a:r>
              <a:rPr lang="en-US" altLang="ja-JP" sz="40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国旗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色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を </a:t>
            </a:r>
            <a:r>
              <a:rPr lang="ja-JP" altLang="en-US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ぎゃく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にした</a:t>
            </a:r>
            <a:endParaRPr lang="ja-JP" altLang="en-US" sz="4000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図 2">
            <a:extLst>
              <a:ext uri="{FF2B5EF4-FFF2-40B4-BE49-F238E27FC236}">
                <a16:creationId xmlns:a16="http://schemas.microsoft.com/office/drawing/2014/main" id="{8C68B234-970B-4028-9F31-29E48F8D8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22225"/>
            <a:ext cx="9731375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E9A527A-67BA-4677-9C40-29CEE9ED62A9}"/>
              </a:ext>
            </a:extLst>
          </p:cNvPr>
          <p:cNvSpPr/>
          <p:nvPr/>
        </p:nvSpPr>
        <p:spPr>
          <a:xfrm>
            <a:off x="3301504" y="404664"/>
            <a:ext cx="5842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赤十字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旗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を大きくふると、　</a:t>
            </a:r>
            <a:r>
              <a:rPr lang="ja-JP" altLang="en-US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こうげき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は　ぴたりとやみました。</a:t>
            </a:r>
          </a:p>
          <a:p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「この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旗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下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には、　</a:t>
            </a:r>
            <a:r>
              <a:rPr lang="ja-JP" altLang="en-US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きず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ついた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者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だけがいるので、</a:t>
            </a:r>
            <a:r>
              <a:rPr lang="ja-JP" altLang="en-US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せ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めてはいけない　」　</a:t>
            </a:r>
            <a:endParaRPr lang="en-US" altLang="ja-JP" sz="4000" b="1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-100013"/>
            <a:ext cx="7440613" cy="696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5" name="Picture 4" descr="dunant67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6038"/>
            <a:ext cx="247332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WordArt 5"/>
          <p:cNvSpPr>
            <a:spLocks noChangeArrowheads="1" noChangeShapeType="1" noTextEdit="1"/>
          </p:cNvSpPr>
          <p:nvPr/>
        </p:nvSpPr>
        <p:spPr bwMode="auto">
          <a:xfrm>
            <a:off x="1263650" y="5661025"/>
            <a:ext cx="6696075" cy="17287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641830"/>
              </a:avLst>
            </a:prstTxWarp>
          </a:bodyPr>
          <a:lstStyle/>
          <a:p>
            <a:pPr algn="ctr"/>
            <a:r>
              <a:rPr lang="ja-JP" altLang="en-US" sz="3600" kern="10">
                <a:noFill/>
                <a:latin typeface="HG創英角ﾎﾟｯﾌﾟ体"/>
                <a:ea typeface="HG創英角ﾎﾟｯﾌﾟ体"/>
              </a:rPr>
              <a:t>世界中に受け継がれる</a:t>
            </a: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447189" y="2625473"/>
            <a:ext cx="8249621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1181250"/>
              </a:avLst>
            </a:prstTxWarp>
          </a:bodyPr>
          <a:lstStyle/>
          <a:p>
            <a:pPr algn="ctr">
              <a:defRPr/>
            </a:pPr>
            <a:r>
              <a:rPr lang="ja-JP" alt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  <a:ea typeface="ＭＳ Ｐゴシック"/>
              </a:rPr>
              <a:t>第</a:t>
            </a:r>
            <a:r>
              <a:rPr lang="en-US" altLang="ja-JP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  <a:ea typeface="ＭＳ Ｐゴシック"/>
              </a:rPr>
              <a:t>1</a:t>
            </a:r>
            <a:r>
              <a:rPr lang="ja-JP" alt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  <a:ea typeface="ＭＳ Ｐゴシック"/>
              </a:rPr>
              <a:t>回ノーベル平和賞受賞</a:t>
            </a:r>
            <a:endParaRPr lang="ja-JP" altLang="en-US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000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470025" y="5694363"/>
            <a:ext cx="700563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5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1910</a:t>
            </a:r>
            <a:r>
              <a:rPr kumimoji="0" lang="ja-JP" altLang="en-US" sz="5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　</a:t>
            </a:r>
            <a:r>
              <a:rPr kumimoji="0" lang="en-US" altLang="ja-JP" sz="5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82</a:t>
            </a:r>
            <a:r>
              <a:rPr kumimoji="0" lang="ja-JP" altLang="en-US" sz="5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歳　死去</a:t>
            </a:r>
            <a:endParaRPr kumimoji="0" lang="ja-JP" altLang="en-US" kern="0" dirty="0">
              <a:solidFill>
                <a:sysClr val="windowText" lastClr="000000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59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図 1">
            <a:extLst>
              <a:ext uri="{FF2B5EF4-FFF2-40B4-BE49-F238E27FC236}">
                <a16:creationId xmlns:a16="http://schemas.microsoft.com/office/drawing/2014/main" id="{C3A90BAC-00AC-4020-AE25-C9F4F909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08500"/>
            <a:ext cx="48990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WordArt 4">
            <a:extLst>
              <a:ext uri="{FF2B5EF4-FFF2-40B4-BE49-F238E27FC236}">
                <a16:creationId xmlns:a16="http://schemas.microsoft.com/office/drawing/2014/main" id="{D649BA72-1CF2-4045-ACC0-47FD398C47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35075" y="868363"/>
            <a:ext cx="6696075" cy="17287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41830"/>
              </a:avLst>
            </a:prstTxWarp>
          </a:bodyPr>
          <a:lstStyle/>
          <a:p>
            <a:pPr algn="ctr"/>
            <a:endParaRPr lang="ja-JP" alt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6148" name="図 2">
            <a:extLst>
              <a:ext uri="{FF2B5EF4-FFF2-40B4-BE49-F238E27FC236}">
                <a16:creationId xmlns:a16="http://schemas.microsoft.com/office/drawing/2014/main" id="{DE6CD520-DB31-482B-896C-775B9E551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133600"/>
            <a:ext cx="25844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図 1">
            <a:extLst>
              <a:ext uri="{FF2B5EF4-FFF2-40B4-BE49-F238E27FC236}">
                <a16:creationId xmlns:a16="http://schemas.microsoft.com/office/drawing/2014/main" id="{C8B359C0-0EF9-402F-85E1-8F137E942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1751013"/>
            <a:ext cx="24765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図 4">
            <a:extLst>
              <a:ext uri="{FF2B5EF4-FFF2-40B4-BE49-F238E27FC236}">
                <a16:creationId xmlns:a16="http://schemas.microsoft.com/office/drawing/2014/main" id="{8C957D33-581A-4B0F-B8E3-CEF1826F7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74625"/>
            <a:ext cx="10183813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FA8448B-10FA-4287-B9F3-F7AB31D92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48"/>
            <a:ext cx="7249986" cy="482453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D248F2E-58CE-4294-A813-913744ADB998}"/>
              </a:ext>
            </a:extLst>
          </p:cNvPr>
          <p:cNvSpPr/>
          <p:nvPr/>
        </p:nvSpPr>
        <p:spPr>
          <a:xfrm>
            <a:off x="3131840" y="5304745"/>
            <a:ext cx="34203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8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赤十字</a:t>
            </a:r>
          </a:p>
        </p:txBody>
      </p:sp>
    </p:spTree>
    <p:extLst>
      <p:ext uri="{BB962C8B-B14F-4D97-AF65-F5344CB8AC3E}">
        <p14:creationId xmlns:p14="http://schemas.microsoft.com/office/powerpoint/2010/main" val="276257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091E4F-70F8-44BC-8303-CA282D8C5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224134"/>
            <a:ext cx="6048672" cy="604867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0E9ADBA-006E-44EB-A339-30607542239F}"/>
              </a:ext>
            </a:extLst>
          </p:cNvPr>
          <p:cNvSpPr/>
          <p:nvPr/>
        </p:nvSpPr>
        <p:spPr>
          <a:xfrm>
            <a:off x="2861810" y="5531526"/>
            <a:ext cx="34203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8000" b="1" kern="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  <a:cs typeface="+mj-cs"/>
              </a:rPr>
              <a:t>J</a:t>
            </a:r>
            <a:r>
              <a:rPr kumimoji="0" lang="ja-JP" altLang="en-US" sz="8000" b="1" kern="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  <a:cs typeface="+mj-cs"/>
              </a:rPr>
              <a:t>　</a:t>
            </a:r>
            <a:r>
              <a:rPr kumimoji="0" lang="en-US" altLang="ja-JP" sz="8000" b="1" kern="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  <a:cs typeface="+mj-cs"/>
              </a:rPr>
              <a:t>R</a:t>
            </a:r>
            <a:r>
              <a:rPr kumimoji="0" lang="ja-JP" altLang="en-US" sz="8000" b="1" kern="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  <a:cs typeface="+mj-cs"/>
              </a:rPr>
              <a:t>　</a:t>
            </a:r>
            <a:r>
              <a:rPr kumimoji="0" lang="en-US" altLang="ja-JP" sz="8000" b="1" kern="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  <a:cs typeface="+mj-cs"/>
              </a:rPr>
              <a:t>C</a:t>
            </a:r>
            <a:endParaRPr kumimoji="0" lang="ja-JP" altLang="en-US" sz="8000" kern="0" dirty="0">
              <a:solidFill>
                <a:sysClr val="windowText" lastClr="000000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731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コンテンツ プレースホルダー 2">
            <a:extLst>
              <a:ext uri="{FF2B5EF4-FFF2-40B4-BE49-F238E27FC236}">
                <a16:creationId xmlns:a16="http://schemas.microsoft.com/office/drawing/2014/main" id="{A41B790D-2B74-47D2-8BD4-DA1BBB6885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244725"/>
            <a:ext cx="3527425" cy="4240213"/>
          </a:xfrm>
        </p:spPr>
      </p:pic>
      <p:sp>
        <p:nvSpPr>
          <p:cNvPr id="36867" name="タイトル 1">
            <a:extLst>
              <a:ext uri="{FF2B5EF4-FFF2-40B4-BE49-F238E27FC236}">
                <a16:creationId xmlns:a16="http://schemas.microsoft.com/office/drawing/2014/main" id="{AF2930EF-6D9A-4243-AA37-5CD1ADB9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247650"/>
            <a:ext cx="8229600" cy="1252538"/>
          </a:xfrm>
        </p:spPr>
        <p:txBody>
          <a:bodyPr/>
          <a:lstStyle/>
          <a:p>
            <a:pPr eaLnBrk="1" hangingPunct="1"/>
            <a:r>
              <a:rPr lang="ja-JP" altLang="en-US" sz="66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ハートラちゃんです！</a:t>
            </a:r>
          </a:p>
        </p:txBody>
      </p:sp>
      <p:sp>
        <p:nvSpPr>
          <p:cNvPr id="6" name="円形吹き出し 5">
            <a:extLst>
              <a:ext uri="{FF2B5EF4-FFF2-40B4-BE49-F238E27FC236}">
                <a16:creationId xmlns:a16="http://schemas.microsoft.com/office/drawing/2014/main" id="{6DCF5D76-26B0-44D1-83C7-6D9AC7985605}"/>
              </a:ext>
            </a:extLst>
          </p:cNvPr>
          <p:cNvSpPr/>
          <p:nvPr/>
        </p:nvSpPr>
        <p:spPr>
          <a:xfrm>
            <a:off x="4284663" y="2284413"/>
            <a:ext cx="4535487" cy="4240212"/>
          </a:xfrm>
          <a:prstGeom prst="wedgeEllipseCallout">
            <a:avLst>
              <a:gd name="adj1" fmla="val -72987"/>
              <a:gd name="adj2" fmla="val 244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HGP明朝E" panose="02020900000000000000" pitchFamily="18" charset="-128"/>
              <a:cs typeface="+mn-cs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60AF7681-490B-4310-B702-7A31829180FA}"/>
              </a:ext>
            </a:extLst>
          </p:cNvPr>
          <p:cNvSpPr txBox="1">
            <a:spLocks/>
          </p:cNvSpPr>
          <p:nvPr/>
        </p:nvSpPr>
        <p:spPr>
          <a:xfrm>
            <a:off x="4572000" y="3140075"/>
            <a:ext cx="3833813" cy="24479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j-cs"/>
              </a:rPr>
              <a:t>これから大切な人を紹介します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6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38" y="0"/>
            <a:ext cx="9036050" cy="1512169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気づき　考え　実行する</a:t>
            </a:r>
          </a:p>
        </p:txBody>
      </p:sp>
      <p:pic>
        <p:nvPicPr>
          <p:cNvPr id="17408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310" y="1700808"/>
            <a:ext cx="4968874" cy="496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97D799-1DBA-48AB-9043-F32821663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880" y="1600200"/>
            <a:ext cx="5194920" cy="452596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星: 16 pt 3">
            <a:extLst>
              <a:ext uri="{FF2B5EF4-FFF2-40B4-BE49-F238E27FC236}">
                <a16:creationId xmlns:a16="http://schemas.microsoft.com/office/drawing/2014/main" id="{462F0EA1-4B44-46CD-9BBC-D49944AD0B04}"/>
              </a:ext>
            </a:extLst>
          </p:cNvPr>
          <p:cNvSpPr/>
          <p:nvPr/>
        </p:nvSpPr>
        <p:spPr>
          <a:xfrm>
            <a:off x="108341" y="2016225"/>
            <a:ext cx="3878410" cy="4109938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9C5A8CE-C117-4FD5-B968-D844EABC82F6}"/>
              </a:ext>
            </a:extLst>
          </p:cNvPr>
          <p:cNvSpPr/>
          <p:nvPr/>
        </p:nvSpPr>
        <p:spPr>
          <a:xfrm>
            <a:off x="588391" y="3409474"/>
            <a:ext cx="30716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/>
              <a:t>気がついたら</a:t>
            </a:r>
            <a:endParaRPr lang="en-US" altLang="ja-JP" sz="4000" dirty="0"/>
          </a:p>
          <a:p>
            <a:r>
              <a:rPr lang="ja-JP" altLang="en-US" sz="4000" dirty="0"/>
              <a:t>自分から動く</a:t>
            </a:r>
          </a:p>
        </p:txBody>
      </p:sp>
    </p:spTree>
    <p:extLst>
      <p:ext uri="{BB962C8B-B14F-4D97-AF65-F5344CB8AC3E}">
        <p14:creationId xmlns:p14="http://schemas.microsoft.com/office/powerpoint/2010/main" val="38155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男性, 物体, 写真, 壁 が含まれている画像&#10;&#10;自動的に生成された説明">
            <a:extLst>
              <a:ext uri="{FF2B5EF4-FFF2-40B4-BE49-F238E27FC236}">
                <a16:creationId xmlns:a16="http://schemas.microsoft.com/office/drawing/2014/main" id="{40F43036-35AA-4712-B7A8-986B27F12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5" y="196318"/>
            <a:ext cx="9144000" cy="6465364"/>
          </a:xfrm>
          <a:prstGeom prst="rect">
            <a:avLst/>
          </a:prstGeom>
        </p:spPr>
      </p:pic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640A4F6B-F9CD-4464-8AB1-8708A49D3045}"/>
              </a:ext>
            </a:extLst>
          </p:cNvPr>
          <p:cNvSpPr/>
          <p:nvPr/>
        </p:nvSpPr>
        <p:spPr>
          <a:xfrm>
            <a:off x="284560" y="313612"/>
            <a:ext cx="4320480" cy="3271237"/>
          </a:xfrm>
          <a:prstGeom prst="wedgeEllipseCallout">
            <a:avLst>
              <a:gd name="adj1" fmla="val 35944"/>
              <a:gd name="adj2" fmla="val 4957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D737118-3F17-4C03-AA9D-C75725AEC060}"/>
              </a:ext>
            </a:extLst>
          </p:cNvPr>
          <p:cNvSpPr/>
          <p:nvPr/>
        </p:nvSpPr>
        <p:spPr>
          <a:xfrm>
            <a:off x="971600" y="705824"/>
            <a:ext cx="4320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わたしの</a:t>
            </a:r>
            <a:endParaRPr lang="en-US" altLang="ja-JP" sz="4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4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やったことが、</a:t>
            </a:r>
            <a:endParaRPr lang="en-US" altLang="ja-JP" sz="4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en-US" altLang="ja-JP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JRC</a:t>
            </a:r>
            <a:r>
              <a:rPr lang="ja-JP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の目標</a:t>
            </a:r>
            <a:r>
              <a:rPr lang="ja-JP" altLang="en-US" sz="4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と</a:t>
            </a:r>
            <a:endParaRPr lang="en-US" altLang="ja-JP" sz="4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r>
              <a:rPr lang="ja-JP" altLang="en-US" sz="4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なりました</a:t>
            </a:r>
            <a:r>
              <a:rPr lang="ja-JP" altLang="en-US" sz="40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8871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2">
            <a:extLst>
              <a:ext uri="{FF2B5EF4-FFF2-40B4-BE49-F238E27FC236}">
                <a16:creationId xmlns:a16="http://schemas.microsoft.com/office/drawing/2014/main" id="{2FCB779E-5F57-4E2E-93F1-CF0931782CF4}"/>
              </a:ext>
            </a:extLst>
          </p:cNvPr>
          <p:cNvSpPr txBox="1">
            <a:spLocks/>
          </p:cNvSpPr>
          <p:nvPr/>
        </p:nvSpPr>
        <p:spPr>
          <a:xfrm>
            <a:off x="971550" y="2244725"/>
            <a:ext cx="7543800" cy="9144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D3CEB805-AFC4-487D-989B-7A8E532CB962}"/>
              </a:ext>
            </a:extLst>
          </p:cNvPr>
          <p:cNvSpPr txBox="1">
            <a:spLocks/>
          </p:cNvSpPr>
          <p:nvPr/>
        </p:nvSpPr>
        <p:spPr>
          <a:xfrm>
            <a:off x="1209219" y="3445228"/>
            <a:ext cx="7543799" cy="9144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困っている人を●●●●</a:t>
            </a:r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2D407903-168C-49CA-82F0-964197C375E0}"/>
              </a:ext>
            </a:extLst>
          </p:cNvPr>
          <p:cNvSpPr txBox="1">
            <a:spLocks/>
          </p:cNvSpPr>
          <p:nvPr/>
        </p:nvSpPr>
        <p:spPr>
          <a:xfrm>
            <a:off x="1209658" y="1900044"/>
            <a:ext cx="9144000" cy="9144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命を●●●●にする</a:t>
            </a:r>
          </a:p>
        </p:txBody>
      </p:sp>
      <p:sp>
        <p:nvSpPr>
          <p:cNvPr id="7" name="タイトル 2">
            <a:extLst>
              <a:ext uri="{FF2B5EF4-FFF2-40B4-BE49-F238E27FC236}">
                <a16:creationId xmlns:a16="http://schemas.microsoft.com/office/drawing/2014/main" id="{15ED84C8-41F7-4D3C-AF85-DE4EE1E554AC}"/>
              </a:ext>
            </a:extLst>
          </p:cNvPr>
          <p:cNvSpPr txBox="1">
            <a:spLocks/>
          </p:cNvSpPr>
          <p:nvPr/>
        </p:nvSpPr>
        <p:spPr>
          <a:xfrm>
            <a:off x="1209657" y="5034411"/>
            <a:ext cx="8497887" cy="9144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ja-JP" altLang="en-US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世界の人と●●●●する</a:t>
            </a:r>
            <a:endParaRPr lang="en-US" altLang="ja-JP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9" name="タイトル 2">
            <a:extLst>
              <a:ext uri="{FF2B5EF4-FFF2-40B4-BE49-F238E27FC236}">
                <a16:creationId xmlns:a16="http://schemas.microsoft.com/office/drawing/2014/main" id="{47164E3D-807D-46B7-BC8E-548244AE3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88172"/>
            <a:ext cx="6896100" cy="108108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JRC</a:t>
            </a:r>
            <a:r>
              <a:rPr lang="ja-JP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のマーク</a:t>
            </a:r>
          </a:p>
        </p:txBody>
      </p:sp>
      <p:sp>
        <p:nvSpPr>
          <p:cNvPr id="8" name="タイトル 2">
            <a:extLst>
              <a:ext uri="{FF2B5EF4-FFF2-40B4-BE49-F238E27FC236}">
                <a16:creationId xmlns:a16="http://schemas.microsoft.com/office/drawing/2014/main" id="{76B525DE-1673-4487-BD4C-0C38396B1BD5}"/>
              </a:ext>
            </a:extLst>
          </p:cNvPr>
          <p:cNvSpPr txBox="1">
            <a:spLocks/>
          </p:cNvSpPr>
          <p:nvPr/>
        </p:nvSpPr>
        <p:spPr>
          <a:xfrm>
            <a:off x="2558682" y="2592138"/>
            <a:ext cx="821144" cy="9144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ja-JP" altLang="en-US" dirty="0">
                <a:solidFill>
                  <a:srgbClr val="C0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た</a:t>
            </a:r>
          </a:p>
        </p:txBody>
      </p:sp>
      <p:sp>
        <p:nvSpPr>
          <p:cNvPr id="10" name="タイトル 2">
            <a:extLst>
              <a:ext uri="{FF2B5EF4-FFF2-40B4-BE49-F238E27FC236}">
                <a16:creationId xmlns:a16="http://schemas.microsoft.com/office/drawing/2014/main" id="{359398CC-33FB-4907-8370-9B17850655A1}"/>
              </a:ext>
            </a:extLst>
          </p:cNvPr>
          <p:cNvSpPr txBox="1">
            <a:spLocks/>
          </p:cNvSpPr>
          <p:nvPr/>
        </p:nvSpPr>
        <p:spPr>
          <a:xfrm>
            <a:off x="3229829" y="2608426"/>
            <a:ext cx="2206098" cy="9144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ja-JP" altLang="en-US" dirty="0">
                <a:solidFill>
                  <a:srgbClr val="C0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いせつ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EDBED965-7805-4CF2-A5E5-24F43E3DABDC}"/>
              </a:ext>
            </a:extLst>
          </p:cNvPr>
          <p:cNvSpPr txBox="1">
            <a:spLocks/>
          </p:cNvSpPr>
          <p:nvPr/>
        </p:nvSpPr>
        <p:spPr>
          <a:xfrm>
            <a:off x="5458601" y="4082627"/>
            <a:ext cx="821144" cy="9144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ja-JP" altLang="en-US" dirty="0">
                <a:solidFill>
                  <a:srgbClr val="C0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た</a:t>
            </a:r>
          </a:p>
        </p:txBody>
      </p:sp>
      <p:sp>
        <p:nvSpPr>
          <p:cNvPr id="12" name="タイトル 2">
            <a:extLst>
              <a:ext uri="{FF2B5EF4-FFF2-40B4-BE49-F238E27FC236}">
                <a16:creationId xmlns:a16="http://schemas.microsoft.com/office/drawing/2014/main" id="{3D69CA24-E646-4A5F-8CAF-900D39EF5CD0}"/>
              </a:ext>
            </a:extLst>
          </p:cNvPr>
          <p:cNvSpPr txBox="1">
            <a:spLocks/>
          </p:cNvSpPr>
          <p:nvPr/>
        </p:nvSpPr>
        <p:spPr>
          <a:xfrm>
            <a:off x="6084168" y="4090771"/>
            <a:ext cx="2206098" cy="9144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ja-JP" altLang="en-US" dirty="0">
                <a:solidFill>
                  <a:srgbClr val="C0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すける</a:t>
            </a:r>
          </a:p>
        </p:txBody>
      </p:sp>
      <p:sp>
        <p:nvSpPr>
          <p:cNvPr id="13" name="タイトル 2">
            <a:extLst>
              <a:ext uri="{FF2B5EF4-FFF2-40B4-BE49-F238E27FC236}">
                <a16:creationId xmlns:a16="http://schemas.microsoft.com/office/drawing/2014/main" id="{13B495C4-476F-41CF-B6B4-8508C7D55497}"/>
              </a:ext>
            </a:extLst>
          </p:cNvPr>
          <p:cNvSpPr txBox="1">
            <a:spLocks/>
          </p:cNvSpPr>
          <p:nvPr/>
        </p:nvSpPr>
        <p:spPr>
          <a:xfrm>
            <a:off x="4332878" y="5771716"/>
            <a:ext cx="821144" cy="9144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ja-JP" altLang="en-US" dirty="0">
                <a:solidFill>
                  <a:srgbClr val="C0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な</a:t>
            </a:r>
          </a:p>
        </p:txBody>
      </p:sp>
      <p:sp>
        <p:nvSpPr>
          <p:cNvPr id="14" name="タイトル 2">
            <a:extLst>
              <a:ext uri="{FF2B5EF4-FFF2-40B4-BE49-F238E27FC236}">
                <a16:creationId xmlns:a16="http://schemas.microsoft.com/office/drawing/2014/main" id="{B61B2DD6-6438-45E8-9B09-A99219343AE8}"/>
              </a:ext>
            </a:extLst>
          </p:cNvPr>
          <p:cNvSpPr txBox="1">
            <a:spLocks/>
          </p:cNvSpPr>
          <p:nvPr/>
        </p:nvSpPr>
        <p:spPr>
          <a:xfrm>
            <a:off x="4981119" y="5755428"/>
            <a:ext cx="2206098" cy="914400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900">
                <a:solidFill>
                  <a:schemeClr val="tx1"/>
                </a:solidFill>
                <a:latin typeface="Palatino Linotype" pitchFamily="18" charset="0"/>
                <a:ea typeface="HGS明朝E" pitchFamily="18" charset="-128"/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ja-JP" altLang="en-US" dirty="0">
                <a:solidFill>
                  <a:srgbClr val="C0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かよく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615822-29B1-4887-9CBC-FD5F70121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34BD2A-3431-4A25-BD39-761AEF9C0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D8B6C9-0BD8-4E4F-BC93-7A9F5FDE1D4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57150" y="-15358"/>
            <a:ext cx="9381678" cy="687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6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9115" y="747750"/>
            <a:ext cx="1113994" cy="137219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40768" y="594714"/>
            <a:ext cx="8003232" cy="1512168"/>
          </a:xfrm>
        </p:spPr>
        <p:txBody>
          <a:bodyPr>
            <a:noAutofit/>
          </a:bodyPr>
          <a:lstStyle/>
          <a:p>
            <a:r>
              <a:rPr kumimoji="1" lang="en-US" altLang="ja-JP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JRC</a:t>
            </a:r>
            <a:r>
              <a:rPr kumimoji="1" lang="ja-JP" alt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学習</a:t>
            </a:r>
          </a:p>
        </p:txBody>
      </p:sp>
      <p:sp>
        <p:nvSpPr>
          <p:cNvPr id="6" name="テキスト ボックス 7"/>
          <p:cNvSpPr txBox="1">
            <a:spLocks noGrp="1" noChangeArrowheads="1"/>
          </p:cNvSpPr>
          <p:nvPr>
            <p:ph idx="1"/>
          </p:nvPr>
        </p:nvSpPr>
        <p:spPr bwMode="auto">
          <a:xfrm>
            <a:off x="895451" y="2262179"/>
            <a:ext cx="6196405" cy="36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998" tIns="0" rIns="17998" bIns="0">
            <a:normAutofit fontScale="92500"/>
          </a:bodyPr>
          <a:lstStyle>
            <a:lvl1pPr eaLnBrk="0" hangingPunct="0">
              <a:spcBef>
                <a:spcPct val="20000"/>
              </a:spcBef>
              <a:buChar char="•"/>
              <a:defRPr kumimoji="1" sz="4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9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8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新聞紙タワー</a:t>
            </a:r>
            <a:endParaRPr lang="en-US" altLang="ja-JP" sz="8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8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をつくろう！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92896"/>
            <a:ext cx="194421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476250"/>
            <a:ext cx="9144000" cy="1134"/>
          </a:xfrm>
          <a:prstGeom prst="line">
            <a:avLst/>
          </a:prstGeom>
          <a:noFill/>
          <a:ln w="28440">
            <a:solidFill>
              <a:srgbClr val="E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ja-JP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617" y="54428"/>
            <a:ext cx="1152071" cy="34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4" name="テキスト ボックス 7"/>
          <p:cNvSpPr txBox="1">
            <a:spLocks noChangeArrowheads="1"/>
          </p:cNvSpPr>
          <p:nvPr/>
        </p:nvSpPr>
        <p:spPr bwMode="auto">
          <a:xfrm>
            <a:off x="755576" y="1124744"/>
            <a:ext cx="8018757" cy="431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998" tIns="0" rIns="17998" bIns="0"/>
          <a:lstStyle>
            <a:lvl1pPr eaLnBrk="0" hangingPunct="0">
              <a:spcBef>
                <a:spcPct val="20000"/>
              </a:spcBef>
              <a:buChar char="•"/>
              <a:defRPr kumimoji="1" sz="4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9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000000"/>
                </a:solidFill>
                <a:ea typeface="HGP創英角ｺﾞｼｯｸUB" pitchFamily="50" charset="-128"/>
              </a:rPr>
              <a:t>準備してあるものは、</a:t>
            </a:r>
            <a:endParaRPr lang="en-US" altLang="ja-JP" sz="6900" dirty="0">
              <a:solidFill>
                <a:srgbClr val="000000"/>
              </a:solidFill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8800" kern="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　</a:t>
            </a:r>
            <a:r>
              <a:rPr lang="ja-JP" altLang="en-US" sz="8800" kern="0" dirty="0">
                <a:solidFill>
                  <a:srgbClr val="B02B1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新聞紙</a:t>
            </a:r>
            <a:endParaRPr lang="en-US" altLang="ja-JP" sz="8800" kern="0" dirty="0">
              <a:solidFill>
                <a:srgbClr val="B02B1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ShinMGoPr6-Ligh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8800" kern="0" dirty="0">
                <a:solidFill>
                  <a:srgbClr val="B02B1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　</a:t>
            </a:r>
            <a:r>
              <a:rPr lang="ja-JP" altLang="ja-JP" sz="8800" kern="0" dirty="0">
                <a:solidFill>
                  <a:srgbClr val="B02B1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セロテープ</a:t>
            </a:r>
            <a:endParaRPr lang="en-US" altLang="ja-JP" sz="8800" kern="0" dirty="0">
              <a:solidFill>
                <a:srgbClr val="B02B1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ShinMGoPr6-Ligh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8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赤十字の気もち</a:t>
            </a:r>
            <a:endParaRPr lang="en-US" altLang="ja-JP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6900" dirty="0">
              <a:solidFill>
                <a:srgbClr val="000000"/>
              </a:solidFill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0846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476250"/>
            <a:ext cx="9144000" cy="1134"/>
          </a:xfrm>
          <a:prstGeom prst="line">
            <a:avLst/>
          </a:prstGeom>
          <a:noFill/>
          <a:ln w="28440">
            <a:solidFill>
              <a:srgbClr val="E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ja-JP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617" y="54428"/>
            <a:ext cx="1152071" cy="34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899592" y="908720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ea"/>
              <a:buAutoNum type="circleNumDbPlain"/>
            </a:pPr>
            <a:r>
              <a:rPr lang="ja-JP" altLang="en-US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新聞</a:t>
            </a:r>
            <a:r>
              <a:rPr lang="ja-JP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紙を使って</a:t>
            </a:r>
            <a:r>
              <a:rPr lang="en-US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  </a:t>
            </a:r>
            <a:r>
              <a:rPr lang="ja-JP" altLang="en-US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より</a:t>
            </a:r>
            <a:r>
              <a:rPr lang="ja-JP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高いタワーを</a:t>
            </a:r>
            <a:endParaRPr lang="en-US" altLang="ja-JP" sz="7200" kern="0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ShinMGoPr6-Light"/>
            </a:endParaRPr>
          </a:p>
          <a:p>
            <a:pPr lvl="0"/>
            <a:r>
              <a:rPr lang="en-US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 </a:t>
            </a:r>
            <a:r>
              <a:rPr lang="ja-JP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つくる　</a:t>
            </a:r>
            <a:endParaRPr lang="en-US" altLang="ja-JP" sz="7200" kern="0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ShinMGoPr6-Light"/>
            </a:endParaRPr>
          </a:p>
          <a:p>
            <a:pPr lvl="0"/>
            <a:r>
              <a:rPr lang="ja-JP" altLang="en-US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②</a:t>
            </a:r>
            <a:r>
              <a:rPr lang="ja-JP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ただし紙は</a:t>
            </a:r>
            <a:endParaRPr lang="en-US" altLang="ja-JP" sz="7200" kern="0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ShinMGoPr6-Light"/>
            </a:endParaRPr>
          </a:p>
          <a:p>
            <a:pPr lvl="0"/>
            <a:r>
              <a:rPr lang="en-US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   </a:t>
            </a:r>
            <a:r>
              <a:rPr lang="ja-JP" altLang="ja-JP" sz="7200" kern="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切っては</a:t>
            </a:r>
            <a:r>
              <a:rPr lang="ja-JP" altLang="en-US" sz="7200" kern="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ダメ</a:t>
            </a:r>
            <a:endParaRPr lang="ja-JP" altLang="ja-JP" sz="7200" kern="1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2490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476250"/>
            <a:ext cx="9144000" cy="1134"/>
          </a:xfrm>
          <a:prstGeom prst="line">
            <a:avLst/>
          </a:prstGeom>
          <a:noFill/>
          <a:ln w="28440">
            <a:solidFill>
              <a:srgbClr val="E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ja-JP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617" y="54428"/>
            <a:ext cx="1152071" cy="34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935088" y="757575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ea"/>
              <a:buAutoNum type="circleNumDbPlain"/>
            </a:pPr>
            <a:r>
              <a:rPr lang="ja-JP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グループごと</a:t>
            </a:r>
            <a:r>
              <a:rPr lang="ja-JP" altLang="en-US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に</a:t>
            </a:r>
            <a:endParaRPr lang="en-US" altLang="ja-JP" sz="7200" kern="0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ShinMGoPr6-Light"/>
            </a:endParaRPr>
          </a:p>
          <a:p>
            <a:pPr lvl="0"/>
            <a:r>
              <a:rPr lang="ja-JP" altLang="en-US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　話し合い ５</a:t>
            </a:r>
            <a:r>
              <a:rPr lang="ja-JP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分</a:t>
            </a:r>
            <a:r>
              <a:rPr lang="ja-JP" altLang="en-US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間</a:t>
            </a:r>
            <a:endParaRPr lang="ja-JP" altLang="ja-JP" sz="7200" kern="100" dirty="0">
              <a:solidFill>
                <a:prstClr val="black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/>
            </a:endParaRPr>
          </a:p>
          <a:p>
            <a:pPr lvl="0"/>
            <a:r>
              <a:rPr lang="ja-JP" altLang="en-US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　</a:t>
            </a:r>
            <a:r>
              <a:rPr lang="ja-JP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作業</a:t>
            </a:r>
            <a:r>
              <a:rPr lang="ja-JP" altLang="en-US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は１５</a:t>
            </a:r>
            <a:r>
              <a:rPr lang="ja-JP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分間</a:t>
            </a:r>
            <a:endParaRPr lang="en-US" altLang="ja-JP" sz="7200" kern="0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ShinMGoPr6-Light"/>
            </a:endParaRPr>
          </a:p>
          <a:p>
            <a:pPr lvl="0"/>
            <a:r>
              <a:rPr lang="ja-JP" altLang="en-US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②</a:t>
            </a:r>
            <a:r>
              <a:rPr lang="ja-JP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高いタワー</a:t>
            </a:r>
            <a:endParaRPr lang="en-US" altLang="ja-JP" sz="7200" kern="0" dirty="0">
              <a:solidFill>
                <a:srgbClr val="00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ShinMGoPr6-Light"/>
            </a:endParaRPr>
          </a:p>
          <a:p>
            <a:pPr lvl="0"/>
            <a:r>
              <a:rPr lang="en-US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  </a:t>
            </a:r>
            <a:r>
              <a:rPr lang="ja-JP" altLang="ja-JP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を作</a:t>
            </a:r>
            <a:r>
              <a:rPr lang="ja-JP" altLang="en-US" sz="7200" kern="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ShinMGoPr6-Light"/>
              </a:rPr>
              <a:t>るくふうを！</a:t>
            </a:r>
            <a:endParaRPr lang="ja-JP" altLang="ja-JP" sz="7200" kern="100" dirty="0">
              <a:solidFill>
                <a:prstClr val="black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287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0" y="476250"/>
            <a:ext cx="9144000" cy="1134"/>
          </a:xfrm>
          <a:prstGeom prst="line">
            <a:avLst/>
          </a:prstGeom>
          <a:noFill/>
          <a:ln w="28440">
            <a:solidFill>
              <a:srgbClr val="E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ja-JP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617" y="54428"/>
            <a:ext cx="1152071" cy="34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4" name="テキスト ボックス 7"/>
          <p:cNvSpPr txBox="1">
            <a:spLocks noChangeArrowheads="1"/>
          </p:cNvSpPr>
          <p:nvPr/>
        </p:nvSpPr>
        <p:spPr bwMode="auto">
          <a:xfrm>
            <a:off x="1187624" y="1271134"/>
            <a:ext cx="8294712" cy="431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998" tIns="0" rIns="17998" bIns="0"/>
          <a:lstStyle>
            <a:lvl1pPr eaLnBrk="0" hangingPunct="0">
              <a:spcBef>
                <a:spcPct val="20000"/>
              </a:spcBef>
              <a:buChar char="•"/>
              <a:defRPr kumimoji="1" sz="4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9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新聞紙タワーを</a:t>
            </a:r>
            <a:endParaRPr lang="en-US" altLang="ja-JP" sz="6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みんなで作って</a:t>
            </a:r>
            <a:endParaRPr lang="en-US" altLang="ja-JP" sz="6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気がついたこと</a:t>
            </a:r>
            <a:endParaRPr lang="en-US" altLang="ja-JP" sz="6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はありますか？</a:t>
            </a:r>
            <a:endParaRPr lang="en-US" altLang="ja-JP" sz="6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　</a:t>
            </a:r>
          </a:p>
        </p:txBody>
      </p:sp>
      <p:pic>
        <p:nvPicPr>
          <p:cNvPr id="5" name="図 4" descr="クリップアート が含まれている画像&#10;&#10;自動的に生成された説明">
            <a:extLst>
              <a:ext uri="{FF2B5EF4-FFF2-40B4-BE49-F238E27FC236}">
                <a16:creationId xmlns:a16="http://schemas.microsoft.com/office/drawing/2014/main" id="{2CB4F564-2FD3-4ADD-BFE6-E9D3A2965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68" y="4077072"/>
            <a:ext cx="2445362" cy="254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02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7">
            <a:extLst>
              <a:ext uri="{FF2B5EF4-FFF2-40B4-BE49-F238E27FC236}">
                <a16:creationId xmlns:a16="http://schemas.microsoft.com/office/drawing/2014/main" id="{4F5D742E-7618-4A54-B758-DDA1EE8B5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620688"/>
            <a:ext cx="7200800" cy="431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998" tIns="0" rIns="17998" bIns="0"/>
          <a:lstStyle>
            <a:lvl1pPr eaLnBrk="0" hangingPunct="0">
              <a:spcBef>
                <a:spcPct val="20000"/>
              </a:spcBef>
              <a:buChar char="•"/>
              <a:defRPr kumimoji="1" sz="4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9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</a:t>
            </a: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わかった！</a:t>
            </a:r>
            <a:endParaRPr lang="en-US" altLang="ja-JP" sz="6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こうすれば</a:t>
            </a:r>
            <a:endParaRPr lang="en-US" altLang="ja-JP" sz="6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いいんじゃない？</a:t>
            </a:r>
            <a:endParaRPr lang="en-US" altLang="ja-JP" sz="6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</a:t>
            </a:r>
            <a:r>
              <a:rPr lang="ja-JP" altLang="en-US" sz="6900" dirty="0">
                <a:solidFill>
                  <a:srgbClr val="EB48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気づいた人</a:t>
            </a:r>
            <a:endParaRPr lang="en-US" altLang="ja-JP" sz="6900" dirty="0">
              <a:solidFill>
                <a:srgbClr val="EB48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EB48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考えた人</a:t>
            </a:r>
            <a:endParaRPr lang="en-US" altLang="ja-JP" sz="6900" dirty="0">
              <a:solidFill>
                <a:srgbClr val="EB48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6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pic>
        <p:nvPicPr>
          <p:cNvPr id="4" name="図 3" descr="クリップアート が含まれている画像&#10;&#10;自動的に生成された説明">
            <a:extLst>
              <a:ext uri="{FF2B5EF4-FFF2-40B4-BE49-F238E27FC236}">
                <a16:creationId xmlns:a16="http://schemas.microsoft.com/office/drawing/2014/main" id="{D45B575E-CDC0-4EDA-B022-810A1F806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365104"/>
            <a:ext cx="2209612" cy="22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2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図 2">
            <a:extLst>
              <a:ext uri="{FF2B5EF4-FFF2-40B4-BE49-F238E27FC236}">
                <a16:creationId xmlns:a16="http://schemas.microsoft.com/office/drawing/2014/main" id="{BCAAB487-1D1B-4EB7-AC5D-0CCB33E76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9801225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5">
            <a:extLst>
              <a:ext uri="{FF2B5EF4-FFF2-40B4-BE49-F238E27FC236}">
                <a16:creationId xmlns:a16="http://schemas.microsoft.com/office/drawing/2014/main" id="{009B9043-EAA1-4429-A0E6-1FFE85362D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7563" y="5229200"/>
            <a:ext cx="7905459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1181250"/>
              </a:avLst>
            </a:prstTxWarp>
          </a:bodyPr>
          <a:lstStyle/>
          <a:p>
            <a:pPr algn="ctr">
              <a:defRPr/>
            </a:pPr>
            <a:r>
              <a:rPr lang="ja-JP" alt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/>
                <a:ea typeface="ＭＳ Ｐゴシック"/>
              </a:rPr>
              <a:t>アンリー・デュナ</a:t>
            </a:r>
            <a:r>
              <a:rPr lang="ja-JP" alt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ＭＳ Ｐゴシック"/>
                <a:ea typeface="ＭＳ Ｐゴシック"/>
              </a:rPr>
              <a:t>ン</a:t>
            </a:r>
          </a:p>
        </p:txBody>
      </p:sp>
      <p:sp>
        <p:nvSpPr>
          <p:cNvPr id="4" name="WordArt 4">
            <a:extLst>
              <a:ext uri="{FF2B5EF4-FFF2-40B4-BE49-F238E27FC236}">
                <a16:creationId xmlns:a16="http://schemas.microsoft.com/office/drawing/2014/main" id="{7038163F-D1E0-46DB-9528-905310279C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8848" y="885813"/>
            <a:ext cx="7545387" cy="17287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41829"/>
              </a:avLst>
            </a:prstTxWarp>
          </a:bodyPr>
          <a:lstStyle/>
          <a:p>
            <a:pPr algn="ctr"/>
            <a:r>
              <a:rPr lang="ja-JP" alt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G創英角ﾎﾟｯﾌﾟ体"/>
                <a:ea typeface="HG創英角ﾎﾟｯﾌﾟ体"/>
              </a:rPr>
              <a:t>赤十字をつくった人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7">
            <a:extLst>
              <a:ext uri="{FF2B5EF4-FFF2-40B4-BE49-F238E27FC236}">
                <a16:creationId xmlns:a16="http://schemas.microsoft.com/office/drawing/2014/main" id="{4F5D742E-7618-4A54-B758-DDA1EE8B5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980728"/>
            <a:ext cx="8280920" cy="431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998" tIns="0" rIns="17998" bIns="0"/>
          <a:lstStyle>
            <a:lvl1pPr eaLnBrk="0" hangingPunct="0">
              <a:spcBef>
                <a:spcPct val="20000"/>
              </a:spcBef>
              <a:buChar char="•"/>
              <a:defRPr kumimoji="1" sz="4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39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</a:t>
            </a: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じゃあやってみよう！</a:t>
            </a:r>
            <a:endParaRPr lang="en-US" altLang="ja-JP" sz="6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みんなとできた！</a:t>
            </a:r>
            <a:endParaRPr lang="en-US" altLang="ja-JP" sz="6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やればできる！</a:t>
            </a:r>
            <a:endParaRPr lang="en-US" altLang="ja-JP" sz="6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うれしい！</a:t>
            </a:r>
            <a:endParaRPr lang="en-US" altLang="ja-JP" sz="69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</a:t>
            </a:r>
            <a:r>
              <a:rPr lang="ja-JP" altLang="en-US" sz="6900" b="1" dirty="0">
                <a:solidFill>
                  <a:srgbClr val="EB48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やった人　できた人</a:t>
            </a:r>
            <a:endParaRPr lang="en-US" altLang="ja-JP" sz="6900" b="1" dirty="0">
              <a:solidFill>
                <a:srgbClr val="EB48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</a:t>
            </a:r>
            <a:endParaRPr lang="en-US" altLang="ja-JP" sz="6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6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04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38" y="0"/>
            <a:ext cx="9036050" cy="1512169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ja-JP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気づき　考え　実行する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E2DBAF8-4EF6-4963-9460-EDA5C6390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9" y="2359846"/>
            <a:ext cx="3650798" cy="3650798"/>
          </a:xfrm>
        </p:spPr>
      </p:pic>
      <p:pic>
        <p:nvPicPr>
          <p:cNvPr id="17408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97" y="1512169"/>
            <a:ext cx="4968874" cy="496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6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8880" y="298789"/>
            <a:ext cx="9289032" cy="1143000"/>
          </a:xfrm>
        </p:spPr>
        <p:txBody>
          <a:bodyPr>
            <a:noAutofit/>
          </a:bodyPr>
          <a:lstStyle/>
          <a:p>
            <a:r>
              <a:rPr kumimoji="1" lang="ja-JP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やさしさとおもいやりで</a:t>
            </a:r>
            <a:r>
              <a:rPr kumimoji="1" lang="ja-JP" alt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kumimoji="1" lang="en-US" altLang="ja-JP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JRC</a:t>
            </a:r>
            <a:r>
              <a:rPr kumimoji="1" lang="ja-JP" alt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！</a:t>
            </a:r>
            <a:endParaRPr kumimoji="1" lang="ja-JP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5081033" cy="4525963"/>
          </a:xfrm>
        </p:spPr>
      </p:pic>
    </p:spTree>
    <p:extLst>
      <p:ext uri="{BB962C8B-B14F-4D97-AF65-F5344CB8AC3E}">
        <p14:creationId xmlns:p14="http://schemas.microsoft.com/office/powerpoint/2010/main" val="1871647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図 2">
            <a:extLst>
              <a:ext uri="{FF2B5EF4-FFF2-40B4-BE49-F238E27FC236}">
                <a16:creationId xmlns:a16="http://schemas.microsoft.com/office/drawing/2014/main" id="{05F78E59-B1EA-4D54-AD21-BDE140F46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118" y="-137386"/>
            <a:ext cx="9852235" cy="699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705257D-C529-419C-99F5-69E9BCCF7D4F}"/>
              </a:ext>
            </a:extLst>
          </p:cNvPr>
          <p:cNvSpPr/>
          <p:nvPr/>
        </p:nvSpPr>
        <p:spPr>
          <a:xfrm>
            <a:off x="68701" y="404664"/>
            <a:ext cx="6192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赤十字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は、　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苦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しんでいる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人</a:t>
            </a:r>
            <a:r>
              <a:rPr lang="ja-JP" altLang="ja-JP" sz="40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、</a:t>
            </a:r>
            <a:r>
              <a:rPr lang="ja-JP" altLang="en-US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こま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っている人　がいれば、</a:t>
            </a:r>
            <a:r>
              <a:rPr lang="en-US" altLang="ja-JP" sz="40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世界中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　</a:t>
            </a:r>
            <a:r>
              <a:rPr lang="ja-JP" altLang="en-US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だれ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にでも　手をさしのべます。</a:t>
            </a:r>
            <a:endParaRPr lang="en-US" altLang="ja-JP" sz="4000" b="1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図 2">
            <a:extLst>
              <a:ext uri="{FF2B5EF4-FFF2-40B4-BE49-F238E27FC236}">
                <a16:creationId xmlns:a16="http://schemas.microsoft.com/office/drawing/2014/main" id="{72904D28-9D64-4E61-A86E-39CCCF44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-5557"/>
            <a:ext cx="97155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9A86FC-7E96-401F-86B2-BEFC80200C93}"/>
              </a:ext>
            </a:extLst>
          </p:cNvPr>
          <p:cNvSpPr/>
          <p:nvPr/>
        </p:nvSpPr>
        <p:spPr>
          <a:xfrm>
            <a:off x="179512" y="13072"/>
            <a:ext cx="522235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8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1828年</a:t>
            </a:r>
            <a:r>
              <a:rPr lang="ja-JP" altLang="ja-JP" sz="48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en-US" altLang="ja-JP" sz="48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5月</a:t>
            </a:r>
            <a:r>
              <a:rPr lang="ja-JP" altLang="ja-JP" sz="48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en-US" altLang="ja-JP" sz="48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8日</a:t>
            </a:r>
            <a:r>
              <a:rPr lang="ja-JP" altLang="ja-JP" sz="48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、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endParaRPr lang="en-US" altLang="ja-JP" sz="4000" b="1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endParaRPr lang="en-US" altLang="ja-JP" sz="4000" b="1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スイスのジュネーブという</a:t>
            </a:r>
            <a:r>
              <a:rPr lang="en-US" altLang="ja-JP" sz="44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都市</a:t>
            </a:r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で</a:t>
            </a:r>
            <a:r>
              <a:rPr lang="en-US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</a:t>
            </a:r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まれました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。</a:t>
            </a:r>
            <a:endParaRPr lang="en-US" altLang="ja-JP" sz="4000" b="1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図 2">
            <a:extLst>
              <a:ext uri="{FF2B5EF4-FFF2-40B4-BE49-F238E27FC236}">
                <a16:creationId xmlns:a16="http://schemas.microsoft.com/office/drawing/2014/main" id="{FE028DBF-0BD8-4CE3-A5E8-7D6E757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70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F867C3F-91E5-44BC-9045-97D8918635F3}"/>
              </a:ext>
            </a:extLst>
          </p:cNvPr>
          <p:cNvSpPr/>
          <p:nvPr/>
        </p:nvSpPr>
        <p:spPr>
          <a:xfrm>
            <a:off x="1033797" y="3420533"/>
            <a:ext cx="71287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フランス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軍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１５</a:t>
            </a:r>
            <a:r>
              <a:rPr lang="en-US" altLang="ja-JP" sz="40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万人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と　オーストリア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軍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１７万人　が　イタリアの　ソルフェリーノ　という</a:t>
            </a:r>
            <a:r>
              <a:rPr lang="en-US" altLang="ja-JP" sz="40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場所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で　はげしく　ぶつかり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合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い</a:t>
            </a:r>
          </a:p>
          <a:p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４万人ともいわれる　</a:t>
            </a:r>
            <a:r>
              <a:rPr lang="en-US" altLang="ja-JP" sz="40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死者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がでた</a:t>
            </a:r>
            <a:endParaRPr lang="ja-JP" altLang="en-US" sz="4000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02403" name="テキスト プレースホルダー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02404" name="コンテンツ プレースホルダー 7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79963"/>
            <a:ext cx="9324975" cy="12196763"/>
          </a:xfrm>
        </p:spPr>
      </p:pic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D08ABBD-8FF3-44D3-8B23-E772C59016E6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919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図 2">
            <a:extLst>
              <a:ext uri="{FF2B5EF4-FFF2-40B4-BE49-F238E27FC236}">
                <a16:creationId xmlns:a16="http://schemas.microsoft.com/office/drawing/2014/main" id="{04D0C318-272B-48C3-BBD5-D763D34C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22225"/>
            <a:ext cx="994251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F26D386-65ED-4977-9C4F-8379F7754D89}"/>
              </a:ext>
            </a:extLst>
          </p:cNvPr>
          <p:cNvSpPr/>
          <p:nvPr/>
        </p:nvSpPr>
        <p:spPr>
          <a:xfrm>
            <a:off x="251520" y="836712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44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病院</a:t>
            </a:r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や</a:t>
            </a:r>
            <a:r>
              <a:rPr lang="en-US" altLang="ja-JP" sz="44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教会</a:t>
            </a:r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は、</a:t>
            </a:r>
            <a:endParaRPr lang="en-US" altLang="ja-JP" sz="4400" b="1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たくさんの</a:t>
            </a:r>
            <a:r>
              <a:rPr lang="en-US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傷</a:t>
            </a:r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ついた</a:t>
            </a:r>
            <a:r>
              <a:rPr lang="en-US" altLang="ja-JP" sz="44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兵士</a:t>
            </a:r>
            <a:r>
              <a:rPr lang="ja-JP" altLang="ja-JP" sz="44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で　あふれていました。</a:t>
            </a:r>
            <a:r>
              <a:rPr lang="ja-JP" altLang="ja-JP" sz="32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endParaRPr lang="en-US" altLang="ja-JP" sz="3200" b="1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図 2">
            <a:extLst>
              <a:ext uri="{FF2B5EF4-FFF2-40B4-BE49-F238E27FC236}">
                <a16:creationId xmlns:a16="http://schemas.microsoft.com/office/drawing/2014/main" id="{88BFA4AB-B97C-4D66-B8E8-059A311DA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699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F3151-93A1-466B-A093-710E8FB7FF24}"/>
              </a:ext>
            </a:extLst>
          </p:cNvPr>
          <p:cNvSpPr/>
          <p:nvPr/>
        </p:nvSpPr>
        <p:spPr>
          <a:xfrm>
            <a:off x="2051720" y="620688"/>
            <a:ext cx="59401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デュナンは、　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町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の人たちに</a:t>
            </a:r>
            <a:r>
              <a:rPr lang="en-US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呼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びかけ、　</a:t>
            </a:r>
            <a:endParaRPr lang="en-US" altLang="ja-JP" sz="4000" b="1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en-US" altLang="ja-JP" sz="4000" b="1" dirty="0" err="1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救護隊</a:t>
            </a:r>
            <a:r>
              <a:rPr lang="ja-JP" altLang="en-US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（きゅうごたい）</a:t>
            </a:r>
            <a:r>
              <a:rPr lang="ja-JP" altLang="ja-JP" sz="4000" b="1" dirty="0"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をつくりました。</a:t>
            </a:r>
            <a:endParaRPr lang="en-US" altLang="ja-JP" sz="4000" b="1" dirty="0">
              <a:highlight>
                <a:srgbClr val="FFFF00"/>
              </a:highligh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エグゼクティブ">
  <a:themeElements>
    <a:clrScheme name="エグゼクティブ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エグゼクティブ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エグゼクティブ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スリップストリーム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スリップストリーム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スリップストリーム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オーガニック">
  <a:themeElements>
    <a:clrScheme name="オーガニック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オーガニック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オーガニック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しずく">
  <a:themeElements>
    <a:clrScheme name="しず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しず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しず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7.xml><?xml version="1.0" encoding="utf-8"?>
<a:theme xmlns:a="http://schemas.openxmlformats.org/drawingml/2006/main" name="ベルリン">
  <a:themeElements>
    <a:clrScheme name="ベルリン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ベルリン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ベルリン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8.xml><?xml version="1.0" encoding="utf-8"?>
<a:theme xmlns:a="http://schemas.openxmlformats.org/drawingml/2006/main" name="1_しずく">
  <a:themeElements>
    <a:clrScheme name="しず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しず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しず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9.xml><?xml version="1.0" encoding="utf-8"?>
<a:theme xmlns:a="http://schemas.openxmlformats.org/drawingml/2006/main" name="ウィスプ">
  <a:themeElements>
    <a:clrScheme name="ウィスプ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ウィスプ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DCB62615E8A894880FE44EA7FB074D5" ma:contentTypeVersion="12" ma:contentTypeDescription="新しいドキュメントを作成します。" ma:contentTypeScope="" ma:versionID="30c9377e037683528f9e73432295a2bb">
  <xsd:schema xmlns:xsd="http://www.w3.org/2001/XMLSchema" xmlns:xs="http://www.w3.org/2001/XMLSchema" xmlns:p="http://schemas.microsoft.com/office/2006/metadata/properties" xmlns:ns2="09e2961b-15ae-46af-b8c0-23c05beab898" xmlns:ns3="1de91fb0-93d9-4f18-802b-ecaa1c298658" targetNamespace="http://schemas.microsoft.com/office/2006/metadata/properties" ma:root="true" ma:fieldsID="c8249e995cd5c16e1c8dcc837d4992ab" ns2:_="" ns3:_="">
    <xsd:import namespace="09e2961b-15ae-46af-b8c0-23c05beab898"/>
    <xsd:import namespace="1de91fb0-93d9-4f18-802b-ecaa1c2986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2961b-15ae-46af-b8c0-23c05beab8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e91fb0-93d9-4f18-802b-ecaa1c29865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7EF4D9-A121-45A4-9362-975F7D7B1A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e2961b-15ae-46af-b8c0-23c05beab898"/>
    <ds:schemaRef ds:uri="1de91fb0-93d9-4f18-802b-ecaa1c2986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03FDFA-44BC-40C5-A42C-61D83E1077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9E6A74-F5A9-4C5E-AF02-A2476AAC0DC2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1de91fb0-93d9-4f18-802b-ecaa1c298658"/>
    <ds:schemaRef ds:uri="09e2961b-15ae-46af-b8c0-23c05beab89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3755</TotalTime>
  <Words>576</Words>
  <Application>Microsoft Office PowerPoint</Application>
  <PresentationFormat>画面に合わせる (4:3)</PresentationFormat>
  <Paragraphs>327</Paragraphs>
  <Slides>32</Slides>
  <Notes>32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21</vt:i4>
      </vt:variant>
      <vt:variant>
        <vt:lpstr>テーマ</vt:lpstr>
      </vt:variant>
      <vt:variant>
        <vt:i4>10</vt:i4>
      </vt:variant>
      <vt:variant>
        <vt:lpstr>スライド タイトル</vt:lpstr>
      </vt:variant>
      <vt:variant>
        <vt:i4>32</vt:i4>
      </vt:variant>
    </vt:vector>
  </HeadingPairs>
  <TitlesOfParts>
    <vt:vector size="63" baseType="lpstr">
      <vt:lpstr>HGPｺﾞｼｯｸE</vt:lpstr>
      <vt:lpstr>HGP創英角ｺﾞｼｯｸUB</vt:lpstr>
      <vt:lpstr>HGP創英角ﾎﾟｯﾌﾟ体</vt:lpstr>
      <vt:lpstr>HG創英角ﾎﾟｯﾌﾟ体</vt:lpstr>
      <vt:lpstr>ＭＳ Ｐゴシック</vt:lpstr>
      <vt:lpstr>Arial</vt:lpstr>
      <vt:lpstr>Bodoni MT Condensed</vt:lpstr>
      <vt:lpstr>Calibri</vt:lpstr>
      <vt:lpstr>Candara</vt:lpstr>
      <vt:lpstr>Century Gothic</vt:lpstr>
      <vt:lpstr>Courier New</vt:lpstr>
      <vt:lpstr>Franklin Gothic Book</vt:lpstr>
      <vt:lpstr>Garamond</vt:lpstr>
      <vt:lpstr>Georgia</vt:lpstr>
      <vt:lpstr>Palatino Linotype</vt:lpstr>
      <vt:lpstr>Symbol</vt:lpstr>
      <vt:lpstr>Times New Roman</vt:lpstr>
      <vt:lpstr>Trebuchet MS</vt:lpstr>
      <vt:lpstr>Tw Cen MT</vt:lpstr>
      <vt:lpstr>Wingdings</vt:lpstr>
      <vt:lpstr>Wingdings 3</vt:lpstr>
      <vt:lpstr>Office ​​テーマ</vt:lpstr>
      <vt:lpstr>Decatur</vt:lpstr>
      <vt:lpstr>エグゼクティブ</vt:lpstr>
      <vt:lpstr>スリップストリーム</vt:lpstr>
      <vt:lpstr>オーガニック</vt:lpstr>
      <vt:lpstr>しずく</vt:lpstr>
      <vt:lpstr>ベルリン</vt:lpstr>
      <vt:lpstr>1_しずく</vt:lpstr>
      <vt:lpstr>ウィスプ</vt:lpstr>
      <vt:lpstr>ウェーブ</vt:lpstr>
      <vt:lpstr>PowerPoint プレゼンテーション</vt:lpstr>
      <vt:lpstr>ハートラちゃんです！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気づき　考え　実行する</vt:lpstr>
      <vt:lpstr>PowerPoint プレゼンテーション</vt:lpstr>
      <vt:lpstr>JRCのマーク</vt:lpstr>
      <vt:lpstr>PowerPoint プレゼンテーション</vt:lpstr>
      <vt:lpstr>JRC学習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気づき　考え　実行する</vt:lpstr>
      <vt:lpstr>やさしさとおもいやりで　JRC！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福原 章浩</dc:creator>
  <cp:lastModifiedBy>山本結子</cp:lastModifiedBy>
  <cp:revision>346</cp:revision>
  <dcterms:created xsi:type="dcterms:W3CDTF">2016-04-22T00:01:26Z</dcterms:created>
  <dcterms:modified xsi:type="dcterms:W3CDTF">2020-02-28T06:35:07Z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0x0101005DCB62615E8A894880FE44EA7FB074D5</vt:lpwstr>
  </property>
</Properties>
</file>