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4888" r:id="rId5"/>
    <p:sldMasterId id="2147484996" r:id="rId6"/>
    <p:sldMasterId id="2147499268" r:id="rId7"/>
    <p:sldMasterId id="2147499690" r:id="rId8"/>
    <p:sldMasterId id="2147500143" r:id="rId9"/>
    <p:sldMasterId id="2147500185" r:id="rId10"/>
  </p:sldMasterIdLst>
  <p:notesMasterIdLst>
    <p:notesMasterId r:id="rId32"/>
  </p:notesMasterIdLst>
  <p:sldIdLst>
    <p:sldId id="273" r:id="rId11"/>
    <p:sldId id="274" r:id="rId12"/>
    <p:sldId id="453" r:id="rId13"/>
    <p:sldId id="266" r:id="rId14"/>
    <p:sldId id="257" r:id="rId15"/>
    <p:sldId id="268" r:id="rId16"/>
    <p:sldId id="258" r:id="rId17"/>
    <p:sldId id="262" r:id="rId18"/>
    <p:sldId id="263" r:id="rId19"/>
    <p:sldId id="260" r:id="rId20"/>
    <p:sldId id="267" r:id="rId21"/>
    <p:sldId id="264" r:id="rId22"/>
    <p:sldId id="256" r:id="rId23"/>
    <p:sldId id="269" r:id="rId24"/>
    <p:sldId id="259" r:id="rId25"/>
    <p:sldId id="270" r:id="rId26"/>
    <p:sldId id="463" r:id="rId27"/>
    <p:sldId id="570" r:id="rId28"/>
    <p:sldId id="461" r:id="rId29"/>
    <p:sldId id="454" r:id="rId30"/>
    <p:sldId id="365" r:id="rId31"/>
  </p:sldIdLst>
  <p:sldSz cx="9144000" cy="6858000" type="screen4x3"/>
  <p:notesSz cx="6735763" cy="98663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765" autoAdjust="0"/>
  </p:normalViewPr>
  <p:slideViewPr>
    <p:cSldViewPr>
      <p:cViewPr varScale="1">
        <p:scale>
          <a:sx n="95" d="100"/>
          <a:sy n="95" d="100"/>
        </p:scale>
        <p:origin x="20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70256C0-9778-423F-BEAA-4CEA338597D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86C8151-80DF-4090-AB62-7AC24B15001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2290F8DB-ABAC-4B52-A582-374C50FC6C2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637FA50A-7A9D-4D26-8A68-59A26D06B06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F0460CB1-0FE9-4CC6-89BB-D1276066DE7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520CE28F-B099-457D-9406-280815250F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17CC74D-6DD2-4232-BBAF-AA94AC9F7E6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スライド イメージ プレースホルダー 1">
            <a:extLst>
              <a:ext uri="{FF2B5EF4-FFF2-40B4-BE49-F238E27FC236}">
                <a16:creationId xmlns:a16="http://schemas.microsoft.com/office/drawing/2014/main" id="{DD558188-FBAC-4198-9E79-496AD13AF8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ノート プレースホルダー 2">
            <a:extLst>
              <a:ext uri="{FF2B5EF4-FFF2-40B4-BE49-F238E27FC236}">
                <a16:creationId xmlns:a16="http://schemas.microsoft.com/office/drawing/2014/main" id="{AB571402-6B20-4369-9505-28F75FE83B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ja-JP" altLang="en-US" dirty="0">
                <a:latin typeface="Arial" panose="020B0604020202020204" pitchFamily="34" charset="0"/>
              </a:rPr>
              <a:t>表紙</a:t>
            </a:r>
          </a:p>
        </p:txBody>
      </p:sp>
      <p:sp>
        <p:nvSpPr>
          <p:cNvPr id="45060" name="スライド番号プレースホルダー 3">
            <a:extLst>
              <a:ext uri="{FF2B5EF4-FFF2-40B4-BE49-F238E27FC236}">
                <a16:creationId xmlns:a16="http://schemas.microsoft.com/office/drawing/2014/main" id="{3E7C6C27-D5AC-43F0-ABAE-564DCF95AA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699BE6E2-85BE-4114-850B-1DF7BB576EC0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スライド イメージ プレースホルダー 1">
            <a:extLst>
              <a:ext uri="{FF2B5EF4-FFF2-40B4-BE49-F238E27FC236}">
                <a16:creationId xmlns:a16="http://schemas.microsoft.com/office/drawing/2014/main" id="{68A9758A-A93A-4D91-B06E-5C831E5379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ノート プレースホルダー 2">
            <a:extLst>
              <a:ext uri="{FF2B5EF4-FFF2-40B4-BE49-F238E27FC236}">
                <a16:creationId xmlns:a16="http://schemas.microsoft.com/office/drawing/2014/main" id="{80922E32-8461-4B13-9DB8-CE59ED780A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ja-JP" altLang="en-US">
                <a:latin typeface="Arial" panose="020B0604020202020204" pitchFamily="34" charset="0"/>
              </a:rPr>
              <a:t>いつものように公園で遊んでいたある日のこと</a:t>
            </a:r>
            <a:endParaRPr lang="en-US" altLang="ja-JP">
              <a:latin typeface="Arial" panose="020B0604020202020204" pitchFamily="34" charset="0"/>
            </a:endParaRPr>
          </a:p>
          <a:p>
            <a:r>
              <a:rPr lang="ja-JP" altLang="en-US">
                <a:latin typeface="Arial" panose="020B0604020202020204" pitchFamily="34" charset="0"/>
              </a:rPr>
              <a:t>女の子が突然苦しんで</a:t>
            </a:r>
            <a:endParaRPr lang="en-US" altLang="ja-JP">
              <a:latin typeface="Arial" panose="020B0604020202020204" pitchFamily="34" charset="0"/>
            </a:endParaRPr>
          </a:p>
          <a:p>
            <a:r>
              <a:rPr lang="ja-JP" altLang="en-US">
                <a:latin typeface="Arial" panose="020B0604020202020204" pitchFamily="34" charset="0"/>
              </a:rPr>
              <a:t>倒れてしまいました</a:t>
            </a:r>
            <a:endParaRPr lang="en-US" altLang="ja-JP">
              <a:latin typeface="Arial" panose="020B0604020202020204" pitchFamily="34" charset="0"/>
            </a:endParaRPr>
          </a:p>
          <a:p>
            <a:r>
              <a:rPr lang="ja-JP" altLang="en-US">
                <a:latin typeface="Arial" panose="020B0604020202020204" pitchFamily="34" charset="0"/>
              </a:rPr>
              <a:t>びっくりして何もできないハートラちゃん</a:t>
            </a:r>
          </a:p>
        </p:txBody>
      </p:sp>
      <p:sp>
        <p:nvSpPr>
          <p:cNvPr id="63492" name="スライド番号プレースホルダー 3">
            <a:extLst>
              <a:ext uri="{FF2B5EF4-FFF2-40B4-BE49-F238E27FC236}">
                <a16:creationId xmlns:a16="http://schemas.microsoft.com/office/drawing/2014/main" id="{987116AA-B6E3-4822-9BB3-3D38703546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F871CE0F-BE69-478A-86A9-D8419329DA50}" type="slidenum">
              <a:rPr lang="en-US" altLang="ja-JP" smtClean="0"/>
              <a:pPr/>
              <a:t>10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スライド イメージ プレースホルダー 1">
            <a:extLst>
              <a:ext uri="{FF2B5EF4-FFF2-40B4-BE49-F238E27FC236}">
                <a16:creationId xmlns:a16="http://schemas.microsoft.com/office/drawing/2014/main" id="{CD53EA2B-EE19-4796-9C97-84A8A4BC88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ノート プレースホルダー 2">
            <a:extLst>
              <a:ext uri="{FF2B5EF4-FFF2-40B4-BE49-F238E27FC236}">
                <a16:creationId xmlns:a16="http://schemas.microsoft.com/office/drawing/2014/main" id="{38CDF41F-27A4-4F53-B5EC-83B6FDEB50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ja-JP" altLang="en-US">
                <a:latin typeface="Arial" panose="020B0604020202020204" pitchFamily="34" charset="0"/>
              </a:rPr>
              <a:t>そこに通りかかったのは</a:t>
            </a:r>
            <a:endParaRPr lang="en-US" altLang="ja-JP">
              <a:latin typeface="Arial" panose="020B0604020202020204" pitchFamily="34" charset="0"/>
            </a:endParaRPr>
          </a:p>
          <a:p>
            <a:r>
              <a:rPr lang="ja-JP" altLang="en-US">
                <a:latin typeface="Arial" panose="020B0604020202020204" pitchFamily="34" charset="0"/>
              </a:rPr>
              <a:t>赤十字のマークを付けた人</a:t>
            </a:r>
            <a:endParaRPr lang="en-US" altLang="ja-JP">
              <a:latin typeface="Arial" panose="020B0604020202020204" pitchFamily="34" charset="0"/>
            </a:endParaRPr>
          </a:p>
          <a:p>
            <a:r>
              <a:rPr lang="ja-JP" altLang="en-US">
                <a:latin typeface="Arial" panose="020B0604020202020204" pitchFamily="34" charset="0"/>
              </a:rPr>
              <a:t>素早い手当のおかげで</a:t>
            </a:r>
            <a:endParaRPr lang="en-US" altLang="ja-JP">
              <a:latin typeface="Arial" panose="020B0604020202020204" pitchFamily="34" charset="0"/>
            </a:endParaRPr>
          </a:p>
          <a:p>
            <a:r>
              <a:rPr lang="ja-JP" altLang="en-US">
                <a:latin typeface="Arial" panose="020B0604020202020204" pitchFamily="34" charset="0"/>
              </a:rPr>
              <a:t>女の子は救急車で病院へ</a:t>
            </a:r>
            <a:endParaRPr lang="en-US" altLang="ja-JP">
              <a:latin typeface="Arial" panose="020B0604020202020204" pitchFamily="34" charset="0"/>
            </a:endParaRPr>
          </a:p>
          <a:p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65540" name="スライド番号プレースホルダー 3">
            <a:extLst>
              <a:ext uri="{FF2B5EF4-FFF2-40B4-BE49-F238E27FC236}">
                <a16:creationId xmlns:a16="http://schemas.microsoft.com/office/drawing/2014/main" id="{E88DAE23-161B-443C-8436-00B436D952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19E8D1DE-6C19-457D-BE1D-B00E4517D0B3}" type="slidenum">
              <a:rPr lang="en-US" altLang="ja-JP" smtClean="0"/>
              <a:pPr/>
              <a:t>11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スライド イメージ プレースホルダー 1">
            <a:extLst>
              <a:ext uri="{FF2B5EF4-FFF2-40B4-BE49-F238E27FC236}">
                <a16:creationId xmlns:a16="http://schemas.microsoft.com/office/drawing/2014/main" id="{4E4DA72E-4842-4898-85B6-6C70911E13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ノート プレースホルダー 2">
            <a:extLst>
              <a:ext uri="{FF2B5EF4-FFF2-40B4-BE49-F238E27FC236}">
                <a16:creationId xmlns:a16="http://schemas.microsoft.com/office/drawing/2014/main" id="{3EED3D24-C552-412B-8A24-DF1C6B8132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ja-JP" altLang="en-US">
                <a:latin typeface="Arial" panose="020B0604020202020204" pitchFamily="34" charset="0"/>
              </a:rPr>
              <a:t>女の子はすっかり元気になりました</a:t>
            </a:r>
            <a:endParaRPr lang="en-US" altLang="ja-JP">
              <a:latin typeface="Arial" panose="020B0604020202020204" pitchFamily="34" charset="0"/>
            </a:endParaRPr>
          </a:p>
          <a:p>
            <a:r>
              <a:rPr lang="ja-JP" altLang="en-US">
                <a:latin typeface="Arial" panose="020B0604020202020204" pitchFamily="34" charset="0"/>
              </a:rPr>
              <a:t>苦しんでいる女の子を救ってくれた</a:t>
            </a:r>
            <a:endParaRPr lang="en-US" altLang="ja-JP">
              <a:latin typeface="Arial" panose="020B0604020202020204" pitchFamily="34" charset="0"/>
            </a:endParaRPr>
          </a:p>
          <a:p>
            <a:r>
              <a:rPr lang="ja-JP" altLang="en-US">
                <a:latin typeface="Arial" panose="020B0604020202020204" pitchFamily="34" charset="0"/>
              </a:rPr>
              <a:t>赤十字のマークを付けた人</a:t>
            </a:r>
            <a:endParaRPr lang="en-US" altLang="ja-JP">
              <a:latin typeface="Arial" panose="020B0604020202020204" pitchFamily="34" charset="0"/>
            </a:endParaRPr>
          </a:p>
          <a:p>
            <a:endParaRPr lang="en-US" altLang="ja-JP">
              <a:latin typeface="Arial" panose="020B0604020202020204" pitchFamily="34" charset="0"/>
            </a:endParaRPr>
          </a:p>
          <a:p>
            <a:r>
              <a:rPr lang="ja-JP" altLang="en-US">
                <a:latin typeface="Arial" panose="020B0604020202020204" pitchFamily="34" charset="0"/>
              </a:rPr>
              <a:t>誰でしょう？</a:t>
            </a:r>
            <a:endParaRPr lang="en-US" altLang="ja-JP">
              <a:latin typeface="Arial" panose="020B0604020202020204" pitchFamily="34" charset="0"/>
            </a:endParaRPr>
          </a:p>
          <a:p>
            <a:endParaRPr lang="en-US" altLang="ja-JP">
              <a:latin typeface="Arial" panose="020B0604020202020204" pitchFamily="34" charset="0"/>
            </a:endParaRPr>
          </a:p>
          <a:p>
            <a:r>
              <a:rPr lang="ja-JP" altLang="en-US">
                <a:latin typeface="Arial" panose="020B0604020202020204" pitchFamily="34" charset="0"/>
              </a:rPr>
              <a:t>ハートラちゃんはとても感動しました</a:t>
            </a:r>
          </a:p>
        </p:txBody>
      </p:sp>
      <p:sp>
        <p:nvSpPr>
          <p:cNvPr id="67588" name="スライド番号プレースホルダー 3">
            <a:extLst>
              <a:ext uri="{FF2B5EF4-FFF2-40B4-BE49-F238E27FC236}">
                <a16:creationId xmlns:a16="http://schemas.microsoft.com/office/drawing/2014/main" id="{74162278-66DB-4D3B-8950-7936B782C4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DF3539B2-69E0-4A5A-8A1E-77E624ED6FE7}" type="slidenum">
              <a:rPr lang="en-US" altLang="ja-JP" smtClean="0"/>
              <a:pPr/>
              <a:t>12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スライド イメージ プレースホルダー 1">
            <a:extLst>
              <a:ext uri="{FF2B5EF4-FFF2-40B4-BE49-F238E27FC236}">
                <a16:creationId xmlns:a16="http://schemas.microsoft.com/office/drawing/2014/main" id="{529C17BF-902D-4D1C-AF02-5A539FC2F0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ノート プレースホルダー 2">
            <a:extLst>
              <a:ext uri="{FF2B5EF4-FFF2-40B4-BE49-F238E27FC236}">
                <a16:creationId xmlns:a16="http://schemas.microsoft.com/office/drawing/2014/main" id="{1CFE494D-FEB8-4DD1-B11A-1316913CDA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ja-JP" altLang="en-US">
                <a:latin typeface="Arial" panose="020B0604020202020204" pitchFamily="34" charset="0"/>
              </a:rPr>
              <a:t>自分のおでこにも同じマークがあることに気が付いたハートラちゃん</a:t>
            </a:r>
            <a:endParaRPr lang="en-US" altLang="ja-JP">
              <a:latin typeface="Arial" panose="020B0604020202020204" pitchFamily="34" charset="0"/>
            </a:endParaRPr>
          </a:p>
          <a:p>
            <a:endParaRPr lang="en-US" altLang="ja-JP">
              <a:latin typeface="Arial" panose="020B0604020202020204" pitchFamily="34" charset="0"/>
            </a:endParaRPr>
          </a:p>
          <a:p>
            <a:r>
              <a:rPr lang="ja-JP" altLang="en-US">
                <a:latin typeface="Arial" panose="020B0604020202020204" pitchFamily="34" charset="0"/>
              </a:rPr>
              <a:t>自分も苦しんでいる人を助けられたらいいなあ</a:t>
            </a:r>
            <a:endParaRPr lang="en-US" altLang="ja-JP">
              <a:latin typeface="Arial" panose="020B0604020202020204" pitchFamily="34" charset="0"/>
            </a:endParaRPr>
          </a:p>
          <a:p>
            <a:endParaRPr lang="en-US" altLang="ja-JP">
              <a:latin typeface="Arial" panose="020B0604020202020204" pitchFamily="34" charset="0"/>
            </a:endParaRPr>
          </a:p>
          <a:p>
            <a:r>
              <a:rPr lang="ja-JP" altLang="en-US">
                <a:latin typeface="Arial" panose="020B0604020202020204" pitchFamily="34" charset="0"/>
              </a:rPr>
              <a:t>いのちの大切さをちょっぴり知りました</a:t>
            </a:r>
          </a:p>
        </p:txBody>
      </p:sp>
      <p:sp>
        <p:nvSpPr>
          <p:cNvPr id="69636" name="スライド番号プレースホルダー 3">
            <a:extLst>
              <a:ext uri="{FF2B5EF4-FFF2-40B4-BE49-F238E27FC236}">
                <a16:creationId xmlns:a16="http://schemas.microsoft.com/office/drawing/2014/main" id="{7E988B6E-5AA0-42D1-BD46-66636AF6A0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9BEE7F0B-1B7F-4C0C-988B-8B6F066F2472}" type="slidenum">
              <a:rPr lang="en-US" altLang="ja-JP" smtClean="0"/>
              <a:pPr/>
              <a:t>13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スライド イメージ プレースホルダー 1">
            <a:extLst>
              <a:ext uri="{FF2B5EF4-FFF2-40B4-BE49-F238E27FC236}">
                <a16:creationId xmlns:a16="http://schemas.microsoft.com/office/drawing/2014/main" id="{D5B2E6B7-5B38-45A0-8E7B-57FC034CD0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ノート プレースホルダー 2">
            <a:extLst>
              <a:ext uri="{FF2B5EF4-FFF2-40B4-BE49-F238E27FC236}">
                <a16:creationId xmlns:a16="http://schemas.microsoft.com/office/drawing/2014/main" id="{1996A9E5-2E65-46F1-81D6-8593056B5C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ja-JP" altLang="en-US">
                <a:latin typeface="Arial" panose="020B0604020202020204" pitchFamily="34" charset="0"/>
              </a:rPr>
              <a:t>自分でもできることはないかなと考えました</a:t>
            </a:r>
            <a:endParaRPr lang="en-US" altLang="ja-JP">
              <a:latin typeface="Arial" panose="020B0604020202020204" pitchFamily="34" charset="0"/>
            </a:endParaRPr>
          </a:p>
          <a:p>
            <a:endParaRPr lang="en-US" altLang="ja-JP">
              <a:latin typeface="Arial" panose="020B0604020202020204" pitchFamily="34" charset="0"/>
            </a:endParaRPr>
          </a:p>
          <a:p>
            <a:r>
              <a:rPr lang="ja-JP" altLang="en-US">
                <a:latin typeface="Arial" panose="020B0604020202020204" pitchFamily="34" charset="0"/>
              </a:rPr>
              <a:t>そしてできることからやってみようと決めました</a:t>
            </a:r>
            <a:endParaRPr lang="en-US" altLang="ja-JP">
              <a:latin typeface="Arial" panose="020B0604020202020204" pitchFamily="34" charset="0"/>
            </a:endParaRPr>
          </a:p>
          <a:p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71684" name="スライド番号プレースホルダー 3">
            <a:extLst>
              <a:ext uri="{FF2B5EF4-FFF2-40B4-BE49-F238E27FC236}">
                <a16:creationId xmlns:a16="http://schemas.microsoft.com/office/drawing/2014/main" id="{E0ACF9A7-643D-4F04-8233-3B1894F5F6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12CD2BF3-ED28-40C5-93E3-3F2D515A0A2E}" type="slidenum">
              <a:rPr lang="en-US" altLang="ja-JP" smtClean="0"/>
              <a:pPr/>
              <a:t>14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スライド イメージ プレースホルダー 1">
            <a:extLst>
              <a:ext uri="{FF2B5EF4-FFF2-40B4-BE49-F238E27FC236}">
                <a16:creationId xmlns:a16="http://schemas.microsoft.com/office/drawing/2014/main" id="{7F6B3F20-5368-46A5-8AF8-F85EF6402C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ノート プレースホルダー 2">
            <a:extLst>
              <a:ext uri="{FF2B5EF4-FFF2-40B4-BE49-F238E27FC236}">
                <a16:creationId xmlns:a16="http://schemas.microsoft.com/office/drawing/2014/main" id="{E67A5CAD-AF4A-4F3B-A21B-3EAC3ECB88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ja-JP" altLang="en-US">
                <a:latin typeface="Arial" panose="020B0604020202020204" pitchFamily="34" charset="0"/>
              </a:rPr>
              <a:t>さあ、何ができるでしょうか？</a:t>
            </a:r>
          </a:p>
        </p:txBody>
      </p:sp>
      <p:sp>
        <p:nvSpPr>
          <p:cNvPr id="73732" name="スライド番号プレースホルダー 3">
            <a:extLst>
              <a:ext uri="{FF2B5EF4-FFF2-40B4-BE49-F238E27FC236}">
                <a16:creationId xmlns:a16="http://schemas.microsoft.com/office/drawing/2014/main" id="{58E445B2-8931-4399-BBD0-6CA7A87F86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0FA75DF1-FB65-42F3-9F12-C2EB0F53BB6C}" type="slidenum">
              <a:rPr lang="en-US" altLang="ja-JP" smtClean="0"/>
              <a:pPr/>
              <a:t>15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スライド イメージ プレースホルダー 1">
            <a:extLst>
              <a:ext uri="{FF2B5EF4-FFF2-40B4-BE49-F238E27FC236}">
                <a16:creationId xmlns:a16="http://schemas.microsoft.com/office/drawing/2014/main" id="{DEE57308-F66E-4CDA-B177-2325E80C3A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ノート プレースホルダー 2">
            <a:extLst>
              <a:ext uri="{FF2B5EF4-FFF2-40B4-BE49-F238E27FC236}">
                <a16:creationId xmlns:a16="http://schemas.microsoft.com/office/drawing/2014/main" id="{78E5A57B-3A93-4107-BD19-A41DEB90E3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ja-JP" altLang="en-US">
                <a:latin typeface="Arial" panose="020B0604020202020204" pitchFamily="34" charset="0"/>
              </a:rPr>
              <a:t>わたしはどんなことにきがついたかわかるかな？</a:t>
            </a:r>
            <a:endParaRPr lang="en-US" altLang="ja-JP">
              <a:latin typeface="Arial" panose="020B0604020202020204" pitchFamily="34" charset="0"/>
            </a:endParaRPr>
          </a:p>
          <a:p>
            <a:endParaRPr lang="en-US" altLang="ja-JP">
              <a:latin typeface="Arial" panose="020B0604020202020204" pitchFamily="34" charset="0"/>
            </a:endParaRPr>
          </a:p>
          <a:p>
            <a:r>
              <a:rPr lang="ja-JP" altLang="en-US">
                <a:latin typeface="Arial" panose="020B0604020202020204" pitchFamily="34" charset="0"/>
              </a:rPr>
              <a:t>手を挙げて発表しましょう！</a:t>
            </a:r>
          </a:p>
        </p:txBody>
      </p:sp>
      <p:sp>
        <p:nvSpPr>
          <p:cNvPr id="75780" name="スライド番号プレースホルダー 3">
            <a:extLst>
              <a:ext uri="{FF2B5EF4-FFF2-40B4-BE49-F238E27FC236}">
                <a16:creationId xmlns:a16="http://schemas.microsoft.com/office/drawing/2014/main" id="{CB90FEBB-1C8E-4E5C-9681-EC9EBEECED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E0437367-D005-4C07-9683-970A7B1D467C}" type="slidenum">
              <a:rPr lang="en-US" altLang="ja-JP" smtClean="0"/>
              <a:pPr/>
              <a:t>16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スライド イメージ プレースホルダー 1">
            <a:extLst>
              <a:ext uri="{FF2B5EF4-FFF2-40B4-BE49-F238E27FC236}">
                <a16:creationId xmlns:a16="http://schemas.microsoft.com/office/drawing/2014/main" id="{96BBE46D-7EDF-4F39-A990-EFCC6BA036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ノート プレースホルダー 2">
            <a:extLst>
              <a:ext uri="{FF2B5EF4-FFF2-40B4-BE49-F238E27FC236}">
                <a16:creationId xmlns:a16="http://schemas.microsoft.com/office/drawing/2014/main" id="{ACC27BE1-FA56-4FB8-8D91-28856B6033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ja-JP" altLang="en-US">
                <a:latin typeface="Arial" panose="020B0604020202020204" pitchFamily="34" charset="0"/>
              </a:rPr>
              <a:t>ハートラちゃんに何が出来そうかおしえてあげましょう？</a:t>
            </a:r>
            <a:endParaRPr lang="en-US" altLang="ja-JP">
              <a:latin typeface="Arial" panose="020B0604020202020204" pitchFamily="34" charset="0"/>
            </a:endParaRPr>
          </a:p>
          <a:p>
            <a:endParaRPr lang="en-US" altLang="ja-JP">
              <a:latin typeface="Arial" panose="020B0604020202020204" pitchFamily="34" charset="0"/>
            </a:endParaRPr>
          </a:p>
          <a:p>
            <a:r>
              <a:rPr lang="ja-JP" altLang="en-US">
                <a:latin typeface="Arial" panose="020B0604020202020204" pitchFamily="34" charset="0"/>
              </a:rPr>
              <a:t>ハートラちゃんはおでこのマークが気になっています。</a:t>
            </a:r>
            <a:endParaRPr lang="en-US" altLang="ja-JP">
              <a:latin typeface="Arial" panose="020B0604020202020204" pitchFamily="34" charset="0"/>
            </a:endParaRPr>
          </a:p>
          <a:p>
            <a:r>
              <a:rPr lang="ja-JP" altLang="en-US">
                <a:latin typeface="Arial" panose="020B0604020202020204" pitchFamily="34" charset="0"/>
              </a:rPr>
              <a:t>このマークはどんな意味があるのでしょう？</a:t>
            </a:r>
            <a:endParaRPr lang="en-US" altLang="ja-JP">
              <a:latin typeface="Arial" panose="020B0604020202020204" pitchFamily="34" charset="0"/>
            </a:endParaRPr>
          </a:p>
          <a:p>
            <a:endParaRPr lang="en-US" altLang="ja-JP">
              <a:latin typeface="Arial" panose="020B0604020202020204" pitchFamily="34" charset="0"/>
            </a:endParaRPr>
          </a:p>
          <a:p>
            <a:r>
              <a:rPr lang="ja-JP" altLang="en-US">
                <a:latin typeface="Arial" panose="020B0604020202020204" pitchFamily="34" charset="0"/>
              </a:rPr>
              <a:t>赤十字と言います。</a:t>
            </a:r>
            <a:endParaRPr lang="en-US" altLang="ja-JP">
              <a:latin typeface="Arial" panose="020B0604020202020204" pitchFamily="34" charset="0"/>
            </a:endParaRPr>
          </a:p>
          <a:p>
            <a:r>
              <a:rPr lang="en-US" altLang="ja-JP">
                <a:latin typeface="Arial" panose="020B0604020202020204" pitchFamily="34" charset="0"/>
              </a:rPr>
              <a:t>150</a:t>
            </a:r>
            <a:r>
              <a:rPr lang="ja-JP" altLang="en-US">
                <a:latin typeface="Arial" panose="020B0604020202020204" pitchFamily="34" charset="0"/>
              </a:rPr>
              <a:t>年位前からあります。</a:t>
            </a:r>
            <a:endParaRPr lang="en-US" altLang="ja-JP">
              <a:latin typeface="Arial" panose="020B0604020202020204" pitchFamily="34" charset="0"/>
            </a:endParaRPr>
          </a:p>
          <a:p>
            <a:endParaRPr lang="en-US" altLang="ja-JP">
              <a:latin typeface="Arial" panose="020B0604020202020204" pitchFamily="34" charset="0"/>
            </a:endParaRPr>
          </a:p>
          <a:p>
            <a:r>
              <a:rPr lang="ja-JP" altLang="en-US">
                <a:latin typeface="Arial" panose="020B0604020202020204" pitchFamily="34" charset="0"/>
              </a:rPr>
              <a:t>このマークは</a:t>
            </a:r>
            <a:endParaRPr lang="en-US" altLang="ja-JP">
              <a:latin typeface="Arial" panose="020B0604020202020204" pitchFamily="34" charset="0"/>
            </a:endParaRPr>
          </a:p>
          <a:p>
            <a:endParaRPr lang="en-US" altLang="ja-JP">
              <a:latin typeface="Arial" panose="020B0604020202020204" pitchFamily="34" charset="0"/>
            </a:endParaRPr>
          </a:p>
          <a:p>
            <a:r>
              <a:rPr lang="ja-JP" altLang="en-US">
                <a:latin typeface="Arial" panose="020B0604020202020204" pitchFamily="34" charset="0"/>
              </a:rPr>
              <a:t>苦しんでいる人を見つけたら救います。</a:t>
            </a:r>
            <a:endParaRPr lang="en-US" altLang="ja-JP">
              <a:latin typeface="Arial" panose="020B0604020202020204" pitchFamily="34" charset="0"/>
            </a:endParaRPr>
          </a:p>
          <a:p>
            <a:r>
              <a:rPr lang="ja-JP" altLang="en-US">
                <a:latin typeface="Arial" panose="020B0604020202020204" pitchFamily="34" charset="0"/>
              </a:rPr>
              <a:t>命を大切にします。</a:t>
            </a:r>
            <a:endParaRPr lang="en-US" altLang="ja-JP">
              <a:latin typeface="Arial" panose="020B0604020202020204" pitchFamily="34" charset="0"/>
            </a:endParaRPr>
          </a:p>
          <a:p>
            <a:endParaRPr lang="en-US" altLang="ja-JP">
              <a:latin typeface="Arial" panose="020B0604020202020204" pitchFamily="34" charset="0"/>
            </a:endParaRPr>
          </a:p>
          <a:p>
            <a:r>
              <a:rPr lang="ja-JP" altLang="en-US">
                <a:latin typeface="Arial" panose="020B0604020202020204" pitchFamily="34" charset="0"/>
              </a:rPr>
              <a:t>という意味でした。</a:t>
            </a:r>
            <a:endParaRPr lang="en-US" altLang="ja-JP">
              <a:latin typeface="Arial" panose="020B0604020202020204" pitchFamily="34" charset="0"/>
            </a:endParaRPr>
          </a:p>
          <a:p>
            <a:endParaRPr lang="en-US" altLang="ja-JP">
              <a:latin typeface="Arial" panose="020B0604020202020204" pitchFamily="34" charset="0"/>
            </a:endParaRPr>
          </a:p>
          <a:p>
            <a:endParaRPr lang="en-US" altLang="ja-JP">
              <a:latin typeface="Arial" panose="020B0604020202020204" pitchFamily="34" charset="0"/>
            </a:endParaRPr>
          </a:p>
          <a:p>
            <a:endParaRPr lang="en-US" altLang="ja-JP">
              <a:latin typeface="Arial" panose="020B0604020202020204" pitchFamily="34" charset="0"/>
            </a:endParaRPr>
          </a:p>
          <a:p>
            <a:endParaRPr lang="en-US" altLang="ja-JP">
              <a:latin typeface="Arial" panose="020B0604020202020204" pitchFamily="34" charset="0"/>
            </a:endParaRPr>
          </a:p>
          <a:p>
            <a:endParaRPr lang="en-US" altLang="ja-JP">
              <a:latin typeface="Arial" panose="020B0604020202020204" pitchFamily="34" charset="0"/>
            </a:endParaRPr>
          </a:p>
          <a:p>
            <a:endParaRPr lang="en-US" altLang="ja-JP">
              <a:latin typeface="Arial" panose="020B0604020202020204" pitchFamily="34" charset="0"/>
            </a:endParaRPr>
          </a:p>
          <a:p>
            <a:endParaRPr lang="en-US" altLang="ja-JP">
              <a:latin typeface="Arial" panose="020B0604020202020204" pitchFamily="34" charset="0"/>
            </a:endParaRPr>
          </a:p>
          <a:p>
            <a:endParaRPr lang="en-US" altLang="ja-JP">
              <a:latin typeface="Arial" panose="020B0604020202020204" pitchFamily="34" charset="0"/>
            </a:endParaRPr>
          </a:p>
          <a:p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77828" name="スライド番号プレースホルダー 3">
            <a:extLst>
              <a:ext uri="{FF2B5EF4-FFF2-40B4-BE49-F238E27FC236}">
                <a16:creationId xmlns:a16="http://schemas.microsoft.com/office/drawing/2014/main" id="{5FCD3A06-3907-43C0-AF7A-57C27F6F99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0800B2AC-BB56-4615-9453-92F3763BB509}" type="slidenum">
              <a:rPr lang="en-US" altLang="ja-JP" smtClean="0"/>
              <a:pPr/>
              <a:t>17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スライド イメージ プレースホルダー 1">
            <a:extLst>
              <a:ext uri="{FF2B5EF4-FFF2-40B4-BE49-F238E27FC236}">
                <a16:creationId xmlns:a16="http://schemas.microsoft.com/office/drawing/2014/main" id="{B0EE6606-87B4-4F1D-9E48-6255697F6A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ノート プレースホルダー 2">
            <a:extLst>
              <a:ext uri="{FF2B5EF4-FFF2-40B4-BE49-F238E27FC236}">
                <a16:creationId xmlns:a16="http://schemas.microsoft.com/office/drawing/2014/main" id="{BCE6EAB2-17DE-4B4E-8696-54F414E2D5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ja-JP" altLang="en-US" dirty="0">
                <a:latin typeface="Arial" panose="020B0604020202020204" pitchFamily="34" charset="0"/>
              </a:rPr>
              <a:t>ここはハートラちゃんの生まれたハートランドの森の中です。</a:t>
            </a:r>
            <a:endParaRPr lang="en-US" altLang="ja-JP" dirty="0">
              <a:latin typeface="Arial" panose="020B0604020202020204" pitchFamily="34" charset="0"/>
            </a:endParaRPr>
          </a:p>
          <a:p>
            <a:endParaRPr lang="en-US" altLang="ja-JP" dirty="0">
              <a:latin typeface="Arial" panose="020B0604020202020204" pitchFamily="34" charset="0"/>
            </a:endParaRPr>
          </a:p>
          <a:p>
            <a:r>
              <a:rPr lang="ja-JP" altLang="en-US" dirty="0">
                <a:latin typeface="Arial" panose="020B0604020202020204" pitchFamily="34" charset="0"/>
              </a:rPr>
              <a:t>森の仲間たちが何かしていますね。</a:t>
            </a:r>
            <a:endParaRPr lang="en-US" altLang="ja-JP" dirty="0">
              <a:latin typeface="Arial" panose="020B0604020202020204" pitchFamily="34" charset="0"/>
            </a:endParaRPr>
          </a:p>
          <a:p>
            <a:endParaRPr lang="en-US" altLang="ja-JP" dirty="0">
              <a:latin typeface="Arial" panose="020B0604020202020204" pitchFamily="34" charset="0"/>
            </a:endParaRPr>
          </a:p>
          <a:p>
            <a:r>
              <a:rPr lang="ja-JP" altLang="en-US" dirty="0">
                <a:latin typeface="Arial" panose="020B0604020202020204" pitchFamily="34" charset="0"/>
              </a:rPr>
              <a:t>何をしていますか？</a:t>
            </a:r>
            <a:endParaRPr lang="en-US" altLang="ja-JP" dirty="0">
              <a:latin typeface="Arial" panose="020B0604020202020204" pitchFamily="34" charset="0"/>
            </a:endParaRPr>
          </a:p>
          <a:p>
            <a:endParaRPr lang="en-US" altLang="ja-JP" dirty="0">
              <a:latin typeface="Arial" panose="020B0604020202020204" pitchFamily="34" charset="0"/>
            </a:endParaRPr>
          </a:p>
          <a:p>
            <a:r>
              <a:rPr lang="ja-JP" altLang="en-US" dirty="0">
                <a:latin typeface="Arial" panose="020B0604020202020204" pitchFamily="34" charset="0"/>
              </a:rPr>
              <a:t>カメが落ちそうになっています。</a:t>
            </a:r>
            <a:endParaRPr lang="en-US" altLang="ja-JP" dirty="0">
              <a:latin typeface="Arial" panose="020B0604020202020204" pitchFamily="34" charset="0"/>
            </a:endParaRPr>
          </a:p>
          <a:p>
            <a:endParaRPr lang="en-US" altLang="ja-JP" dirty="0">
              <a:latin typeface="Arial" panose="020B0604020202020204" pitchFamily="34" charset="0"/>
            </a:endParaRPr>
          </a:p>
          <a:p>
            <a:r>
              <a:rPr lang="ja-JP" altLang="en-US" dirty="0">
                <a:latin typeface="Arial" panose="020B0604020202020204" pitchFamily="34" charset="0"/>
              </a:rPr>
              <a:t>クマさんが橋を渡ろうとしています。ウサギさんが助けています。</a:t>
            </a:r>
            <a:endParaRPr lang="en-US" altLang="ja-JP" dirty="0">
              <a:latin typeface="Arial" panose="020B0604020202020204" pitchFamily="34" charset="0"/>
            </a:endParaRPr>
          </a:p>
          <a:p>
            <a:endParaRPr lang="en-US" altLang="ja-JP" dirty="0">
              <a:latin typeface="Arial" panose="020B0604020202020204" pitchFamily="34" charset="0"/>
            </a:endParaRPr>
          </a:p>
          <a:p>
            <a:r>
              <a:rPr lang="ja-JP" altLang="en-US" dirty="0">
                <a:latin typeface="Arial" panose="020B0604020202020204" pitchFamily="34" charset="0"/>
              </a:rPr>
              <a:t>リスさんが鳥の家を修理してます。</a:t>
            </a:r>
            <a:endParaRPr lang="en-US" altLang="ja-JP" dirty="0">
              <a:latin typeface="Arial" panose="020B0604020202020204" pitchFamily="34" charset="0"/>
            </a:endParaRPr>
          </a:p>
          <a:p>
            <a:endParaRPr lang="en-US" altLang="ja-JP" dirty="0">
              <a:latin typeface="Arial" panose="020B0604020202020204" pitchFamily="34" charset="0"/>
            </a:endParaRPr>
          </a:p>
          <a:p>
            <a:r>
              <a:rPr lang="ja-JP" altLang="en-US" dirty="0">
                <a:latin typeface="Arial" panose="020B0604020202020204" pitchFamily="34" charset="0"/>
              </a:rPr>
              <a:t>猿さんが花に水をあげています。</a:t>
            </a:r>
            <a:endParaRPr lang="en-US" altLang="ja-JP" dirty="0">
              <a:latin typeface="Arial" panose="020B0604020202020204" pitchFamily="34" charset="0"/>
            </a:endParaRPr>
          </a:p>
          <a:p>
            <a:endParaRPr lang="en-US" altLang="ja-JP" dirty="0">
              <a:latin typeface="Arial" panose="020B0604020202020204" pitchFamily="34" charset="0"/>
            </a:endParaRPr>
          </a:p>
          <a:p>
            <a:r>
              <a:rPr lang="ja-JP" altLang="en-US" dirty="0">
                <a:latin typeface="Arial" panose="020B0604020202020204" pitchFamily="34" charset="0"/>
              </a:rPr>
              <a:t>ヤギさんが花を食べているのをもグラサンが注意しています。</a:t>
            </a:r>
            <a:endParaRPr lang="en-US" altLang="ja-JP" dirty="0">
              <a:latin typeface="Arial" panose="020B0604020202020204" pitchFamily="34" charset="0"/>
            </a:endParaRPr>
          </a:p>
          <a:p>
            <a:endParaRPr lang="en-US" altLang="ja-JP" dirty="0">
              <a:latin typeface="Arial" panose="020B0604020202020204" pitchFamily="34" charset="0"/>
            </a:endParaRPr>
          </a:p>
          <a:p>
            <a:r>
              <a:rPr lang="ja-JP" altLang="en-US" dirty="0">
                <a:latin typeface="Arial" panose="020B0604020202020204" pitchFamily="34" charset="0"/>
              </a:rPr>
              <a:t>狸さんがおぼれています。　助けようとしています。</a:t>
            </a:r>
            <a:endParaRPr lang="en-US" altLang="ja-JP" dirty="0">
              <a:latin typeface="Arial" panose="020B0604020202020204" pitchFamily="34" charset="0"/>
            </a:endParaRPr>
          </a:p>
          <a:p>
            <a:endParaRPr lang="en-US" altLang="ja-JP" dirty="0">
              <a:latin typeface="Arial" panose="020B0604020202020204" pitchFamily="34" charset="0"/>
            </a:endParaRPr>
          </a:p>
          <a:p>
            <a:r>
              <a:rPr lang="ja-JP" altLang="en-US" dirty="0">
                <a:latin typeface="Arial" panose="020B0604020202020204" pitchFamily="34" charset="0"/>
              </a:rPr>
              <a:t>狐さんが掃除をしています。</a:t>
            </a:r>
            <a:endParaRPr lang="en-US" altLang="ja-JP" dirty="0">
              <a:latin typeface="Arial" panose="020B0604020202020204" pitchFamily="34" charset="0"/>
            </a:endParaRPr>
          </a:p>
          <a:p>
            <a:endParaRPr lang="en-US" altLang="ja-JP" dirty="0">
              <a:latin typeface="Arial" panose="020B0604020202020204" pitchFamily="34" charset="0"/>
            </a:endParaRPr>
          </a:p>
          <a:p>
            <a:r>
              <a:rPr lang="ja-JP" altLang="en-US" dirty="0">
                <a:latin typeface="Arial" panose="020B0604020202020204" pitchFamily="34" charset="0"/>
              </a:rPr>
              <a:t>気づいて、考えて、実行する　ということが出来ています。</a:t>
            </a:r>
          </a:p>
        </p:txBody>
      </p:sp>
      <p:sp>
        <p:nvSpPr>
          <p:cNvPr id="79876" name="スライド番号プレースホルダー 3">
            <a:extLst>
              <a:ext uri="{FF2B5EF4-FFF2-40B4-BE49-F238E27FC236}">
                <a16:creationId xmlns:a16="http://schemas.microsoft.com/office/drawing/2014/main" id="{6C7704D1-6516-4876-BD0B-89290EB30B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2F40CEE3-76A9-45BD-87F9-152753536FD7}" type="slidenum">
              <a:rPr lang="en-US" altLang="ja-JP" smtClean="0"/>
              <a:pPr/>
              <a:t>18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スライド イメージ プレースホルダー 1">
            <a:extLst>
              <a:ext uri="{FF2B5EF4-FFF2-40B4-BE49-F238E27FC236}">
                <a16:creationId xmlns:a16="http://schemas.microsoft.com/office/drawing/2014/main" id="{1354F876-BF7E-46BB-872D-70DC41A3A1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ノート プレースホルダー 2">
            <a:extLst>
              <a:ext uri="{FF2B5EF4-FFF2-40B4-BE49-F238E27FC236}">
                <a16:creationId xmlns:a16="http://schemas.microsoft.com/office/drawing/2014/main" id="{3F83DA08-D96D-4366-840D-A8E112FFE3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ja-JP" altLang="en-US">
                <a:latin typeface="Arial" panose="020B0604020202020204" pitchFamily="34" charset="0"/>
              </a:rPr>
              <a:t>赤十字のマークを付けたら、</a:t>
            </a:r>
            <a:endParaRPr lang="en-US" altLang="ja-JP">
              <a:latin typeface="Arial" panose="020B0604020202020204" pitchFamily="34" charset="0"/>
            </a:endParaRPr>
          </a:p>
          <a:p>
            <a:endParaRPr lang="en-US" altLang="ja-JP">
              <a:latin typeface="Arial" panose="020B0604020202020204" pitchFamily="34" charset="0"/>
            </a:endParaRPr>
          </a:p>
          <a:p>
            <a:r>
              <a:rPr lang="ja-JP" altLang="en-US">
                <a:latin typeface="Arial" panose="020B0604020202020204" pitchFamily="34" charset="0"/>
              </a:rPr>
              <a:t>これができる人になりますということになります。</a:t>
            </a:r>
          </a:p>
        </p:txBody>
      </p:sp>
      <p:sp>
        <p:nvSpPr>
          <p:cNvPr id="81924" name="スライド番号プレースホルダー 3">
            <a:extLst>
              <a:ext uri="{FF2B5EF4-FFF2-40B4-BE49-F238E27FC236}">
                <a16:creationId xmlns:a16="http://schemas.microsoft.com/office/drawing/2014/main" id="{16FD701A-6AA2-4715-8491-DE200FF4AF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77D5BED8-0E2A-41F8-80A7-688F2F5C9CBC}" type="slidenum">
              <a:rPr lang="en-US" altLang="ja-JP" smtClean="0"/>
              <a:pPr/>
              <a:t>19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スライド イメージ プレースホルダー 1">
            <a:extLst>
              <a:ext uri="{FF2B5EF4-FFF2-40B4-BE49-F238E27FC236}">
                <a16:creationId xmlns:a16="http://schemas.microsoft.com/office/drawing/2014/main" id="{68A105AC-5F01-466F-8295-EF68D9EB4F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ノート プレースホルダー 2">
            <a:extLst>
              <a:ext uri="{FF2B5EF4-FFF2-40B4-BE49-F238E27FC236}">
                <a16:creationId xmlns:a16="http://schemas.microsoft.com/office/drawing/2014/main" id="{53D798C2-E22B-4B8E-8D78-7076EF836C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ja-JP" altLang="en-US" dirty="0">
                <a:latin typeface="Arial" panose="020B0604020202020204" pitchFamily="34" charset="0"/>
              </a:rPr>
              <a:t>私の名前を知っていますか？</a:t>
            </a:r>
            <a:endParaRPr lang="en-US" altLang="ja-JP" dirty="0">
              <a:latin typeface="Arial" panose="020B0604020202020204" pitchFamily="34" charset="0"/>
            </a:endParaRPr>
          </a:p>
          <a:p>
            <a:endParaRPr lang="en-US" altLang="ja-JP" dirty="0">
              <a:latin typeface="Arial" panose="020B0604020202020204" pitchFamily="34" charset="0"/>
            </a:endParaRPr>
          </a:p>
          <a:p>
            <a:r>
              <a:rPr lang="ja-JP" altLang="en-US" dirty="0">
                <a:latin typeface="Arial" panose="020B0604020202020204" pitchFamily="34" charset="0"/>
              </a:rPr>
              <a:t>１　そうですね。ハートラちゃんです。</a:t>
            </a:r>
            <a:endParaRPr lang="en-US" altLang="ja-JP" dirty="0">
              <a:latin typeface="Arial" panose="020B0604020202020204" pitchFamily="34" charset="0"/>
            </a:endParaRPr>
          </a:p>
          <a:p>
            <a:endParaRPr lang="en-US" altLang="ja-JP" dirty="0">
              <a:latin typeface="Arial" panose="020B0604020202020204" pitchFamily="34" charset="0"/>
            </a:endParaRPr>
          </a:p>
          <a:p>
            <a:r>
              <a:rPr lang="ja-JP" altLang="en-US" dirty="0">
                <a:latin typeface="Arial" panose="020B0604020202020204" pitchFamily="34" charset="0"/>
              </a:rPr>
              <a:t>２　おでこについているマークは何かな？</a:t>
            </a:r>
            <a:endParaRPr lang="en-US" altLang="ja-JP" dirty="0">
              <a:latin typeface="Arial" panose="020B0604020202020204" pitchFamily="34" charset="0"/>
            </a:endParaRPr>
          </a:p>
          <a:p>
            <a:endParaRPr lang="en-US" altLang="ja-JP" dirty="0">
              <a:latin typeface="Arial" panose="020B0604020202020204" pitchFamily="34" charset="0"/>
            </a:endParaRPr>
          </a:p>
          <a:p>
            <a:r>
              <a:rPr lang="ja-JP" altLang="en-US" dirty="0">
                <a:latin typeface="Arial" panose="020B0604020202020204" pitchFamily="34" charset="0"/>
              </a:rPr>
              <a:t>そう。</a:t>
            </a:r>
            <a:endParaRPr lang="en-US" altLang="ja-JP" dirty="0">
              <a:latin typeface="Arial" panose="020B0604020202020204" pitchFamily="34" charset="0"/>
            </a:endParaRPr>
          </a:p>
          <a:p>
            <a:endParaRPr lang="en-US" altLang="ja-JP" dirty="0">
              <a:latin typeface="Arial" panose="020B0604020202020204" pitchFamily="34" charset="0"/>
            </a:endParaRPr>
          </a:p>
          <a:p>
            <a:r>
              <a:rPr lang="ja-JP" altLang="en-US" dirty="0">
                <a:latin typeface="Arial" panose="020B0604020202020204" pitchFamily="34" charset="0"/>
              </a:rPr>
              <a:t>今日はこのマークのことについてお話をしたいと思います。</a:t>
            </a:r>
          </a:p>
        </p:txBody>
      </p:sp>
      <p:sp>
        <p:nvSpPr>
          <p:cNvPr id="47108" name="スライド番号プレースホルダー 3">
            <a:extLst>
              <a:ext uri="{FF2B5EF4-FFF2-40B4-BE49-F238E27FC236}">
                <a16:creationId xmlns:a16="http://schemas.microsoft.com/office/drawing/2014/main" id="{617E703A-5B4C-4E3C-B17C-2B225A3FF4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61A78502-73D1-4112-9FBE-5D3A10987016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2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>
            <a:extLst>
              <a:ext uri="{FF2B5EF4-FFF2-40B4-BE49-F238E27FC236}">
                <a16:creationId xmlns:a16="http://schemas.microsoft.com/office/drawing/2014/main" id="{75D2D512-E22B-417D-B204-A91D986B1F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ノート プレースホルダー 2">
            <a:extLst>
              <a:ext uri="{FF2B5EF4-FFF2-40B4-BE49-F238E27FC236}">
                <a16:creationId xmlns:a16="http://schemas.microsoft.com/office/drawing/2014/main" id="{D6FEBE62-50D0-4783-827C-B6193AC635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ja-JP" altLang="en-US">
                <a:latin typeface="Arial" panose="020B0604020202020204" pitchFamily="34" charset="0"/>
              </a:rPr>
              <a:t>今日からこれを目当てに、何ができるか自分から動いていきましょう！</a:t>
            </a:r>
            <a:endParaRPr lang="en-US" altLang="ja-JP">
              <a:latin typeface="Arial" panose="020B0604020202020204" pitchFamily="34" charset="0"/>
            </a:endParaRPr>
          </a:p>
          <a:p>
            <a:endParaRPr lang="en-US" altLang="ja-JP">
              <a:latin typeface="Arial" panose="020B0604020202020204" pitchFamily="34" charset="0"/>
            </a:endParaRPr>
          </a:p>
          <a:p>
            <a:r>
              <a:rPr lang="ja-JP" altLang="en-US">
                <a:latin typeface="Arial" panose="020B0604020202020204" pitchFamily="34" charset="0"/>
              </a:rPr>
              <a:t>分かりましたか？</a:t>
            </a:r>
            <a:endParaRPr lang="en-US" altLang="ja-JP">
              <a:latin typeface="Arial" panose="020B0604020202020204" pitchFamily="34" charset="0"/>
            </a:endParaRPr>
          </a:p>
          <a:p>
            <a:endParaRPr lang="en-US" altLang="ja-JP">
              <a:latin typeface="Arial" panose="020B0604020202020204" pitchFamily="34" charset="0"/>
            </a:endParaRPr>
          </a:p>
          <a:p>
            <a:r>
              <a:rPr lang="ja-JP" altLang="en-US">
                <a:latin typeface="Arial" panose="020B0604020202020204" pitchFamily="34" charset="0"/>
              </a:rPr>
              <a:t>できる人？</a:t>
            </a:r>
            <a:endParaRPr lang="en-US" altLang="ja-JP">
              <a:latin typeface="Arial" panose="020B0604020202020204" pitchFamily="34" charset="0"/>
            </a:endParaRPr>
          </a:p>
          <a:p>
            <a:endParaRPr lang="en-US" altLang="ja-JP">
              <a:latin typeface="Arial" panose="020B0604020202020204" pitchFamily="34" charset="0"/>
            </a:endParaRPr>
          </a:p>
          <a:p>
            <a:r>
              <a:rPr lang="ja-JP" altLang="en-US">
                <a:latin typeface="Arial" panose="020B0604020202020204" pitchFamily="34" charset="0"/>
              </a:rPr>
              <a:t>頑張ってください。</a:t>
            </a:r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83972" name="スライド番号プレースホルダー 3">
            <a:extLst>
              <a:ext uri="{FF2B5EF4-FFF2-40B4-BE49-F238E27FC236}">
                <a16:creationId xmlns:a16="http://schemas.microsoft.com/office/drawing/2014/main" id="{6540C7C0-0B30-429C-9BAD-D72BBCC86D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4E9A748C-8370-4CD4-AF3C-503445ED4FF5}" type="slidenum">
              <a:rPr lang="en-US" altLang="ja-JP" smtClean="0"/>
              <a:pPr/>
              <a:t>20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スライド イメージ プレースホルダー 1">
            <a:extLst>
              <a:ext uri="{FF2B5EF4-FFF2-40B4-BE49-F238E27FC236}">
                <a16:creationId xmlns:a16="http://schemas.microsoft.com/office/drawing/2014/main" id="{46139110-E949-49D7-BD8F-AD5BFDE2A9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ノート プレースホルダー 2">
            <a:extLst>
              <a:ext uri="{FF2B5EF4-FFF2-40B4-BE49-F238E27FC236}">
                <a16:creationId xmlns:a16="http://schemas.microsoft.com/office/drawing/2014/main" id="{197B3424-08E8-4DFB-80ED-2762458FAE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86020" name="スライド番号プレースホルダー 3">
            <a:extLst>
              <a:ext uri="{FF2B5EF4-FFF2-40B4-BE49-F238E27FC236}">
                <a16:creationId xmlns:a16="http://schemas.microsoft.com/office/drawing/2014/main" id="{13DE5F31-F100-483C-B9BA-13424E1DCB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910FFBB9-55D0-4528-8BC2-130B39C13008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21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スライド イメージ プレースホルダー 1">
            <a:extLst>
              <a:ext uri="{FF2B5EF4-FFF2-40B4-BE49-F238E27FC236}">
                <a16:creationId xmlns:a16="http://schemas.microsoft.com/office/drawing/2014/main" id="{5DB744E7-9B48-4292-AE3F-71A939B0EE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ノート プレースホルダー 2">
            <a:extLst>
              <a:ext uri="{FF2B5EF4-FFF2-40B4-BE49-F238E27FC236}">
                <a16:creationId xmlns:a16="http://schemas.microsoft.com/office/drawing/2014/main" id="{173116DE-7B65-4CC8-8D5D-0DE93C3EDE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ja-JP" altLang="en-US">
                <a:latin typeface="Arial" panose="020B0604020202020204" pitchFamily="34" charset="0"/>
              </a:rPr>
              <a:t>この絵本を見たことがある人。</a:t>
            </a:r>
            <a:endParaRPr lang="en-US" altLang="ja-JP">
              <a:latin typeface="Arial" panose="020B0604020202020204" pitchFamily="34" charset="0"/>
            </a:endParaRPr>
          </a:p>
          <a:p>
            <a:endParaRPr lang="en-US" altLang="ja-JP">
              <a:latin typeface="Arial" panose="020B0604020202020204" pitchFamily="34" charset="0"/>
            </a:endParaRPr>
          </a:p>
          <a:p>
            <a:r>
              <a:rPr lang="ja-JP" altLang="en-US">
                <a:latin typeface="Arial" panose="020B0604020202020204" pitchFamily="34" charset="0"/>
              </a:rPr>
              <a:t>読んだことがある人。</a:t>
            </a:r>
            <a:endParaRPr lang="en-US" altLang="ja-JP">
              <a:latin typeface="Arial" panose="020B0604020202020204" pitchFamily="34" charset="0"/>
            </a:endParaRPr>
          </a:p>
          <a:p>
            <a:endParaRPr lang="en-US" altLang="ja-JP">
              <a:latin typeface="Arial" panose="020B0604020202020204" pitchFamily="34" charset="0"/>
            </a:endParaRPr>
          </a:p>
          <a:p>
            <a:r>
              <a:rPr lang="ja-JP" altLang="en-US">
                <a:latin typeface="Arial" panose="020B0604020202020204" pitchFamily="34" charset="0"/>
              </a:rPr>
              <a:t>今日はみんなで私の絵本をもう一度見てみましょう！</a:t>
            </a:r>
          </a:p>
        </p:txBody>
      </p:sp>
      <p:sp>
        <p:nvSpPr>
          <p:cNvPr id="49156" name="スライド番号プレースホルダー 3">
            <a:extLst>
              <a:ext uri="{FF2B5EF4-FFF2-40B4-BE49-F238E27FC236}">
                <a16:creationId xmlns:a16="http://schemas.microsoft.com/office/drawing/2014/main" id="{11F1AF3B-A741-4BCD-A783-EAE67B0CE6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F785C20F-5357-4A55-B171-D09E8248AC26}" type="slidenum">
              <a:rPr lang="en-US" altLang="ja-JP" smtClean="0"/>
              <a:pPr/>
              <a:t>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スライド イメージ プレースホルダー 1">
            <a:extLst>
              <a:ext uri="{FF2B5EF4-FFF2-40B4-BE49-F238E27FC236}">
                <a16:creationId xmlns:a16="http://schemas.microsoft.com/office/drawing/2014/main" id="{4B976CD6-B1FE-4ACD-98E0-0D1678DE32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ノート プレースホルダー 2">
            <a:extLst>
              <a:ext uri="{FF2B5EF4-FFF2-40B4-BE49-F238E27FC236}">
                <a16:creationId xmlns:a16="http://schemas.microsoft.com/office/drawing/2014/main" id="{E040C659-6CF0-44A0-89D1-632CBA581B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ja-JP" dirty="0">
                <a:latin typeface="Arial" panose="020B0604020202020204" pitchFamily="34" charset="0"/>
              </a:rPr>
              <a:t>5</a:t>
            </a:r>
            <a:r>
              <a:rPr lang="ja-JP" altLang="en-US" dirty="0">
                <a:latin typeface="Arial" panose="020B0604020202020204" pitchFamily="34" charset="0"/>
              </a:rPr>
              <a:t>月</a:t>
            </a:r>
            <a:r>
              <a:rPr lang="en-US" altLang="ja-JP" dirty="0">
                <a:latin typeface="Arial" panose="020B0604020202020204" pitchFamily="34" charset="0"/>
              </a:rPr>
              <a:t>8</a:t>
            </a:r>
            <a:r>
              <a:rPr lang="ja-JP" altLang="en-US" dirty="0">
                <a:latin typeface="Arial" panose="020B0604020202020204" pitchFamily="34" charset="0"/>
              </a:rPr>
              <a:t>日</a:t>
            </a:r>
            <a:endParaRPr lang="en-US" altLang="ja-JP" dirty="0">
              <a:latin typeface="Arial" panose="020B0604020202020204" pitchFamily="34" charset="0"/>
            </a:endParaRPr>
          </a:p>
          <a:p>
            <a:r>
              <a:rPr lang="ja-JP" altLang="en-US" dirty="0">
                <a:latin typeface="Arial" panose="020B0604020202020204" pitchFamily="34" charset="0"/>
              </a:rPr>
              <a:t>空に浮かんだ不思議な森</a:t>
            </a:r>
            <a:endParaRPr lang="en-US" altLang="ja-JP" dirty="0">
              <a:latin typeface="Arial" panose="020B0604020202020204" pitchFamily="34" charset="0"/>
            </a:endParaRPr>
          </a:p>
          <a:p>
            <a:r>
              <a:rPr lang="ja-JP" altLang="en-US" dirty="0">
                <a:latin typeface="Arial" panose="020B0604020202020204" pitchFamily="34" charset="0"/>
              </a:rPr>
              <a:t>ハートランドの森　で</a:t>
            </a:r>
            <a:endParaRPr lang="en-US" altLang="ja-JP" dirty="0">
              <a:latin typeface="Arial" panose="020B0604020202020204" pitchFamily="34" charset="0"/>
            </a:endParaRPr>
          </a:p>
          <a:p>
            <a:r>
              <a:rPr lang="ja-JP" altLang="en-US" dirty="0">
                <a:latin typeface="Arial" panose="020B0604020202020204" pitchFamily="34" charset="0"/>
              </a:rPr>
              <a:t>ハートラちゃんは生まれました</a:t>
            </a:r>
          </a:p>
        </p:txBody>
      </p:sp>
      <p:sp>
        <p:nvSpPr>
          <p:cNvPr id="51204" name="スライド番号プレースホルダー 3">
            <a:extLst>
              <a:ext uri="{FF2B5EF4-FFF2-40B4-BE49-F238E27FC236}">
                <a16:creationId xmlns:a16="http://schemas.microsoft.com/office/drawing/2014/main" id="{0A8BEE66-7B5A-4493-8287-C833E122D4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DACBB17C-A06B-4189-9FDB-95ABDA344B43}" type="slidenum">
              <a:rPr lang="en-US" altLang="ja-JP" smtClean="0"/>
              <a:pPr/>
              <a:t>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スライド イメージ プレースホルダー 1">
            <a:extLst>
              <a:ext uri="{FF2B5EF4-FFF2-40B4-BE49-F238E27FC236}">
                <a16:creationId xmlns:a16="http://schemas.microsoft.com/office/drawing/2014/main" id="{0732BBD0-1A7A-4086-9788-D022A8C21D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ノート プレースホルダー 2">
            <a:extLst>
              <a:ext uri="{FF2B5EF4-FFF2-40B4-BE49-F238E27FC236}">
                <a16:creationId xmlns:a16="http://schemas.microsoft.com/office/drawing/2014/main" id="{3CD53FCE-32B5-4E93-8527-55AF4A4E69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ja-JP" altLang="en-US">
                <a:latin typeface="Arial" panose="020B0604020202020204" pitchFamily="34" charset="0"/>
              </a:rPr>
              <a:t>ハートラちゃんは</a:t>
            </a:r>
            <a:endParaRPr lang="en-US" altLang="ja-JP">
              <a:latin typeface="Arial" panose="020B0604020202020204" pitchFamily="34" charset="0"/>
            </a:endParaRPr>
          </a:p>
          <a:p>
            <a:r>
              <a:rPr lang="ja-JP" altLang="en-US">
                <a:latin typeface="Arial" panose="020B0604020202020204" pitchFamily="34" charset="0"/>
              </a:rPr>
              <a:t>ハートランドの森の妖精</a:t>
            </a:r>
            <a:endParaRPr lang="en-US" altLang="ja-JP">
              <a:latin typeface="Arial" panose="020B0604020202020204" pitchFamily="34" charset="0"/>
            </a:endParaRPr>
          </a:p>
          <a:p>
            <a:r>
              <a:rPr lang="ja-JP" altLang="en-US">
                <a:latin typeface="Arial" panose="020B0604020202020204" pitchFamily="34" charset="0"/>
              </a:rPr>
              <a:t>トラみたいな見た目だけれど</a:t>
            </a:r>
            <a:endParaRPr lang="en-US" altLang="ja-JP">
              <a:latin typeface="Arial" panose="020B0604020202020204" pitchFamily="34" charset="0"/>
            </a:endParaRPr>
          </a:p>
          <a:p>
            <a:r>
              <a:rPr lang="ja-JP" altLang="en-US">
                <a:latin typeface="Arial" panose="020B0604020202020204" pitchFamily="34" charset="0"/>
              </a:rPr>
              <a:t>サクランボが大好き</a:t>
            </a:r>
            <a:endParaRPr lang="en-US" altLang="ja-JP">
              <a:latin typeface="Arial" panose="020B0604020202020204" pitchFamily="34" charset="0"/>
            </a:endParaRPr>
          </a:p>
          <a:p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53252" name="スライド番号プレースホルダー 3">
            <a:extLst>
              <a:ext uri="{FF2B5EF4-FFF2-40B4-BE49-F238E27FC236}">
                <a16:creationId xmlns:a16="http://schemas.microsoft.com/office/drawing/2014/main" id="{A3F7E177-0243-4545-BB28-53BB6B468C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0B9314BB-2379-40D2-97F4-15C09F09CD88}" type="slidenum">
              <a:rPr lang="en-US" altLang="ja-JP" smtClean="0"/>
              <a:pPr/>
              <a:t>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スライド イメージ プレースホルダー 1">
            <a:extLst>
              <a:ext uri="{FF2B5EF4-FFF2-40B4-BE49-F238E27FC236}">
                <a16:creationId xmlns:a16="http://schemas.microsoft.com/office/drawing/2014/main" id="{BC780F42-77B0-4879-B5BC-A9D656AC27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ノート プレースホルダー 2">
            <a:extLst>
              <a:ext uri="{FF2B5EF4-FFF2-40B4-BE49-F238E27FC236}">
                <a16:creationId xmlns:a16="http://schemas.microsoft.com/office/drawing/2014/main" id="{9438CA4F-11C3-4A17-B053-DB6A852998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ja-JP" altLang="en-US">
                <a:latin typeface="Arial" panose="020B0604020202020204" pitchFamily="34" charset="0"/>
              </a:rPr>
              <a:t>ハトのハートちゃんたちに見守られながら</a:t>
            </a:r>
            <a:endParaRPr lang="en-US" altLang="ja-JP">
              <a:latin typeface="Arial" panose="020B0604020202020204" pitchFamily="34" charset="0"/>
            </a:endParaRPr>
          </a:p>
          <a:p>
            <a:r>
              <a:rPr lang="ja-JP" altLang="en-US">
                <a:latin typeface="Arial" panose="020B0604020202020204" pitchFamily="34" charset="0"/>
              </a:rPr>
              <a:t>すくすく育ったハートラちゃん</a:t>
            </a:r>
            <a:endParaRPr lang="en-US" altLang="ja-JP">
              <a:latin typeface="Arial" panose="020B0604020202020204" pitchFamily="34" charset="0"/>
            </a:endParaRPr>
          </a:p>
          <a:p>
            <a:r>
              <a:rPr lang="ja-JP" altLang="en-US">
                <a:latin typeface="Arial" panose="020B0604020202020204" pitchFamily="34" charset="0"/>
              </a:rPr>
              <a:t>下の世界に広がる</a:t>
            </a:r>
            <a:endParaRPr lang="en-US" altLang="ja-JP">
              <a:latin typeface="Arial" panose="020B0604020202020204" pitchFamily="34" charset="0"/>
            </a:endParaRPr>
          </a:p>
          <a:p>
            <a:r>
              <a:rPr lang="ja-JP" altLang="en-US">
                <a:latin typeface="Arial" panose="020B0604020202020204" pitchFamily="34" charset="0"/>
              </a:rPr>
              <a:t>にぎやかな街に遊びに行ってみることに</a:t>
            </a:r>
          </a:p>
        </p:txBody>
      </p:sp>
      <p:sp>
        <p:nvSpPr>
          <p:cNvPr id="55300" name="スライド番号プレースホルダー 3">
            <a:extLst>
              <a:ext uri="{FF2B5EF4-FFF2-40B4-BE49-F238E27FC236}">
                <a16:creationId xmlns:a16="http://schemas.microsoft.com/office/drawing/2014/main" id="{E1388FB1-1C19-41AB-9A40-BD062B7900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BB820B4D-15E0-453B-B2E5-3A448CCC5A5D}" type="slidenum">
              <a:rPr lang="en-US" altLang="ja-JP" smtClean="0"/>
              <a:pPr/>
              <a:t>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スライド イメージ プレースホルダー 1">
            <a:extLst>
              <a:ext uri="{FF2B5EF4-FFF2-40B4-BE49-F238E27FC236}">
                <a16:creationId xmlns:a16="http://schemas.microsoft.com/office/drawing/2014/main" id="{9F98277B-F9E8-4628-9D07-6F30604454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ノート プレースホルダー 2">
            <a:extLst>
              <a:ext uri="{FF2B5EF4-FFF2-40B4-BE49-F238E27FC236}">
                <a16:creationId xmlns:a16="http://schemas.microsoft.com/office/drawing/2014/main" id="{D46D0A9A-54F3-4A3C-8633-425D6DD2E6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ja-JP" altLang="en-US">
                <a:latin typeface="Arial" panose="020B0604020202020204" pitchFamily="34" charset="0"/>
              </a:rPr>
              <a:t>風船のブランコに乗って</a:t>
            </a:r>
            <a:endParaRPr lang="en-US" altLang="ja-JP">
              <a:latin typeface="Arial" panose="020B0604020202020204" pitchFamily="34" charset="0"/>
            </a:endParaRPr>
          </a:p>
          <a:p>
            <a:r>
              <a:rPr lang="ja-JP" altLang="en-US">
                <a:latin typeface="Arial" panose="020B0604020202020204" pitchFamily="34" charset="0"/>
              </a:rPr>
              <a:t>　ふわふわそらから</a:t>
            </a:r>
            <a:endParaRPr lang="en-US" altLang="ja-JP">
              <a:latin typeface="Arial" panose="020B0604020202020204" pitchFamily="34" charset="0"/>
            </a:endParaRPr>
          </a:p>
          <a:p>
            <a:r>
              <a:rPr lang="ja-JP" altLang="en-US">
                <a:latin typeface="Arial" panose="020B0604020202020204" pitchFamily="34" charset="0"/>
              </a:rPr>
              <a:t>おりていくとちゅうで　小さなアパートの</a:t>
            </a:r>
            <a:endParaRPr lang="en-US" altLang="ja-JP">
              <a:latin typeface="Arial" panose="020B0604020202020204" pitchFamily="34" charset="0"/>
            </a:endParaRPr>
          </a:p>
          <a:p>
            <a:r>
              <a:rPr lang="ja-JP" altLang="en-US">
                <a:latin typeface="Arial" panose="020B0604020202020204" pitchFamily="34" charset="0"/>
              </a:rPr>
              <a:t>ベランダに　ひっかかってしまいました</a:t>
            </a:r>
          </a:p>
        </p:txBody>
      </p:sp>
      <p:sp>
        <p:nvSpPr>
          <p:cNvPr id="57348" name="スライド番号プレースホルダー 3">
            <a:extLst>
              <a:ext uri="{FF2B5EF4-FFF2-40B4-BE49-F238E27FC236}">
                <a16:creationId xmlns:a16="http://schemas.microsoft.com/office/drawing/2014/main" id="{DBEE8C08-C1CC-4669-BE14-2108FC2A45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95245A32-F710-4865-A415-B2B2F5D27C7C}" type="slidenum">
              <a:rPr lang="en-US" altLang="ja-JP" smtClean="0"/>
              <a:pPr/>
              <a:t>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スライド イメージ プレースホルダー 1">
            <a:extLst>
              <a:ext uri="{FF2B5EF4-FFF2-40B4-BE49-F238E27FC236}">
                <a16:creationId xmlns:a16="http://schemas.microsoft.com/office/drawing/2014/main" id="{11F589E6-E04F-4E2E-A71A-2CF34FA048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ノート プレースホルダー 2">
            <a:extLst>
              <a:ext uri="{FF2B5EF4-FFF2-40B4-BE49-F238E27FC236}">
                <a16:creationId xmlns:a16="http://schemas.microsoft.com/office/drawing/2014/main" id="{EF896B11-DA7A-46EB-B40E-A2F7AD11D5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ja-JP" altLang="en-US">
                <a:latin typeface="Arial" panose="020B0604020202020204" pitchFamily="34" charset="0"/>
              </a:rPr>
              <a:t>その部屋に住んでいたのは小さなかわいい女の子</a:t>
            </a:r>
            <a:endParaRPr lang="en-US" altLang="ja-JP">
              <a:latin typeface="Arial" panose="020B0604020202020204" pitchFamily="34" charset="0"/>
            </a:endParaRPr>
          </a:p>
          <a:p>
            <a:r>
              <a:rPr lang="ja-JP" altLang="en-US">
                <a:latin typeface="Arial" panose="020B0604020202020204" pitchFamily="34" charset="0"/>
              </a:rPr>
              <a:t>動けなくなったハートラちゃんを</a:t>
            </a:r>
            <a:endParaRPr lang="en-US" altLang="ja-JP">
              <a:latin typeface="Arial" panose="020B0604020202020204" pitchFamily="34" charset="0"/>
            </a:endParaRPr>
          </a:p>
          <a:p>
            <a:r>
              <a:rPr lang="ja-JP" altLang="en-US">
                <a:latin typeface="Arial" panose="020B0604020202020204" pitchFamily="34" charset="0"/>
              </a:rPr>
              <a:t>ハートちゃんと一緒にやさしく助けてくれました</a:t>
            </a:r>
          </a:p>
        </p:txBody>
      </p:sp>
      <p:sp>
        <p:nvSpPr>
          <p:cNvPr id="59396" name="スライド番号プレースホルダー 3">
            <a:extLst>
              <a:ext uri="{FF2B5EF4-FFF2-40B4-BE49-F238E27FC236}">
                <a16:creationId xmlns:a16="http://schemas.microsoft.com/office/drawing/2014/main" id="{6F0ACA3B-A66F-49A7-B1B4-D776BA4D72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2C6EBA08-C37F-46DC-9766-A2D7C2420F62}" type="slidenum">
              <a:rPr lang="en-US" altLang="ja-JP" smtClean="0"/>
              <a:pPr/>
              <a:t>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スライド イメージ プレースホルダー 1">
            <a:extLst>
              <a:ext uri="{FF2B5EF4-FFF2-40B4-BE49-F238E27FC236}">
                <a16:creationId xmlns:a16="http://schemas.microsoft.com/office/drawing/2014/main" id="{E0DFFBC9-8F51-4A84-A290-810993F57A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ノート プレースホルダー 2">
            <a:extLst>
              <a:ext uri="{FF2B5EF4-FFF2-40B4-BE49-F238E27FC236}">
                <a16:creationId xmlns:a16="http://schemas.microsoft.com/office/drawing/2014/main" id="{F421D119-9121-4F7F-9724-9D2C953EE6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ja-JP" altLang="en-US">
                <a:latin typeface="Arial" panose="020B0604020202020204" pitchFamily="34" charset="0"/>
              </a:rPr>
              <a:t>何度か一緒に</a:t>
            </a:r>
            <a:endParaRPr lang="en-US" altLang="ja-JP">
              <a:latin typeface="Arial" panose="020B0604020202020204" pitchFamily="34" charset="0"/>
            </a:endParaRPr>
          </a:p>
          <a:p>
            <a:r>
              <a:rPr lang="ja-JP" altLang="en-US">
                <a:latin typeface="Arial" panose="020B0604020202020204" pitchFamily="34" charset="0"/>
              </a:rPr>
              <a:t>おうちや公園で遊んでいるうちに</a:t>
            </a:r>
            <a:endParaRPr lang="en-US" altLang="ja-JP">
              <a:latin typeface="Arial" panose="020B0604020202020204" pitchFamily="34" charset="0"/>
            </a:endParaRPr>
          </a:p>
          <a:p>
            <a:r>
              <a:rPr lang="ja-JP" altLang="en-US">
                <a:latin typeface="Arial" panose="020B0604020202020204" pitchFamily="34" charset="0"/>
              </a:rPr>
              <a:t>すっかりなかよくなった</a:t>
            </a:r>
            <a:endParaRPr lang="en-US" altLang="ja-JP">
              <a:latin typeface="Arial" panose="020B0604020202020204" pitchFamily="34" charset="0"/>
            </a:endParaRPr>
          </a:p>
          <a:p>
            <a:r>
              <a:rPr lang="ja-JP" altLang="en-US">
                <a:latin typeface="Arial" panose="020B0604020202020204" pitchFamily="34" charset="0"/>
              </a:rPr>
              <a:t>ハートラちゃんと女の子</a:t>
            </a:r>
            <a:endParaRPr lang="en-US" altLang="ja-JP">
              <a:latin typeface="Arial" panose="020B0604020202020204" pitchFamily="34" charset="0"/>
            </a:endParaRPr>
          </a:p>
          <a:p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61444" name="スライド番号プレースホルダー 3">
            <a:extLst>
              <a:ext uri="{FF2B5EF4-FFF2-40B4-BE49-F238E27FC236}">
                <a16:creationId xmlns:a16="http://schemas.microsoft.com/office/drawing/2014/main" id="{975E2AA6-5E46-48EC-A8A6-53A587AEEB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64296A6C-1004-41A4-8561-8785B0023407}" type="slidenum">
              <a:rPr lang="en-US" altLang="ja-JP" smtClean="0"/>
              <a:pPr/>
              <a:t>9</a:t>
            </a:fld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4F096919-2A18-4625-ADBA-ECDA8F3305C1}"/>
              </a:ext>
            </a:extLst>
          </p:cNvPr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id="{BC09F828-4F85-4236-A006-CD82BBB999B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54BBD634-D5D0-4095-AA53-F6F054440A2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70C28AF4-D3D2-4515-9E2E-9AD4AC060EF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679FD58D-910D-42E7-8042-6C58FED70E3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1FA73E7F-FC3B-41C0-A9FC-C5457560766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 useBgFill="1">
          <p:nvSpPr>
            <p:cNvPr id="10" name="Freeform 10">
              <a:extLst>
                <a:ext uri="{FF2B5EF4-FFF2-40B4-BE49-F238E27FC236}">
                  <a16:creationId xmlns:a16="http://schemas.microsoft.com/office/drawing/2014/main" id="{D9C05141-670C-4C46-8840-7072BC1DD67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94A86C2-5630-419E-9284-1C76F976B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CD7CC12-DEEA-44E2-86B3-156677779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D65A352-3DCE-4E65-B898-5CCB4570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70FDB-4F04-4234-8C40-22F4AA20F94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44743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06709-DEAD-465C-91E5-21F7210A5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8536B-C81F-4D2E-B12A-A240AC968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4E128-B893-415A-9068-C6F03CDBA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75250-DE33-4C6D-AE4D-149EDE0453D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45217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>
            <a:extLst>
              <a:ext uri="{FF2B5EF4-FFF2-40B4-BE49-F238E27FC236}">
                <a16:creationId xmlns:a16="http://schemas.microsoft.com/office/drawing/2014/main" id="{515A1250-E9F7-4745-A0DD-6A5DD61452C5}"/>
              </a:ext>
            </a:extLst>
          </p:cNvPr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14">
            <a:extLst>
              <a:ext uri="{FF2B5EF4-FFF2-40B4-BE49-F238E27FC236}">
                <a16:creationId xmlns:a16="http://schemas.microsoft.com/office/drawing/2014/main" id="{BD6A638E-0229-41AC-8095-DDB30C9D8A6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0CC0CF8F-3010-40C1-8B34-71C47BDB8DC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1A73797B-8439-4E0B-B62D-313E986E690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18F9075A-E822-448D-8655-6BEEC613DB6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45AC0FB2-E890-462E-8B50-3C6F8BDD1A6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 useBgFill="1">
          <p:nvSpPr>
            <p:cNvPr id="10" name="Freeform 19">
              <a:extLst>
                <a:ext uri="{FF2B5EF4-FFF2-40B4-BE49-F238E27FC236}">
                  <a16:creationId xmlns:a16="http://schemas.microsoft.com/office/drawing/2014/main" id="{D35CF2EF-225D-4276-B3CE-2DD7A45FC36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FE6825B-0900-44E1-AC19-8C55D0CAF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B058B35-9B33-4B55-884D-3610031A4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EAECE38-5FC2-4733-BEA5-E0B156C65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52F8C-84EE-46B5-94CE-2EE980FA99D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60370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9DAD3C72-662A-4103-933E-3848671BC170}"/>
              </a:ext>
            </a:extLst>
          </p:cNvPr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 eaLnBrk="1" hangingPunct="1"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charset="-128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5" name="Date Placeholder 14">
            <a:extLst>
              <a:ext uri="{FF2B5EF4-FFF2-40B4-BE49-F238E27FC236}">
                <a16:creationId xmlns:a16="http://schemas.microsoft.com/office/drawing/2014/main" id="{37635930-250D-452D-9FB3-AE688DD0A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550B42F4-5BA2-4522-96A5-C1387D3E0E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3B4C9-38E1-4313-BE38-77852D0A1E1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Footer Placeholder 16">
            <a:extLst>
              <a:ext uri="{FF2B5EF4-FFF2-40B4-BE49-F238E27FC236}">
                <a16:creationId xmlns:a16="http://schemas.microsoft.com/office/drawing/2014/main" id="{011DB8E0-695C-4AB5-8A2B-873CA8F248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24992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06D9C-00C2-4A7F-B50E-26823E5FD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7859F-48BA-4E52-B394-AF9A12508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46BC6-EB17-42C8-ADDA-497E34F25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22D2C-9534-4726-9484-2D2266C2721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19429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id="{B557D44A-C99C-4C0D-B93A-EB27A6B04331}"/>
              </a:ext>
            </a:extLst>
          </p:cNvPr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charset="-128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6" name="Date Placeholder 11">
            <a:extLst>
              <a:ext uri="{FF2B5EF4-FFF2-40B4-BE49-F238E27FC236}">
                <a16:creationId xmlns:a16="http://schemas.microsoft.com/office/drawing/2014/main" id="{F482FDC5-6149-40BB-911B-A74F0D086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12">
            <a:extLst>
              <a:ext uri="{FF2B5EF4-FFF2-40B4-BE49-F238E27FC236}">
                <a16:creationId xmlns:a16="http://schemas.microsoft.com/office/drawing/2014/main" id="{7451BF7D-979F-4798-922E-312B4D817D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80819-3C82-4C9C-B0F4-257012286BB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8" name="Footer Placeholder 13">
            <a:extLst>
              <a:ext uri="{FF2B5EF4-FFF2-40B4-BE49-F238E27FC236}">
                <a16:creationId xmlns:a16="http://schemas.microsoft.com/office/drawing/2014/main" id="{2B77438F-F1F0-4A12-B1DA-FC2EEA741AD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36712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7FA7BB6-7E3D-4D76-80EE-EF32102A78D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B255510-7187-4D71-9C94-DD05B3814F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830E017-4E38-4F4B-A9B1-14FB976A193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9EEC0-CF74-4246-93B6-117D19FEF58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55330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>
            <a:extLst>
              <a:ext uri="{FF2B5EF4-FFF2-40B4-BE49-F238E27FC236}">
                <a16:creationId xmlns:a16="http://schemas.microsoft.com/office/drawing/2014/main" id="{C6CBD402-0F67-4439-8198-03D6663918C6}"/>
              </a:ext>
            </a:extLst>
          </p:cNvPr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charset="-128"/>
              </a:rPr>
              <a:t>{</a:t>
            </a: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07FF515F-D38E-4936-AFB6-EBF668C5058A}"/>
              </a:ext>
            </a:extLst>
          </p:cNvPr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charset="-128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2EDB0D32-9CB7-481E-877A-54FFC4904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" name="Slide Number Placeholder 14">
            <a:extLst>
              <a:ext uri="{FF2B5EF4-FFF2-40B4-BE49-F238E27FC236}">
                <a16:creationId xmlns:a16="http://schemas.microsoft.com/office/drawing/2014/main" id="{51C34368-C4FC-4A73-B2B2-8AFB37AB9B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A7A3F-F4F6-408C-AA3E-06C7C993A05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1" name="Footer Placeholder 15">
            <a:extLst>
              <a:ext uri="{FF2B5EF4-FFF2-40B4-BE49-F238E27FC236}">
                <a16:creationId xmlns:a16="http://schemas.microsoft.com/office/drawing/2014/main" id="{A032423A-113C-4A4C-B1F1-5B613435C3A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4803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19E124C-6C3D-407A-8E55-9AAF64AEB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360B9CE-A0BC-4FE8-9E81-EEE762C69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26F9572-FC49-4353-A814-03CF979EC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2A3CE-C8AF-4ABD-8B71-A10B8C8D5FB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7046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1019F24-9B20-4814-8847-1DED98040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DAEEB4F-74D1-4DBC-BA69-EAF30B063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17027CD-C6EE-4B7A-9CF0-FD25B1E6E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A0C26-EA8C-4E10-90C5-E4EF48281C8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02233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>
            <a:extLst>
              <a:ext uri="{FF2B5EF4-FFF2-40B4-BE49-F238E27FC236}">
                <a16:creationId xmlns:a16="http://schemas.microsoft.com/office/drawing/2014/main" id="{6D5C098D-4E95-4E6B-9C28-0D3ADA93D7CD}"/>
              </a:ext>
            </a:extLst>
          </p:cNvPr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charset="-128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6" name="Date Placeholder 14">
            <a:extLst>
              <a:ext uri="{FF2B5EF4-FFF2-40B4-BE49-F238E27FC236}">
                <a16:creationId xmlns:a16="http://schemas.microsoft.com/office/drawing/2014/main" id="{33779AAF-BBDF-4608-8BF5-0F578EEB0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15">
            <a:extLst>
              <a:ext uri="{FF2B5EF4-FFF2-40B4-BE49-F238E27FC236}">
                <a16:creationId xmlns:a16="http://schemas.microsoft.com/office/drawing/2014/main" id="{3A84EC1C-829A-4C5B-91CF-6665707CC3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26A33-9EC6-4F7D-9711-02FD584B769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8" name="Footer Placeholder 16">
            <a:extLst>
              <a:ext uri="{FF2B5EF4-FFF2-40B4-BE49-F238E27FC236}">
                <a16:creationId xmlns:a16="http://schemas.microsoft.com/office/drawing/2014/main" id="{168AB99F-DE5E-455A-9E4C-2D71889BB7B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1539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FD0A0-7122-4B06-8B3F-40001266E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4D0C3-4E39-4539-9064-89592518C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962BE-62CC-44EC-B0C1-0C4160481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0EB26-9A08-4D4F-9DBA-D7E17D765B8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29899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>
            <a:extLst>
              <a:ext uri="{FF2B5EF4-FFF2-40B4-BE49-F238E27FC236}">
                <a16:creationId xmlns:a16="http://schemas.microsoft.com/office/drawing/2014/main" id="{83BEE1F3-7763-442F-A493-2BCB81E33815}"/>
              </a:ext>
            </a:extLst>
          </p:cNvPr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charset="-128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6" name="Date Placeholder 12">
            <a:extLst>
              <a:ext uri="{FF2B5EF4-FFF2-40B4-BE49-F238E27FC236}">
                <a16:creationId xmlns:a16="http://schemas.microsoft.com/office/drawing/2014/main" id="{09307209-B82B-4413-A5CA-762B5DD23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CD8149FF-D8F8-4752-B684-B69E7AE4C1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02CB7-C41B-439C-BD3D-09C9F9BF930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8" name="Footer Placeholder 14">
            <a:extLst>
              <a:ext uri="{FF2B5EF4-FFF2-40B4-BE49-F238E27FC236}">
                <a16:creationId xmlns:a16="http://schemas.microsoft.com/office/drawing/2014/main" id="{59A73D9D-F6D1-44CF-9B68-49F23F2A4AD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60356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03159-0125-4553-BB09-22D17277E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64A5C-E37E-4F47-B2FD-A9E93A271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9C799-642A-4560-BBE9-D93A4BEF9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80E85-2442-42D1-BD88-936D2D65DEF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76452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BE1F1-6217-4B23-8EEF-8280A2352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A5D58-147E-4B50-BB06-0AE9274AE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72620-4E00-44F2-A661-4428C94BC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6AA5E-3C9A-458F-9F3A-460AB1E3F59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76107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0987CC4-F3AB-4777-A677-39DE88B79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9B68E74-CD3F-41C0-802B-F540A557C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C933878-C27E-4F25-AE9E-F8731C632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95561-FCB7-429D-9B4E-AAE7783CA9D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4349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F5C9E9-1C29-49D7-9C16-83963C971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00494B8-5F3A-43B9-936E-212797208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FBB456-F149-47AC-B60E-266206E4B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140DA-F80B-405B-949F-53C9223D916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209703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6563B35-63C1-463D-9C56-CF1131484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A2A0FE-BCBD-4D4A-88FB-36572EADA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15CA3D-8B68-46F2-A1BF-5087258B5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D9A7F-AAD0-4571-B0F1-6A727579E80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048733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3C714861-2C9A-469A-AC39-86CC80FF2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5AAB729A-2CD1-4ED9-BCBB-20E5F30C0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8F702A41-E39A-4CBC-99A1-31D56809A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DBD75-25DC-4B83-933E-24CC0E95EFB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530548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D0408886-C649-4F1D-A1F6-6E1127794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FF62A425-2B8A-4701-9BB4-4AA1F4690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2BDD95FB-E8D4-4BF6-9C69-830175320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65BE4-2CF6-48B8-92AF-40EA26DD2EF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352918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9EF58C03-68D6-49E0-A08F-58CDD9471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DA740275-522E-4631-8961-3BE4B2E92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0D51C88C-F4F1-4ED8-A3A2-C24877876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1B6EA-2126-47CA-AA10-D1289D3CC11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688451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C61F7DBC-F504-4EFD-BE3B-01BCCEAC1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7F727B3D-D231-4D52-A7C0-1F483F89B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F8BD9041-BF88-4C7D-8065-21DDCFDAD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0DC92-9E40-419F-AA33-5F0372F6FEF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03642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>
            <a:extLst>
              <a:ext uri="{FF2B5EF4-FFF2-40B4-BE49-F238E27FC236}">
                <a16:creationId xmlns:a16="http://schemas.microsoft.com/office/drawing/2014/main" id="{59336B79-5DEA-4A5C-835D-895D8AEF84C9}"/>
              </a:ext>
            </a:extLst>
          </p:cNvPr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91D51F1A-CE59-4075-B109-DABEC8AFB642}"/>
              </a:ext>
            </a:extLst>
          </p:cNvPr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6 w 2706"/>
              <a:gd name="T1" fmla="*/ 0 h 640"/>
              <a:gd name="T2" fmla="*/ 2147483646 w 2706"/>
              <a:gd name="T3" fmla="*/ 0 h 640"/>
              <a:gd name="T4" fmla="*/ 2147483646 w 2706"/>
              <a:gd name="T5" fmla="*/ 2147483646 h 640"/>
              <a:gd name="T6" fmla="*/ 2147483646 w 2706"/>
              <a:gd name="T7" fmla="*/ 2147483646 h 640"/>
              <a:gd name="T8" fmla="*/ 2147483646 w 2706"/>
              <a:gd name="T9" fmla="*/ 2147483646 h 640"/>
              <a:gd name="T10" fmla="*/ 2147483646 w 2706"/>
              <a:gd name="T11" fmla="*/ 2147483646 h 640"/>
              <a:gd name="T12" fmla="*/ 2147483646 w 2706"/>
              <a:gd name="T13" fmla="*/ 2147483646 h 640"/>
              <a:gd name="T14" fmla="*/ 2147483646 w 2706"/>
              <a:gd name="T15" fmla="*/ 2147483646 h 640"/>
              <a:gd name="T16" fmla="*/ 2147483646 w 2706"/>
              <a:gd name="T17" fmla="*/ 2147483646 h 640"/>
              <a:gd name="T18" fmla="*/ 2147483646 w 2706"/>
              <a:gd name="T19" fmla="*/ 2147483646 h 640"/>
              <a:gd name="T20" fmla="*/ 2147483646 w 2706"/>
              <a:gd name="T21" fmla="*/ 2147483646 h 640"/>
              <a:gd name="T22" fmla="*/ 2147483646 w 2706"/>
              <a:gd name="T23" fmla="*/ 2147483646 h 640"/>
              <a:gd name="T24" fmla="*/ 2147483646 w 2706"/>
              <a:gd name="T25" fmla="*/ 2147483646 h 640"/>
              <a:gd name="T26" fmla="*/ 2147483646 w 2706"/>
              <a:gd name="T27" fmla="*/ 2147483646 h 640"/>
              <a:gd name="T28" fmla="*/ 2147483646 w 2706"/>
              <a:gd name="T29" fmla="*/ 2147483646 h 640"/>
              <a:gd name="T30" fmla="*/ 2147483646 w 2706"/>
              <a:gd name="T31" fmla="*/ 2147483646 h 640"/>
              <a:gd name="T32" fmla="*/ 2147483646 w 2706"/>
              <a:gd name="T33" fmla="*/ 2147483646 h 640"/>
              <a:gd name="T34" fmla="*/ 2147483646 w 2706"/>
              <a:gd name="T35" fmla="*/ 2147483646 h 640"/>
              <a:gd name="T36" fmla="*/ 0 w 2706"/>
              <a:gd name="T37" fmla="*/ 2147483646 h 640"/>
              <a:gd name="T38" fmla="*/ 0 w 2706"/>
              <a:gd name="T39" fmla="*/ 2147483646 h 640"/>
              <a:gd name="T40" fmla="*/ 2147483646 w 2706"/>
              <a:gd name="T41" fmla="*/ 2147483646 h 640"/>
              <a:gd name="T42" fmla="*/ 2147483646 w 2706"/>
              <a:gd name="T43" fmla="*/ 2147483646 h 640"/>
              <a:gd name="T44" fmla="*/ 2147483646 w 2706"/>
              <a:gd name="T45" fmla="*/ 2147483646 h 640"/>
              <a:gd name="T46" fmla="*/ 2147483646 w 2706"/>
              <a:gd name="T47" fmla="*/ 2147483646 h 640"/>
              <a:gd name="T48" fmla="*/ 2147483646 w 2706"/>
              <a:gd name="T49" fmla="*/ 2147483646 h 640"/>
              <a:gd name="T50" fmla="*/ 2147483646 w 2706"/>
              <a:gd name="T51" fmla="*/ 2147483646 h 640"/>
              <a:gd name="T52" fmla="*/ 2147483646 w 2706"/>
              <a:gd name="T53" fmla="*/ 2147483646 h 640"/>
              <a:gd name="T54" fmla="*/ 2147483646 w 2706"/>
              <a:gd name="T55" fmla="*/ 2147483646 h 640"/>
              <a:gd name="T56" fmla="*/ 2147483646 w 2706"/>
              <a:gd name="T57" fmla="*/ 2147483646 h 640"/>
              <a:gd name="T58" fmla="*/ 2147483646 w 2706"/>
              <a:gd name="T59" fmla="*/ 2147483646 h 640"/>
              <a:gd name="T60" fmla="*/ 2147483646 w 2706"/>
              <a:gd name="T61" fmla="*/ 2147483646 h 640"/>
              <a:gd name="T62" fmla="*/ 2147483646 w 2706"/>
              <a:gd name="T63" fmla="*/ 2147483646 h 640"/>
              <a:gd name="T64" fmla="*/ 2147483646 w 2706"/>
              <a:gd name="T65" fmla="*/ 2147483646 h 640"/>
              <a:gd name="T66" fmla="*/ 2147483646 w 2706"/>
              <a:gd name="T67" fmla="*/ 2147483646 h 640"/>
              <a:gd name="T68" fmla="*/ 2147483646 w 2706"/>
              <a:gd name="T69" fmla="*/ 2147483646 h 640"/>
              <a:gd name="T70" fmla="*/ 2147483646 w 2706"/>
              <a:gd name="T71" fmla="*/ 2147483646 h 640"/>
              <a:gd name="T72" fmla="*/ 2147483646 w 2706"/>
              <a:gd name="T73" fmla="*/ 2147483646 h 640"/>
              <a:gd name="T74" fmla="*/ 2147483646 w 2706"/>
              <a:gd name="T75" fmla="*/ 2147483646 h 640"/>
              <a:gd name="T76" fmla="*/ 2147483646 w 2706"/>
              <a:gd name="T77" fmla="*/ 2147483646 h 640"/>
              <a:gd name="T78" fmla="*/ 2147483646 w 2706"/>
              <a:gd name="T79" fmla="*/ 2147483646 h 640"/>
              <a:gd name="T80" fmla="*/ 2147483646 w 2706"/>
              <a:gd name="T81" fmla="*/ 2147483646 h 640"/>
              <a:gd name="T82" fmla="*/ 2147483646 w 2706"/>
              <a:gd name="T83" fmla="*/ 2147483646 h 640"/>
              <a:gd name="T84" fmla="*/ 2147483646 w 2706"/>
              <a:gd name="T85" fmla="*/ 2147483646 h 640"/>
              <a:gd name="T86" fmla="*/ 2147483646 w 2706"/>
              <a:gd name="T87" fmla="*/ 2147483646 h 640"/>
              <a:gd name="T88" fmla="*/ 2147483646 w 2706"/>
              <a:gd name="T89" fmla="*/ 2147483646 h 640"/>
              <a:gd name="T90" fmla="*/ 2147483646 w 2706"/>
              <a:gd name="T91" fmla="*/ 2147483646 h 640"/>
              <a:gd name="T92" fmla="*/ 2147483646 w 2706"/>
              <a:gd name="T93" fmla="*/ 2147483646 h 640"/>
              <a:gd name="T94" fmla="*/ 2147483646 w 2706"/>
              <a:gd name="T95" fmla="*/ 2147483646 h 640"/>
              <a:gd name="T96" fmla="*/ 2147483646 w 2706"/>
              <a:gd name="T97" fmla="*/ 2147483646 h 640"/>
              <a:gd name="T98" fmla="*/ 2147483646 w 2706"/>
              <a:gd name="T99" fmla="*/ 2147483646 h 640"/>
              <a:gd name="T100" fmla="*/ 2147483646 w 2706"/>
              <a:gd name="T101" fmla="*/ 2147483646 h 640"/>
              <a:gd name="T102" fmla="*/ 2147483646 w 2706"/>
              <a:gd name="T103" fmla="*/ 2147483646 h 640"/>
              <a:gd name="T104" fmla="*/ 2147483646 w 2706"/>
              <a:gd name="T105" fmla="*/ 2147483646 h 640"/>
              <a:gd name="T106" fmla="*/ 2147483646 w 2706"/>
              <a:gd name="T107" fmla="*/ 0 h 640"/>
              <a:gd name="T108" fmla="*/ 2147483646 w 2706"/>
              <a:gd name="T109" fmla="*/ 0 h 640"/>
              <a:gd name="T110" fmla="*/ 2147483646 w 2706"/>
              <a:gd name="T111" fmla="*/ 0 h 640"/>
              <a:gd name="T112" fmla="*/ 2147483646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id="{4443B874-8CEF-4EE1-B5A9-3C39941C472F}"/>
              </a:ext>
            </a:extLst>
          </p:cNvPr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6 w 5216"/>
              <a:gd name="T1" fmla="*/ 2147483646 h 762"/>
              <a:gd name="T2" fmla="*/ 2147483646 w 5216"/>
              <a:gd name="T3" fmla="*/ 2147483646 h 762"/>
              <a:gd name="T4" fmla="*/ 2147483646 w 5216"/>
              <a:gd name="T5" fmla="*/ 2147483646 h 762"/>
              <a:gd name="T6" fmla="*/ 2147483646 w 5216"/>
              <a:gd name="T7" fmla="*/ 2147483646 h 762"/>
              <a:gd name="T8" fmla="*/ 2147483646 w 5216"/>
              <a:gd name="T9" fmla="*/ 2147483646 h 762"/>
              <a:gd name="T10" fmla="*/ 2147483646 w 5216"/>
              <a:gd name="T11" fmla="*/ 2147483646 h 762"/>
              <a:gd name="T12" fmla="*/ 2147483646 w 5216"/>
              <a:gd name="T13" fmla="*/ 2147483646 h 762"/>
              <a:gd name="T14" fmla="*/ 2147483646 w 5216"/>
              <a:gd name="T15" fmla="*/ 2147483646 h 762"/>
              <a:gd name="T16" fmla="*/ 2147483646 w 5216"/>
              <a:gd name="T17" fmla="*/ 2147483646 h 762"/>
              <a:gd name="T18" fmla="*/ 2147483646 w 5216"/>
              <a:gd name="T19" fmla="*/ 2147483646 h 762"/>
              <a:gd name="T20" fmla="*/ 2147483646 w 5216"/>
              <a:gd name="T21" fmla="*/ 2147483646 h 762"/>
              <a:gd name="T22" fmla="*/ 2147483646 w 5216"/>
              <a:gd name="T23" fmla="*/ 2147483646 h 762"/>
              <a:gd name="T24" fmla="*/ 2147483646 w 5216"/>
              <a:gd name="T25" fmla="*/ 2147483646 h 762"/>
              <a:gd name="T26" fmla="*/ 2147483646 w 5216"/>
              <a:gd name="T27" fmla="*/ 0 h 762"/>
              <a:gd name="T28" fmla="*/ 2147483646 w 5216"/>
              <a:gd name="T29" fmla="*/ 2147483646 h 762"/>
              <a:gd name="T30" fmla="*/ 2147483646 w 5216"/>
              <a:gd name="T31" fmla="*/ 2147483646 h 762"/>
              <a:gd name="T32" fmla="*/ 0 w 5216"/>
              <a:gd name="T33" fmla="*/ 2147483646 h 762"/>
              <a:gd name="T34" fmla="*/ 2147483646 w 5216"/>
              <a:gd name="T35" fmla="*/ 2147483646 h 762"/>
              <a:gd name="T36" fmla="*/ 2147483646 w 5216"/>
              <a:gd name="T37" fmla="*/ 2147483646 h 762"/>
              <a:gd name="T38" fmla="*/ 2147483646 w 5216"/>
              <a:gd name="T39" fmla="*/ 2147483646 h 762"/>
              <a:gd name="T40" fmla="*/ 2147483646 w 5216"/>
              <a:gd name="T41" fmla="*/ 2147483646 h 762"/>
              <a:gd name="T42" fmla="*/ 2147483646 w 5216"/>
              <a:gd name="T43" fmla="*/ 2147483646 h 762"/>
              <a:gd name="T44" fmla="*/ 2147483646 w 5216"/>
              <a:gd name="T45" fmla="*/ 2147483646 h 762"/>
              <a:gd name="T46" fmla="*/ 2147483646 w 5216"/>
              <a:gd name="T47" fmla="*/ 2147483646 h 762"/>
              <a:gd name="T48" fmla="*/ 2147483646 w 5216"/>
              <a:gd name="T49" fmla="*/ 2147483646 h 762"/>
              <a:gd name="T50" fmla="*/ 2147483646 w 5216"/>
              <a:gd name="T51" fmla="*/ 2147483646 h 762"/>
              <a:gd name="T52" fmla="*/ 2147483646 w 5216"/>
              <a:gd name="T53" fmla="*/ 2147483646 h 762"/>
              <a:gd name="T54" fmla="*/ 2147483646 w 5216"/>
              <a:gd name="T55" fmla="*/ 2147483646 h 762"/>
              <a:gd name="T56" fmla="*/ 2147483646 w 5216"/>
              <a:gd name="T57" fmla="*/ 2147483646 h 762"/>
              <a:gd name="T58" fmla="*/ 2147483646 w 5216"/>
              <a:gd name="T59" fmla="*/ 2147483646 h 762"/>
              <a:gd name="T60" fmla="*/ 2147483646 w 5216"/>
              <a:gd name="T61" fmla="*/ 2147483646 h 762"/>
              <a:gd name="T62" fmla="*/ 2147483646 w 5216"/>
              <a:gd name="T63" fmla="*/ 2147483646 h 762"/>
              <a:gd name="T64" fmla="*/ 2147483646 w 5216"/>
              <a:gd name="T65" fmla="*/ 2147483646 h 762"/>
              <a:gd name="T66" fmla="*/ 2147483646 w 5216"/>
              <a:gd name="T67" fmla="*/ 2147483646 h 762"/>
              <a:gd name="T68" fmla="*/ 2147483646 w 5216"/>
              <a:gd name="T69" fmla="*/ 2147483646 h 762"/>
              <a:gd name="T70" fmla="*/ 2147483646 w 5216"/>
              <a:gd name="T71" fmla="*/ 2147483646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" name="Freeform 22">
            <a:extLst>
              <a:ext uri="{FF2B5EF4-FFF2-40B4-BE49-F238E27FC236}">
                <a16:creationId xmlns:a16="http://schemas.microsoft.com/office/drawing/2014/main" id="{058EF3AF-EFEC-4FBA-8913-A2CCB9265F10}"/>
              </a:ext>
            </a:extLst>
          </p:cNvPr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6 h 694"/>
              <a:gd name="T2" fmla="*/ 0 w 5144"/>
              <a:gd name="T3" fmla="*/ 2147483646 h 694"/>
              <a:gd name="T4" fmla="*/ 2147483646 w 5144"/>
              <a:gd name="T5" fmla="*/ 2147483646 h 694"/>
              <a:gd name="T6" fmla="*/ 2147483646 w 5144"/>
              <a:gd name="T7" fmla="*/ 2147483646 h 694"/>
              <a:gd name="T8" fmla="*/ 2147483646 w 5144"/>
              <a:gd name="T9" fmla="*/ 2147483646 h 694"/>
              <a:gd name="T10" fmla="*/ 2147483646 w 5144"/>
              <a:gd name="T11" fmla="*/ 2147483646 h 694"/>
              <a:gd name="T12" fmla="*/ 2147483646 w 5144"/>
              <a:gd name="T13" fmla="*/ 2147483646 h 694"/>
              <a:gd name="T14" fmla="*/ 2147483646 w 5144"/>
              <a:gd name="T15" fmla="*/ 2147483646 h 694"/>
              <a:gd name="T16" fmla="*/ 2147483646 w 5144"/>
              <a:gd name="T17" fmla="*/ 2147483646 h 694"/>
              <a:gd name="T18" fmla="*/ 2147483646 w 5144"/>
              <a:gd name="T19" fmla="*/ 2147483646 h 694"/>
              <a:gd name="T20" fmla="*/ 2147483646 w 5144"/>
              <a:gd name="T21" fmla="*/ 2147483646 h 694"/>
              <a:gd name="T22" fmla="*/ 2147483646 w 5144"/>
              <a:gd name="T23" fmla="*/ 2147483646 h 694"/>
              <a:gd name="T24" fmla="*/ 2147483646 w 5144"/>
              <a:gd name="T25" fmla="*/ 0 h 694"/>
              <a:gd name="T26" fmla="*/ 2147483646 w 5144"/>
              <a:gd name="T27" fmla="*/ 2147483646 h 694"/>
              <a:gd name="T28" fmla="*/ 2147483646 w 5144"/>
              <a:gd name="T29" fmla="*/ 2147483646 h 694"/>
              <a:gd name="T30" fmla="*/ 2147483646 w 5144"/>
              <a:gd name="T31" fmla="*/ 2147483646 h 694"/>
              <a:gd name="T32" fmla="*/ 2147483646 w 5144"/>
              <a:gd name="T33" fmla="*/ 2147483646 h 694"/>
              <a:gd name="T34" fmla="*/ 2147483646 w 5144"/>
              <a:gd name="T35" fmla="*/ 2147483646 h 694"/>
              <a:gd name="T36" fmla="*/ 2147483646 w 5144"/>
              <a:gd name="T37" fmla="*/ 2147483646 h 694"/>
              <a:gd name="T38" fmla="*/ 2147483646 w 5144"/>
              <a:gd name="T39" fmla="*/ 2147483646 h 694"/>
              <a:gd name="T40" fmla="*/ 2147483646 w 5144"/>
              <a:gd name="T41" fmla="*/ 2147483646 h 694"/>
              <a:gd name="T42" fmla="*/ 2147483646 w 5144"/>
              <a:gd name="T43" fmla="*/ 2147483646 h 694"/>
              <a:gd name="T44" fmla="*/ 2147483646 w 5144"/>
              <a:gd name="T45" fmla="*/ 2147483646 h 694"/>
              <a:gd name="T46" fmla="*/ 2147483646 w 5144"/>
              <a:gd name="T47" fmla="*/ 2147483646 h 694"/>
              <a:gd name="T48" fmla="*/ 2147483646 w 5144"/>
              <a:gd name="T49" fmla="*/ 2147483646 h 694"/>
              <a:gd name="T50" fmla="*/ 2147483646 w 5144"/>
              <a:gd name="T51" fmla="*/ 2147483646 h 694"/>
              <a:gd name="T52" fmla="*/ 2147483646 w 5144"/>
              <a:gd name="T53" fmla="*/ 2147483646 h 694"/>
              <a:gd name="T54" fmla="*/ 2147483646 w 5144"/>
              <a:gd name="T55" fmla="*/ 2147483646 h 694"/>
              <a:gd name="T56" fmla="*/ 2147483646 w 5144"/>
              <a:gd name="T57" fmla="*/ 2147483646 h 694"/>
              <a:gd name="T58" fmla="*/ 2147483646 w 5144"/>
              <a:gd name="T59" fmla="*/ 2147483646 h 694"/>
              <a:gd name="T60" fmla="*/ 2147483646 w 5144"/>
              <a:gd name="T61" fmla="*/ 2147483646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" name="Freeform 26">
            <a:extLst>
              <a:ext uri="{FF2B5EF4-FFF2-40B4-BE49-F238E27FC236}">
                <a16:creationId xmlns:a16="http://schemas.microsoft.com/office/drawing/2014/main" id="{5231A460-3034-4B95-9F9A-BD39D81FF9A2}"/>
              </a:ext>
            </a:extLst>
          </p:cNvPr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6 h 584"/>
              <a:gd name="T2" fmla="*/ 0 w 3112"/>
              <a:gd name="T3" fmla="*/ 2147483646 h 584"/>
              <a:gd name="T4" fmla="*/ 2147483646 w 3112"/>
              <a:gd name="T5" fmla="*/ 2147483646 h 584"/>
              <a:gd name="T6" fmla="*/ 2147483646 w 3112"/>
              <a:gd name="T7" fmla="*/ 2147483646 h 584"/>
              <a:gd name="T8" fmla="*/ 2147483646 w 3112"/>
              <a:gd name="T9" fmla="*/ 2147483646 h 584"/>
              <a:gd name="T10" fmla="*/ 2147483646 w 3112"/>
              <a:gd name="T11" fmla="*/ 2147483646 h 584"/>
              <a:gd name="T12" fmla="*/ 2147483646 w 3112"/>
              <a:gd name="T13" fmla="*/ 2147483646 h 584"/>
              <a:gd name="T14" fmla="*/ 2147483646 w 3112"/>
              <a:gd name="T15" fmla="*/ 2147483646 h 584"/>
              <a:gd name="T16" fmla="*/ 2147483646 w 3112"/>
              <a:gd name="T17" fmla="*/ 2147483646 h 584"/>
              <a:gd name="T18" fmla="*/ 2147483646 w 3112"/>
              <a:gd name="T19" fmla="*/ 2147483646 h 584"/>
              <a:gd name="T20" fmla="*/ 2147483646 w 3112"/>
              <a:gd name="T21" fmla="*/ 2147483646 h 584"/>
              <a:gd name="T22" fmla="*/ 2147483646 w 3112"/>
              <a:gd name="T23" fmla="*/ 2147483646 h 584"/>
              <a:gd name="T24" fmla="*/ 2147483646 w 3112"/>
              <a:gd name="T25" fmla="*/ 2147483646 h 584"/>
              <a:gd name="T26" fmla="*/ 2147483646 w 3112"/>
              <a:gd name="T27" fmla="*/ 2147483646 h 584"/>
              <a:gd name="T28" fmla="*/ 2147483646 w 3112"/>
              <a:gd name="T29" fmla="*/ 2147483646 h 584"/>
              <a:gd name="T30" fmla="*/ 2147483646 w 3112"/>
              <a:gd name="T31" fmla="*/ 2147483646 h 584"/>
              <a:gd name="T32" fmla="*/ 2147483646 w 3112"/>
              <a:gd name="T33" fmla="*/ 2147483646 h 584"/>
              <a:gd name="T34" fmla="*/ 2147483646 w 3112"/>
              <a:gd name="T35" fmla="*/ 2147483646 h 584"/>
              <a:gd name="T36" fmla="*/ 2147483646 w 3112"/>
              <a:gd name="T37" fmla="*/ 2147483646 h 584"/>
              <a:gd name="T38" fmla="*/ 2147483646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 useBgFill="1">
        <p:nvSpPr>
          <p:cNvPr id="9" name="Freeform 10">
            <a:extLst>
              <a:ext uri="{FF2B5EF4-FFF2-40B4-BE49-F238E27FC236}">
                <a16:creationId xmlns:a16="http://schemas.microsoft.com/office/drawing/2014/main" id="{258A2BE1-E559-49BA-BE55-A283AE6B83D2}"/>
              </a:ext>
            </a:extLst>
          </p:cNvPr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6 w 8196"/>
              <a:gd name="T1" fmla="*/ 2147483646 h 1192"/>
              <a:gd name="T2" fmla="*/ 2147483646 w 8196"/>
              <a:gd name="T3" fmla="*/ 2147483646 h 1192"/>
              <a:gd name="T4" fmla="*/ 2147483646 w 8196"/>
              <a:gd name="T5" fmla="*/ 2147483646 h 1192"/>
              <a:gd name="T6" fmla="*/ 2147483646 w 8196"/>
              <a:gd name="T7" fmla="*/ 2147483646 h 1192"/>
              <a:gd name="T8" fmla="*/ 2147483646 w 8196"/>
              <a:gd name="T9" fmla="*/ 2147483646 h 1192"/>
              <a:gd name="T10" fmla="*/ 2147483646 w 8196"/>
              <a:gd name="T11" fmla="*/ 2147483646 h 1192"/>
              <a:gd name="T12" fmla="*/ 2147483646 w 8196"/>
              <a:gd name="T13" fmla="*/ 2147483646 h 1192"/>
              <a:gd name="T14" fmla="*/ 2147483646 w 8196"/>
              <a:gd name="T15" fmla="*/ 2147483646 h 1192"/>
              <a:gd name="T16" fmla="*/ 2147483646 w 8196"/>
              <a:gd name="T17" fmla="*/ 2147483646 h 1192"/>
              <a:gd name="T18" fmla="*/ 2147483646 w 8196"/>
              <a:gd name="T19" fmla="*/ 2147483646 h 1192"/>
              <a:gd name="T20" fmla="*/ 2147483646 w 8196"/>
              <a:gd name="T21" fmla="*/ 2147483646 h 1192"/>
              <a:gd name="T22" fmla="*/ 2147483646 w 8196"/>
              <a:gd name="T23" fmla="*/ 2147483646 h 1192"/>
              <a:gd name="T24" fmla="*/ 2147483646 w 8196"/>
              <a:gd name="T25" fmla="*/ 2147483646 h 1192"/>
              <a:gd name="T26" fmla="*/ 2147483646 w 8196"/>
              <a:gd name="T27" fmla="*/ 2147483646 h 1192"/>
              <a:gd name="T28" fmla="*/ 2147483646 w 8196"/>
              <a:gd name="T29" fmla="*/ 2147483646 h 1192"/>
              <a:gd name="T30" fmla="*/ 2147483646 w 8196"/>
              <a:gd name="T31" fmla="*/ 2147483646 h 1192"/>
              <a:gd name="T32" fmla="*/ 2147483646 w 8196"/>
              <a:gd name="T33" fmla="*/ 2147483646 h 1192"/>
              <a:gd name="T34" fmla="*/ 2147483646 w 8196"/>
              <a:gd name="T35" fmla="*/ 2147483646 h 1192"/>
              <a:gd name="T36" fmla="*/ 2147483646 w 8196"/>
              <a:gd name="T37" fmla="*/ 2147483646 h 1192"/>
              <a:gd name="T38" fmla="*/ 2147483646 w 8196"/>
              <a:gd name="T39" fmla="*/ 2147483646 h 1192"/>
              <a:gd name="T40" fmla="*/ 2147483646 w 8196"/>
              <a:gd name="T41" fmla="*/ 2147483646 h 1192"/>
              <a:gd name="T42" fmla="*/ 2147483646 w 8196"/>
              <a:gd name="T43" fmla="*/ 2147483646 h 1192"/>
              <a:gd name="T44" fmla="*/ 2147483646 w 8196"/>
              <a:gd name="T45" fmla="*/ 0 h 1192"/>
              <a:gd name="T46" fmla="*/ 2147483646 w 8196"/>
              <a:gd name="T47" fmla="*/ 2147483646 h 1192"/>
              <a:gd name="T48" fmla="*/ 2147483646 w 8196"/>
              <a:gd name="T49" fmla="*/ 2147483646 h 1192"/>
              <a:gd name="T50" fmla="*/ 2147483646 w 8196"/>
              <a:gd name="T51" fmla="*/ 2147483646 h 1192"/>
              <a:gd name="T52" fmla="*/ 2147483646 w 8196"/>
              <a:gd name="T53" fmla="*/ 2147483646 h 1192"/>
              <a:gd name="T54" fmla="*/ 2147483646 w 8196"/>
              <a:gd name="T55" fmla="*/ 2147483646 h 1192"/>
              <a:gd name="T56" fmla="*/ 2147483646 w 8196"/>
              <a:gd name="T57" fmla="*/ 2147483646 h 1192"/>
              <a:gd name="T58" fmla="*/ 2147483646 w 8196"/>
              <a:gd name="T59" fmla="*/ 2147483646 h 1192"/>
              <a:gd name="T60" fmla="*/ 2147483646 w 8196"/>
              <a:gd name="T61" fmla="*/ 2147483646 h 1192"/>
              <a:gd name="T62" fmla="*/ 0 w 8196"/>
              <a:gd name="T63" fmla="*/ 2147483646 h 1192"/>
              <a:gd name="T64" fmla="*/ 2147483646 w 8196"/>
              <a:gd name="T65" fmla="*/ 2147483646 h 1192"/>
              <a:gd name="T66" fmla="*/ 2147483646 w 8196"/>
              <a:gd name="T67" fmla="*/ 2147483646 h 1192"/>
              <a:gd name="T68" fmla="*/ 2147483646 w 8196"/>
              <a:gd name="T69" fmla="*/ 2147483646 h 1192"/>
              <a:gd name="T70" fmla="*/ 2147483646 w 8196"/>
              <a:gd name="T71" fmla="*/ 2147483646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88C3930-AC06-455F-B96E-1D26C146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FB31046-6D0B-477E-B922-8034F82BC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46949C5-643E-4C93-B55D-0BD9F9168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EF69D-7797-46FB-9CD6-BE9129C22AC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725895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5BDD3D68-48B7-418E-88DC-ED179EB98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BCBCD96D-ABDF-40D8-AEBF-165B424A1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3EEEA62B-14A1-429D-A170-D7CE7177A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607B0-0D56-4661-A7D4-8FACEAAB94A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330126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8290EEA0-C6CC-40AD-A118-15D95FE88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2B4CD863-C264-46D0-9C07-286A0D7D9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6AF7EB95-7189-4522-B888-731C03F3D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4A106-CD48-464B-8F8E-E3D2AECB20A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73176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9DD813A-4FF5-4DC0-A6DB-4BC93C75D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4B8FA4-77FE-42A5-A007-95DC5BF3E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9BCF9C4-336D-4A77-987C-C44A5CA57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D3894-301E-4346-AECF-20696538BDB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630456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1A8BDB2-4F7A-43E4-B670-A6FC38149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EED218-FEEB-4BEB-A17F-19133981B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B94DBEE-61E6-4995-B601-24865236B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991EC-4FFD-460E-A7E8-97A53ED7436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8715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8D654DCF-E655-4F42-9DF7-2382EAA44420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0A5A2F3-E85D-40DD-BF94-268F804C7222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5CDE4A50-DDB9-4169-8551-BD6FC6AC6555}"/>
              </a:ext>
            </a:extLst>
          </p:cNvPr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12D7917-B148-4ED3-908A-51D5A8B71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A793385-54DE-4750-9D4F-6959937C6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DC48AA5-8B04-42F2-9016-EC66E92F9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FE081-08BE-4F27-9BF1-876740F8FAE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436477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D0E99-14E5-45F3-8F6E-588E18DC7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B5D4E-F70C-4B74-8997-32C7A63EC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9A58A-4213-40CD-8326-7D95689A8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27EC8-B868-4F0F-8528-E38005F35BE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315023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83D8E98D-5A79-4C57-94CC-EC70758CF64E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1CD0B49-2D78-49AC-B78F-7E5E0BD432C6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2E1299B5-805D-4874-BA74-42C81C827795}"/>
              </a:ext>
            </a:extLst>
          </p:cNvPr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DB4B71E-FC3D-49CC-A7B5-2D556026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68F7CB8-6B20-4DF9-9F9C-9C8D47FB7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C6141C2-AEEA-4357-91E9-2D9235B3E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28628-9484-4204-BFD4-47025D4AB55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978311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667CA1-8785-4FDB-AA83-AA8FAFB67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EAB8E87-30D3-4B84-A760-8F9436426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0C254A-F6E0-4B25-92C4-B01210A14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65510-27DF-40EE-A659-58947B6D075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61736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D00484B-5D02-4C0B-8F2F-DDE7863BD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4BD04C5-C1BC-43B2-911E-3DE80ACE3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9815BE-9317-494B-AAEE-DC3BB3DD6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19C9B-F00B-4C9D-BB43-0B2C7B3F7DB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723101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6B1FD71-1965-4300-B101-3253D02C0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C5A132-A259-42E1-A88D-F1EBAEF01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6141E5E-45D0-4A03-922B-D5CCFBF9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0F8FD-CEFE-4E7C-A205-E8C34D4985F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2306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8CC71CA-5670-4B34-B2D0-E167028AF96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C319D98-9C7E-4E1C-8BFA-2AA004D4A76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1C5465-2AF8-4EEA-AE56-B8F8C8F4C60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26BEE-36A3-4F74-AEFE-150CA6D9FB7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298275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8A6D1E7-C1E8-4FC5-A82D-8F5437141FBC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19647B3-F4B4-409C-843A-3ED6E9DB7896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A04B087E-B575-4236-B797-3CD471B9A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00153964-EFBF-4222-A914-AF10F8555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2E8FA547-7295-4E9E-A54C-B404A8E67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17BB9-9ACC-4015-8123-99A09E7F67E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257194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EB54985-3455-49C7-A326-9FE871842A20}"/>
              </a:ext>
            </a:extLst>
          </p:cNvPr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696CBF73-AFC6-4EFD-8C40-D38C9C1B1650}"/>
              </a:ext>
            </a:extLst>
          </p:cNvPr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FB3ADB76-F8EF-449F-9161-0E321061D7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C1B4577D-B996-44E5-8112-ABF5C80C7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1D99E525-8158-43EF-9FBF-2D4EACC82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29DB099-F56D-4A64-A6E9-4591851EA0F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009635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C46CE13-50C4-4470-9EA1-6A533C1CD9D4}"/>
              </a:ext>
            </a:extLst>
          </p:cNvPr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970515E-B2F7-4C5D-89BE-C169145738C3}"/>
              </a:ext>
            </a:extLst>
          </p:cNvPr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8FECB2E8-8167-4748-A46A-23E7E3A9D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A305CC3E-BCBC-42EE-A3E6-9B5778DFC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001DB620-B158-43FD-A8F4-486ACE054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874A0-DBC9-4149-B138-9CFDCC7386F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64437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EE891-985F-42E0-84AC-995EED363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D73D2-0667-4E54-A3E4-6FF65A620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ECC41-DD22-4DBF-8588-51568275F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8B36D-286F-44F8-BA31-598FD486D0D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834335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6EB1D002-741A-4940-8759-0CE553F94121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7C2173A-AF9E-4C28-A89F-CAC955FB42D9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08A94E7-10C3-43BA-85B4-0C22418A7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04760AF-0779-4F6D-8CD7-94B7544B2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4918F1F-3CC8-4238-8F40-81DB31D42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56806-674A-4C10-920B-D51527FB92E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349212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>
            <a:extLst>
              <a:ext uri="{FF2B5EF4-FFF2-40B4-BE49-F238E27FC236}">
                <a16:creationId xmlns:a16="http://schemas.microsoft.com/office/drawing/2014/main" id="{091F7A4C-7E13-4E67-8925-5606F66AB86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0EA3894-67A5-4B41-AD2B-D1013FB146E1}"/>
              </a:ext>
            </a:extLst>
          </p:cNvPr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07E5DBD-11D7-46F0-9CE5-78C1F0A13BE3}"/>
              </a:ext>
            </a:extLst>
          </p:cNvPr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227EA2AB-6A8D-4BA6-B2D6-0B462286E855}"/>
              </a:ext>
            </a:extLst>
          </p:cNvPr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>
            <a:extLst>
              <a:ext uri="{FF2B5EF4-FFF2-40B4-BE49-F238E27FC236}">
                <a16:creationId xmlns:a16="http://schemas.microsoft.com/office/drawing/2014/main" id="{50AE68D0-ADC2-4456-A4B2-99531A9F3BCF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16">
              <a:extLst>
                <a:ext uri="{FF2B5EF4-FFF2-40B4-BE49-F238E27FC236}">
                  <a16:creationId xmlns:a16="http://schemas.microsoft.com/office/drawing/2014/main" id="{B7CB1803-B863-4E90-9A7A-8BD8F339152C}"/>
                </a:ext>
              </a:extLst>
            </p:cNvPr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>
              <a:extLst>
                <a:ext uri="{FF2B5EF4-FFF2-40B4-BE49-F238E27FC236}">
                  <a16:creationId xmlns:a16="http://schemas.microsoft.com/office/drawing/2014/main" id="{11E82B2B-E6A3-4724-990E-894AC0B340F0}"/>
                </a:ext>
              </a:extLst>
            </p:cNvPr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>
              <a:extLst>
                <a:ext uri="{FF2B5EF4-FFF2-40B4-BE49-F238E27FC236}">
                  <a16:creationId xmlns:a16="http://schemas.microsoft.com/office/drawing/2014/main" id="{BABE2ACE-88DA-4DCE-8745-484BDDE81966}"/>
                </a:ext>
              </a:extLst>
            </p:cNvPr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12" name="Date Placeholder 19">
            <a:extLst>
              <a:ext uri="{FF2B5EF4-FFF2-40B4-BE49-F238E27FC236}">
                <a16:creationId xmlns:a16="http://schemas.microsoft.com/office/drawing/2014/main" id="{959C936A-1C3F-4CCB-AE40-2941772077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" name="Footer Placeholder 20">
            <a:extLst>
              <a:ext uri="{FF2B5EF4-FFF2-40B4-BE49-F238E27FC236}">
                <a16:creationId xmlns:a16="http://schemas.microsoft.com/office/drawing/2014/main" id="{E979D8F3-DB10-496D-B824-CBAC0B204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" name="Slide Number Placeholder 21">
            <a:extLst>
              <a:ext uri="{FF2B5EF4-FFF2-40B4-BE49-F238E27FC236}">
                <a16:creationId xmlns:a16="http://schemas.microsoft.com/office/drawing/2014/main" id="{11ADE755-6BB1-453D-B3C1-ECA7A6264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EF0EEEE0-3130-4F26-8EF3-8B8BBF99498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6352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B52C5-5F48-4CA9-BBAA-2F6EDCEF2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5571B-83F9-46C2-8A38-56E2AFB66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56FF0-2EC7-4247-8722-04B896892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634A2-A3E8-45F5-8C79-EFB3991D23B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227348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>
            <a:extLst>
              <a:ext uri="{FF2B5EF4-FFF2-40B4-BE49-F238E27FC236}">
                <a16:creationId xmlns:a16="http://schemas.microsoft.com/office/drawing/2014/main" id="{469638CD-930C-42D7-ABF0-AA335E1C159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>
            <a:extLst>
              <a:ext uri="{FF2B5EF4-FFF2-40B4-BE49-F238E27FC236}">
                <a16:creationId xmlns:a16="http://schemas.microsoft.com/office/drawing/2014/main" id="{D435512A-6124-4722-8C23-C43E3D756C32}"/>
              </a:ext>
            </a:extLst>
          </p:cNvPr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22C3D5BE-54CA-4B08-81F7-F84ABF752AD5}"/>
              </a:ext>
            </a:extLst>
          </p:cNvPr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4CDC5E6F-82B4-4BD2-A0F2-637429241998}"/>
              </a:ext>
            </a:extLst>
          </p:cNvPr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>
            <a:extLst>
              <a:ext uri="{FF2B5EF4-FFF2-40B4-BE49-F238E27FC236}">
                <a16:creationId xmlns:a16="http://schemas.microsoft.com/office/drawing/2014/main" id="{CD80A20D-4CD1-4402-9F3B-B3018D744F26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31">
              <a:extLst>
                <a:ext uri="{FF2B5EF4-FFF2-40B4-BE49-F238E27FC236}">
                  <a16:creationId xmlns:a16="http://schemas.microsoft.com/office/drawing/2014/main" id="{F3775D32-F5BF-40C9-9D4F-DCA7F825627E}"/>
                </a:ext>
              </a:extLst>
            </p:cNvPr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>
              <a:extLst>
                <a:ext uri="{FF2B5EF4-FFF2-40B4-BE49-F238E27FC236}">
                  <a16:creationId xmlns:a16="http://schemas.microsoft.com/office/drawing/2014/main" id="{772F0763-3F38-45D0-8216-2E5D210EC8F7}"/>
                </a:ext>
              </a:extLst>
            </p:cNvPr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>
              <a:extLst>
                <a:ext uri="{FF2B5EF4-FFF2-40B4-BE49-F238E27FC236}">
                  <a16:creationId xmlns:a16="http://schemas.microsoft.com/office/drawing/2014/main" id="{19E0C14D-D965-43D9-A294-7B6CE2523960}"/>
                </a:ext>
              </a:extLst>
            </p:cNvPr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DF2E32E-C566-414B-B14B-21E10C6F8C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altLang="ja-JP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7E4F417-539B-480D-8486-F64B9F4CD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30713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EB70CFC-F09F-413E-BEE9-58BB17FB2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3188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E49E8-955F-4055-9C23-C50FC19843F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13348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C43C1E5-6568-4597-A904-0DA5386EB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D8CB0B-2EC7-43EA-944F-5DC0202C8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2029FC4-0A3D-47AF-98C0-132A80E90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F2250-C23C-475F-9764-A44406DC530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282328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36F90EB-6799-4EEC-95E3-81601D6FD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158ADF6-AEA3-4285-9ACD-9AD520D40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B14C977-2AE0-4C88-B06F-FB4478D8D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B3EB4-F501-4B2F-811F-B42D637CF5F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85601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67FA039-D05E-48FA-9087-A929E5555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541B50B-6690-4E59-B257-31917171D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28D5F25-B4B1-441C-B51B-723D06A39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0CCA7-CDE0-45E4-A1C0-90655573662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793235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3FDB3E1-CF21-4DF5-BD10-58A5840BF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EEBBA73-8466-464C-9951-AD3C783BD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D10FA9A-6ED9-4557-AF07-903806D54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26A50-4F8D-42D1-A7E8-B7513AC5457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116446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775E6EF-2C6C-4A7C-82FE-79E17371F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5878D71-7FDD-4ABE-A82E-A9F30018B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E84B7B0-1743-46F3-9344-E6EF480FC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9B077-DD3F-489A-9531-EF92E2D17CB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862890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>
            <a:extLst>
              <a:ext uri="{FF2B5EF4-FFF2-40B4-BE49-F238E27FC236}">
                <a16:creationId xmlns:a16="http://schemas.microsoft.com/office/drawing/2014/main" id="{BFA92769-7358-4ACF-98D8-AE7875DC2C1F}"/>
              </a:ext>
            </a:extLst>
          </p:cNvPr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AAFEF465-7DA2-4EDF-8672-394A921F213B}"/>
              </a:ext>
            </a:extLst>
          </p:cNvPr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7F9BD207-5773-4478-809A-03A7B1F23B44}"/>
              </a:ext>
            </a:extLst>
          </p:cNvPr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8969DAA-7621-4449-B552-D54553897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961075A-C817-4A48-B4BC-58D600F9D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20516DE6-7539-4ED6-8411-B12538069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2801418-47BC-479F-8E69-B8F95A55C33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576627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>
            <a:extLst>
              <a:ext uri="{FF2B5EF4-FFF2-40B4-BE49-F238E27FC236}">
                <a16:creationId xmlns:a16="http://schemas.microsoft.com/office/drawing/2014/main" id="{2DAADCB4-FB74-4DF3-B8BF-22EF2A0326D1}"/>
              </a:ext>
            </a:extLst>
          </p:cNvPr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2AFB28D-5BDE-4992-8ECF-959B92889245}"/>
              </a:ext>
            </a:extLst>
          </p:cNvPr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40248F58-D029-47FA-9886-9E75E3A61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B1FA437-1DCE-444D-9EC4-F9B694E68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altLang="ja-JP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339AF3F4-F7FD-4FAD-93B1-CD4378A93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E097577-F60B-434A-A7F0-073B606CD92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00703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E0687-D2C5-47E5-BDFE-D60B19CDC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758A6-7A01-437A-8695-5BC84CB49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38E91-399C-41BB-A4DA-254229D6C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F4016-6DB8-4EF8-8F3B-BDD1C0A7157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14269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D8FF1-F8FF-40C2-965D-B4F8E7D70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17E91-EB51-4D6C-9CA0-658D1481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C0C97-FE9C-4F7A-BA9D-8CD528354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4B554-4090-44A6-BD48-B43A7584D6B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465704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>
            <a:extLst>
              <a:ext uri="{FF2B5EF4-FFF2-40B4-BE49-F238E27FC236}">
                <a16:creationId xmlns:a16="http://schemas.microsoft.com/office/drawing/2014/main" id="{2A06C95F-351A-42CA-A2FF-411AE903D4A4}"/>
              </a:ext>
            </a:extLst>
          </p:cNvPr>
          <p:cNvCxnSpPr/>
          <p:nvPr/>
        </p:nvCxnSpPr>
        <p:spPr>
          <a:xfrm>
            <a:off x="2395538" y="3529013"/>
            <a:ext cx="56197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/>
          <a:lstStyle>
            <a:lvl1pPr algn="l"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9BAA416-F6CC-483E-9CCF-DCDE4937B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B2EB36C-8F25-4ED6-8BC9-EC1517E4B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95538" y="328613"/>
            <a:ext cx="3087687" cy="3095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25EE03-5F40-4407-8FE7-C3E088239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5100" y="798513"/>
            <a:ext cx="801688" cy="504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ECC66-DC3F-41DB-A63C-6770C69F72C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079530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2">
            <a:extLst>
              <a:ext uri="{FF2B5EF4-FFF2-40B4-BE49-F238E27FC236}">
                <a16:creationId xmlns:a16="http://schemas.microsoft.com/office/drawing/2014/main" id="{229A37DB-1348-4F1A-AB36-95BE74A97B0B}"/>
              </a:ext>
            </a:extLst>
          </p:cNvPr>
          <p:cNvCxnSpPr/>
          <p:nvPr/>
        </p:nvCxnSpPr>
        <p:spPr>
          <a:xfrm>
            <a:off x="1443038" y="1847850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F2016ED-2EC3-4D9A-A37D-AC3A14A1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236DE3-EC25-48B1-A791-A9880078D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461C5B-D6B1-4D6B-87D2-D195BC64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0FC50-01CA-4861-BF99-087EC62012A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366957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>
            <a:extLst>
              <a:ext uri="{FF2B5EF4-FFF2-40B4-BE49-F238E27FC236}">
                <a16:creationId xmlns:a16="http://schemas.microsoft.com/office/drawing/2014/main" id="{CAE76C7C-EC95-409D-8BFE-DCE66B0FA13B}"/>
              </a:ext>
            </a:extLst>
          </p:cNvPr>
          <p:cNvCxnSpPr/>
          <p:nvPr/>
        </p:nvCxnSpPr>
        <p:spPr>
          <a:xfrm>
            <a:off x="1443038" y="3805238"/>
            <a:ext cx="561816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CD47386-45CC-41BF-808E-1E6542DD7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4B61A80-1396-4D37-81D4-C1896E905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46CA64-603F-4460-8D5C-44F58778E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C9C73-BE91-434C-A678-2D017A1F814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049944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32">
            <a:extLst>
              <a:ext uri="{FF2B5EF4-FFF2-40B4-BE49-F238E27FC236}">
                <a16:creationId xmlns:a16="http://schemas.microsoft.com/office/drawing/2014/main" id="{AC8E3C51-9884-42BF-AA2B-F6A92E077685}"/>
              </a:ext>
            </a:extLst>
          </p:cNvPr>
          <p:cNvCxnSpPr/>
          <p:nvPr/>
        </p:nvCxnSpPr>
        <p:spPr>
          <a:xfrm>
            <a:off x="1443038" y="1847850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115FB0F8-ACA6-4456-9479-E76375623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CFD9118-0ED1-4D41-BA02-9106BE4F9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BE5605EF-86BE-47D0-9915-B9B6263C0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6567C-23D6-4D52-89A9-B083D3B1071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3908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8D23251-E4FF-48B0-BD33-209BDB64F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BE0ECD3-774E-4A6C-BFC1-DC3FB4E0D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E613E05-CB33-4406-B612-EC42A6F8F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FCDB0-FA1F-47F8-8633-DC07B05DDEB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127059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35">
            <a:extLst>
              <a:ext uri="{FF2B5EF4-FFF2-40B4-BE49-F238E27FC236}">
                <a16:creationId xmlns:a16="http://schemas.microsoft.com/office/drawing/2014/main" id="{1A0AAC6F-2FC4-47D4-86E0-37ED23B70CEB}"/>
              </a:ext>
            </a:extLst>
          </p:cNvPr>
          <p:cNvCxnSpPr/>
          <p:nvPr/>
        </p:nvCxnSpPr>
        <p:spPr>
          <a:xfrm>
            <a:off x="1443038" y="1847850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436A6663-71B3-4BB2-8927-06EC3CD16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79EDD738-1927-4375-9B04-4A8080C55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7F037CFB-70D0-4BF6-B0BC-1ED883A4D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C9C35-E5FD-4124-B176-F6A3D3BC186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267327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31">
            <a:extLst>
              <a:ext uri="{FF2B5EF4-FFF2-40B4-BE49-F238E27FC236}">
                <a16:creationId xmlns:a16="http://schemas.microsoft.com/office/drawing/2014/main" id="{A1045ADA-B943-4829-AF50-A5884C12212B}"/>
              </a:ext>
            </a:extLst>
          </p:cNvPr>
          <p:cNvCxnSpPr/>
          <p:nvPr/>
        </p:nvCxnSpPr>
        <p:spPr>
          <a:xfrm>
            <a:off x="1443038" y="1847850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9E861AAA-5642-42DF-AFB1-FAF66C843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7D86745-6B59-4AAD-A222-500D528A7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EA9D33F-05B4-43DE-8B50-9EB43667E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ED2D-9AB5-48F3-9DFD-1AF9ADA579F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011711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68B5424-2EF2-4DEF-A178-D0C9C30FD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344DD61-F298-427F-ACE8-CF35C11A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41E319E-3A29-4289-8961-A6B78AB94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CA610-4439-42E3-83EB-E03F399E454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476309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6">
            <a:extLst>
              <a:ext uri="{FF2B5EF4-FFF2-40B4-BE49-F238E27FC236}">
                <a16:creationId xmlns:a16="http://schemas.microsoft.com/office/drawing/2014/main" id="{D04293F2-5199-4D33-A9EF-2BC6ADEC9605}"/>
              </a:ext>
            </a:extLst>
          </p:cNvPr>
          <p:cNvCxnSpPr/>
          <p:nvPr/>
        </p:nvCxnSpPr>
        <p:spPr>
          <a:xfrm>
            <a:off x="1441450" y="3205163"/>
            <a:ext cx="24241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C85FDA5-0D5D-4150-9A61-7F69115EB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E14AADA-7CB7-4B31-B8DD-005C3E6C7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1777F0F-4775-4C68-BF81-497232132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8AC44-A856-4894-849E-ED4F0F34A58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926887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>
            <a:extLst>
              <a:ext uri="{FF2B5EF4-FFF2-40B4-BE49-F238E27FC236}">
                <a16:creationId xmlns:a16="http://schemas.microsoft.com/office/drawing/2014/main" id="{D0FD765E-19FA-4154-9CA0-384092669FAF}"/>
              </a:ext>
            </a:extLst>
          </p:cNvPr>
          <p:cNvGrpSpPr>
            <a:grpSpLocks/>
          </p:cNvGrpSpPr>
          <p:nvPr/>
        </p:nvGrpSpPr>
        <p:grpSpPr bwMode="auto">
          <a:xfrm>
            <a:off x="4995863" y="482600"/>
            <a:ext cx="3511550" cy="5148263"/>
            <a:chOff x="6852919" y="583365"/>
            <a:chExt cx="4681849" cy="5181928"/>
          </a:xfrm>
        </p:grpSpPr>
        <p:sp>
          <p:nvSpPr>
            <p:cNvPr id="6" name="Rectangle 13">
              <a:extLst>
                <a:ext uri="{FF2B5EF4-FFF2-40B4-BE49-F238E27FC236}">
                  <a16:creationId xmlns:a16="http://schemas.microsoft.com/office/drawing/2014/main" id="{AA4CA06E-BC53-44A9-B9CC-7F2B95127BB9}"/>
                </a:ext>
              </a:extLst>
            </p:cNvPr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14">
              <a:extLst>
                <a:ext uri="{FF2B5EF4-FFF2-40B4-BE49-F238E27FC236}">
                  <a16:creationId xmlns:a16="http://schemas.microsoft.com/office/drawing/2014/main" id="{63BD7A97-00D2-47A1-B39E-0C1945545CBF}"/>
                </a:ext>
              </a:extLst>
            </p:cNvPr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cxnSp>
        <p:nvCxnSpPr>
          <p:cNvPr id="8" name="Straight Connector 30">
            <a:extLst>
              <a:ext uri="{FF2B5EF4-FFF2-40B4-BE49-F238E27FC236}">
                <a16:creationId xmlns:a16="http://schemas.microsoft.com/office/drawing/2014/main" id="{94A7FFF7-1160-45F1-BAF9-BF9389D71A32}"/>
              </a:ext>
            </a:extLst>
          </p:cNvPr>
          <p:cNvCxnSpPr/>
          <p:nvPr/>
        </p:nvCxnSpPr>
        <p:spPr>
          <a:xfrm>
            <a:off x="1441450" y="3143250"/>
            <a:ext cx="324167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61A75486-CA4E-4B24-B8AB-40755EEA56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6688" y="5470525"/>
            <a:ext cx="3252787" cy="319088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91CA461C-FE28-4B53-92E1-AACC3122F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8275" y="319088"/>
            <a:ext cx="32512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07E033C3-A05A-4B3E-BEC6-853D02FC5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92442-09AE-4045-8216-D6BDD8E01C0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652269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2">
            <a:extLst>
              <a:ext uri="{FF2B5EF4-FFF2-40B4-BE49-F238E27FC236}">
                <a16:creationId xmlns:a16="http://schemas.microsoft.com/office/drawing/2014/main" id="{4D53503D-B366-4725-A97F-D1DE3918F95C}"/>
              </a:ext>
            </a:extLst>
          </p:cNvPr>
          <p:cNvCxnSpPr/>
          <p:nvPr/>
        </p:nvCxnSpPr>
        <p:spPr>
          <a:xfrm>
            <a:off x="1443038" y="1847850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2DD5AF7-C795-44C3-9F3A-75B6FE1B9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6AE4079-858C-4FD8-B1FB-89D835B42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5311E7-BF91-4B84-A539-BD9525874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53A3E-C72C-41F7-8B76-E264F3595F1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605006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>
            <a:extLst>
              <a:ext uri="{FF2B5EF4-FFF2-40B4-BE49-F238E27FC236}">
                <a16:creationId xmlns:a16="http://schemas.microsoft.com/office/drawing/2014/main" id="{8F0919B2-7436-4D95-B6BF-EC5F6BF9DE02}"/>
              </a:ext>
            </a:extLst>
          </p:cNvPr>
          <p:cNvCxnSpPr/>
          <p:nvPr/>
        </p:nvCxnSpPr>
        <p:spPr>
          <a:xfrm>
            <a:off x="6918325" y="798513"/>
            <a:ext cx="0" cy="466090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CABB55B-614C-4D92-B075-68C258F36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30AF6A-EFD2-4F34-B1B3-01C671915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25C687-D1F4-4206-88D1-B55AFB722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A775C-8B0E-4457-98A6-43635EAA781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517511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DROBO-FS\QuickDrops\JB\PPTX NG\Droplets\LightingOverlay.png">
            <a:extLst>
              <a:ext uri="{FF2B5EF4-FFF2-40B4-BE49-F238E27FC236}">
                <a16:creationId xmlns:a16="http://schemas.microsoft.com/office/drawing/2014/main" id="{4435BC98-2B2A-4A37-9823-1C56162B8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/>
          </a:extLst>
        </p:spPr>
      </p:pic>
      <p:grpSp>
        <p:nvGrpSpPr>
          <p:cNvPr id="5" name="Group 65">
            <a:extLst>
              <a:ext uri="{FF2B5EF4-FFF2-40B4-BE49-F238E27FC236}">
                <a16:creationId xmlns:a16="http://schemas.microsoft.com/office/drawing/2014/main" id="{36A9AD62-DD10-4D93-8DF5-4F3C34BB4830}"/>
              </a:ext>
            </a:extLst>
          </p:cNvPr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B16C5C-7483-4FBF-870A-B2AD08FAA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7547875-83FB-49E3-BD07-CA4F8FEAED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488D9B2D-CEB1-4C1D-B5A5-692E97A456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FCAAF61-D6E7-4A13-BD9F-F51E40EBA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1C2370F-90D9-41F9-8331-3DF9A446CD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E07B2D4-B982-426C-80A7-D0274C4BC0C8}"/>
                </a:ext>
              </a:extLst>
            </p:cNvPr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3FEA50D-4915-4DC2-8E74-5DD62BE2F7BB}"/>
                </a:ext>
              </a:extLst>
            </p:cNvPr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B931995-7ACF-49C8-BC42-561286B723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178C4F8-72CB-4DFB-A7B6-87041456478B}"/>
                </a:ext>
              </a:extLst>
            </p:cNvPr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74F3FF8-5C07-4D3D-803F-5544F7F7E9D8}"/>
                </a:ext>
              </a:extLst>
            </p:cNvPr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A9E8F66-A9FF-4C94-B669-32937010E5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F4C9A50D-C1AB-4408-A57B-974C6EA98B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B6EFC4F-32C4-44ED-8396-2DA98323C592}"/>
                </a:ext>
              </a:extLst>
            </p:cNvPr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98E663F-26CE-4A77-A95B-37B915BC63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9C20257-9144-4F74-B7BF-F9FA22B0D96D}"/>
                </a:ext>
              </a:extLst>
            </p:cNvPr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0FC1A78-D3B6-4CAE-8942-F447E7E66E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05AC8EC-8512-430E-9DAE-317BE13D63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B8A4071-DE7F-4CB9-A62D-745FBD8E435B}"/>
                </a:ext>
              </a:extLst>
            </p:cNvPr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2649876B-BBDC-41C3-9393-53E0BBEAB4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29064EA-F5B5-46BA-8EEF-C48CF03794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05911F8A-BBA6-40CB-8EE7-2B30C1A43AAC}"/>
                </a:ext>
              </a:extLst>
            </p:cNvPr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33E09C50-7EEC-4228-BD09-AFB62DCB05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06EA1191-7033-4D5D-8431-57BD09C68F27}"/>
                </a:ext>
              </a:extLst>
            </p:cNvPr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A3AC06B-9D3D-425D-9E3A-0CFD4DC25C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A6743C8-8842-4568-AFF9-1F8719565D9A}"/>
                </a:ext>
              </a:extLst>
            </p:cNvPr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7EB243A-7A28-4D08-B2A9-FB394EBE4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D98FD98-F7FC-4FDF-A4B7-3AFCB93937B6}"/>
                </a:ext>
              </a:extLst>
            </p:cNvPr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3EB252B-3404-494E-AFAE-D4E5AD407D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612A299-1A7E-4F4D-A664-8B3090832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AB204B1F-1726-4EA3-9775-8A86D60225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000578C8-EF05-4647-AE30-729EED631D43}"/>
                </a:ext>
              </a:extLst>
            </p:cNvPr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93EAF86A-49B0-46D6-9174-C35946B7B200}"/>
                </a:ext>
              </a:extLst>
            </p:cNvPr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4E9DDEF-EE43-415D-A59F-411B17AC04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73940B0A-E9EC-4DC2-B3DA-FA3A126CF692}"/>
                </a:ext>
              </a:extLst>
            </p:cNvPr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EB532C84-C0AC-47FC-8B0F-BFCD3577FA08}"/>
                </a:ext>
              </a:extLst>
            </p:cNvPr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C98F32D0-1781-47FB-B519-16679328D5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F5F6C605-C801-4003-A211-19342FECD6CA}"/>
                </a:ext>
              </a:extLst>
            </p:cNvPr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7A713BF6-FEAF-4B70-BCCA-BDFAD3FD5D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772A4776-CE65-4712-A8B0-825686E92299}"/>
                </a:ext>
              </a:extLst>
            </p:cNvPr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CE935694-C379-4C11-A37F-1E78BB1BC3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8DAE069-22EB-479C-92E7-301C2D311A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2638643D-EED2-4377-A60D-399C19B8B1DE}"/>
                </a:ext>
              </a:extLst>
            </p:cNvPr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B601096F-700F-473E-A910-341EE130F0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0C00BB89-DFC9-49A5-8912-80F6C7012B80}"/>
                </a:ext>
              </a:extLst>
            </p:cNvPr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71CF126C-4A06-45C7-B26C-02AB660D7F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7D6E3D30-0F0B-462A-8353-BDD14A85A3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DC3AB6BF-CA55-4525-B331-327E8B70442C}"/>
                </a:ext>
              </a:extLst>
            </p:cNvPr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CADDA635-3763-4FF1-BE57-17079252D6BD}"/>
                </a:ext>
              </a:extLst>
            </p:cNvPr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4A547F8E-DF78-43A1-AA82-7C6F837EBC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B36C3B97-671D-4634-ACDD-4A2D25474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4BC2C2CB-2E0E-414E-AF39-214D70DEDBDB}"/>
                </a:ext>
              </a:extLst>
            </p:cNvPr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92C3EEFB-8155-4130-A1CE-763D44F9E6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8E48E77D-8697-40AD-AC47-AE853C8C34E3}"/>
                </a:ext>
              </a:extLst>
            </p:cNvPr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FF1DA5AC-0249-4967-A22E-29A857A3EB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/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60" name="Date Placeholder 3">
            <a:extLst>
              <a:ext uri="{FF2B5EF4-FFF2-40B4-BE49-F238E27FC236}">
                <a16:creationId xmlns:a16="http://schemas.microsoft.com/office/drawing/2014/main" id="{D6F06262-568D-43B6-B3FA-565EF7487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00725" y="541020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235961F5-7207-4C65-A22E-2E6024303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0238" y="5410200"/>
            <a:ext cx="3843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95442230-D861-43A4-BAD4-7B5B9AAF4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5275" y="5410200"/>
            <a:ext cx="5794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87752-9285-46A5-86D6-D3D6C19AF78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123939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AAA3A-51C6-40C7-B569-609A8996E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9F814-F7CC-4E7F-8C46-72920D40F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F852E-C981-42DA-864B-7984BE12C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770D9-AF3B-4783-896E-DB2084932A7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467738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/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AC060-E972-46E7-BF21-21A87285C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82DEF-1415-418C-BA52-C159D03C6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75A7F-7566-475E-B326-1F4E53C3F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F8C9D-2AB8-446E-99C2-9D1E2CCE933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38582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>
            <a:extLst>
              <a:ext uri="{FF2B5EF4-FFF2-40B4-BE49-F238E27FC236}">
                <a16:creationId xmlns:a16="http://schemas.microsoft.com/office/drawing/2014/main" id="{1483DFB0-4D3E-422E-B0D8-0DC4585A99EC}"/>
              </a:ext>
            </a:extLst>
          </p:cNvPr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95FABB10-1D70-4ADA-AE34-2AEDB34A290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D9AD9047-AE8E-4A75-9A52-34BFF1F39BF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99E0F6E6-7064-4269-AB3E-6BE726A6555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B148B22D-6639-47FA-A86A-72BB632DC65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9CDCB857-3CA2-40BF-BBDE-DFDD4528023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 useBgFill="1">
          <p:nvSpPr>
            <p:cNvPr id="8" name="Freeform 10">
              <a:extLst>
                <a:ext uri="{FF2B5EF4-FFF2-40B4-BE49-F238E27FC236}">
                  <a16:creationId xmlns:a16="http://schemas.microsoft.com/office/drawing/2014/main" id="{97D576CC-8195-430A-BA1B-507390B2426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DA9BD4E0-F733-44E0-B518-C9911271D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79CCA8F1-3691-473E-A649-79D3C05CA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640540FA-55DA-44A0-AF7F-DA4EDA258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DD2C3-15BF-4C7B-BC7A-5C3D1FB9725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252716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6FA7C9-1C8A-4556-9444-A5365602A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0969C53-13A7-4F17-BA2D-8260CA30B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809AC48-5137-4AD0-B556-4B287D21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93C36-A85A-4400-8EDE-721BC90399A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72288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66D7868-3432-4430-8131-73FF51546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61BDEF8-339C-433B-A28D-931C0548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F97F551-2E06-4BAC-B80F-913E4BE3F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F0828-3C14-4E1B-9C37-5FC54488927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275205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20E350E-6680-4D82-96A2-7A518B64B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905F27B-53BB-47B4-8815-CC8883800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636C5C5-03BB-4ACD-8ACE-7DB27BE1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725CB-04C3-424B-8E8E-7CFA88E01DF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34184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AFDB8D7-D931-4E84-9D38-60E09BD1D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EA75756-D87E-4CBF-B82C-E85145D0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AD7ACB4-C919-42A1-B079-D24991367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E1E0C-6D1B-453A-A8DA-3B7D776F1FD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1215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C809DCB-A4A7-48F4-A4C8-86539A650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357DF48-4D3E-4941-99D2-A14CAAF5F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1DE3390-BBF6-4198-8E95-11030EEB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FD658-8EFD-4567-8435-9F34B780F98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755737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>
              <a:defRPr lang="en-US" sz="3200"/>
            </a:lvl1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BBB0FEF-6069-4934-AFD8-08F37D387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B83244A-F5BC-4546-8F95-002E19767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950F8B-F395-4952-B350-7C940C64E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A5436-2888-40AA-A00D-6660ADA6F71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480953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>
              <a:buNone/>
              <a:defRPr lang="en-US" sz="3200"/>
            </a:lvl1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F57EBA9-127F-43B2-B4DE-4BA4F0A1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B3074F-0EAF-44BE-82B8-61ACFF4DE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ACA0582-CD05-47F8-A090-E7DFE91F7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16AB1-5A7E-452B-A835-30DAEFB5936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673330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/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DAAC0BA-89A5-42C1-849C-B8383433D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70F6629-401A-42C7-BF30-20EF8E216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6A6702-5C07-4035-A21D-C5E69F1F3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B87A1-8794-4B47-AFB4-66390C56315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742107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1">
            <a:extLst>
              <a:ext uri="{FF2B5EF4-FFF2-40B4-BE49-F238E27FC236}">
                <a16:creationId xmlns:a16="http://schemas.microsoft.com/office/drawing/2014/main" id="{CF6E43D4-5C07-43A6-AA3A-FD2CB6DCD4E4}"/>
              </a:ext>
            </a:extLst>
          </p:cNvPr>
          <p:cNvSpPr txBox="1"/>
          <p:nvPr/>
        </p:nvSpPr>
        <p:spPr>
          <a:xfrm>
            <a:off x="696913" y="719138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6" name="TextBox 52">
            <a:extLst>
              <a:ext uri="{FF2B5EF4-FFF2-40B4-BE49-F238E27FC236}">
                <a16:creationId xmlns:a16="http://schemas.microsoft.com/office/drawing/2014/main" id="{EFB639C4-0578-40E6-B567-584BF227888C}"/>
              </a:ext>
            </a:extLst>
          </p:cNvPr>
          <p:cNvSpPr txBox="1"/>
          <p:nvPr/>
        </p:nvSpPr>
        <p:spPr>
          <a:xfrm>
            <a:off x="7816850" y="2765425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/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010BC77A-C831-4A5B-86D2-FF2E9E13702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5319029D-636A-4354-AE6B-0D0E7063C50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38337E1F-258A-4405-A7EB-BDDB3380EFD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095CA-E7ED-4D8F-A1A1-DE77C820371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954075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B7A3790-3FA1-4744-B429-5AB3A6CCB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18A187-71AE-4E63-954B-9AAE2AD38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A3EDE1C-938B-4947-9D15-210A7B185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59675-8078-4E15-8E8B-5417342FBA1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9464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295F3C34-A7D2-4A18-951B-82A39C7895FE}"/>
              </a:ext>
            </a:extLst>
          </p:cNvPr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6" name="Group 23">
            <a:extLst>
              <a:ext uri="{FF2B5EF4-FFF2-40B4-BE49-F238E27FC236}">
                <a16:creationId xmlns:a16="http://schemas.microsoft.com/office/drawing/2014/main" id="{D49607A4-4F2B-4414-847E-96C4BE15120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9DBBED44-5809-4E74-A1F0-A7C99ABA673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90B56B1A-A2EE-4A25-902D-A1806AC1F0C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F75C5EF4-256F-4F9C-B6B9-FBE8F79E39D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A392EE6F-A26C-457A-A772-931ED65AB1E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 useBgFill="1">
          <p:nvSpPr>
            <p:cNvPr id="11" name="Freeform 28">
              <a:extLst>
                <a:ext uri="{FF2B5EF4-FFF2-40B4-BE49-F238E27FC236}">
                  <a16:creationId xmlns:a16="http://schemas.microsoft.com/office/drawing/2014/main" id="{88401D21-9470-491D-8192-10BBEAA583B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C4DF57E6-D2E4-47CA-909E-4A9143367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09A4E35F-A65E-4097-ACCC-B0791C51C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B9E1439A-3E76-4EFE-A8B8-508AC31F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4518E-4AE2-47FE-8EFF-EEB7604B563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13439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DD044D8B-C0A2-434D-94EF-751383D3117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AF2B8B7-F2AC-49BA-9A10-5F3B7634750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3E24C76-B71B-43EF-BFF1-8121367201F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2811E-4D1F-40B6-A602-C7B104611ED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364322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>
              <a:buNone/>
              <a:defRPr lang="en-US" sz="1800" dirty="0"/>
            </a:lvl1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>
              <a:buNone/>
              <a:defRPr lang="en-US" sz="1800" dirty="0"/>
            </a:lvl1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>
              <a:buNone/>
              <a:defRPr lang="en-US" sz="1800" dirty="0"/>
            </a:lvl1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89334E24-E04C-4B99-A1CA-4BEF565AB1AB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13E72133-7A2F-4E0C-8CDA-F9F96EC3F86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 cap="all" baseline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57549F48-E9EC-42B8-BBAC-698F03E0731E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C04A1-8D3D-4EAE-97D7-8F654145977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8857665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085C1-1847-4451-9267-5D62FBDF6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39206-8BF5-44D6-8CAE-7BA066EB0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1AC9C-6CD9-4B88-BB5B-03B66E457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730D9-2B16-4877-90CA-68B62A9851D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511913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29C7B-0B1A-4F16-A20D-6CE8C55B7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A1EA8-2A7F-43C5-A5F3-0B6AE4B68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7623B-2843-4A2C-AFB7-7A40C77A6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F21C0-65B3-43A9-86AE-D8CD2BF1453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19401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D1C8B45F-6B08-4935-B809-2C07BE3DD6C7}"/>
              </a:ext>
            </a:extLst>
          </p:cNvPr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C466D94F-B0A7-42AB-B1BA-A148D3A5974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67115747-BA1F-4820-97EC-9F18BCE6EDD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B6F1F23E-CC46-4E0A-AC93-7C7F4376A28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DBDA83A9-00F7-49C0-AA37-B4E5446A132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2A94B2E1-FDFE-4E15-A5E2-211A600B6EB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 useBgFill="1">
          <p:nvSpPr>
            <p:cNvPr id="11" name="Freeform 10">
              <a:extLst>
                <a:ext uri="{FF2B5EF4-FFF2-40B4-BE49-F238E27FC236}">
                  <a16:creationId xmlns:a16="http://schemas.microsoft.com/office/drawing/2014/main" id="{0902188E-ED7F-4165-B3BF-555D2D08761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US" noProof="0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03A74F5B-7C5A-4789-965C-14C826099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5E2EBAD8-AA23-4D85-B669-0C5DC36FC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1F5BAC9F-3A81-4BAE-A0FF-A8B5BD42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193CE-424C-48CF-84E0-B4DAD381D89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7087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8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A57F293-9527-4632-A646-24D9E9C9CC2E}"/>
              </a:ext>
            </a:extLst>
          </p:cNvPr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1027" name="Group 15">
            <a:extLst>
              <a:ext uri="{FF2B5EF4-FFF2-40B4-BE49-F238E27FC236}">
                <a16:creationId xmlns:a16="http://schemas.microsoft.com/office/drawing/2014/main" id="{FE118CD5-DA45-4A32-9A44-59BC945AA8D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>
              <a:extLst>
                <a:ext uri="{FF2B5EF4-FFF2-40B4-BE49-F238E27FC236}">
                  <a16:creationId xmlns:a16="http://schemas.microsoft.com/office/drawing/2014/main" id="{6F636112-4328-4A63-B1C7-B315F5DCC28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4" name="Freeform 18">
              <a:extLst>
                <a:ext uri="{FF2B5EF4-FFF2-40B4-BE49-F238E27FC236}">
                  <a16:creationId xmlns:a16="http://schemas.microsoft.com/office/drawing/2014/main" id="{BC3C9D83-257F-479B-809A-6DDB6978D2A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5" name="Freeform 22">
              <a:extLst>
                <a:ext uri="{FF2B5EF4-FFF2-40B4-BE49-F238E27FC236}">
                  <a16:creationId xmlns:a16="http://schemas.microsoft.com/office/drawing/2014/main" id="{DD765755-F319-4FCA-955E-F482314144D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6" name="Freeform 26">
              <a:extLst>
                <a:ext uri="{FF2B5EF4-FFF2-40B4-BE49-F238E27FC236}">
                  <a16:creationId xmlns:a16="http://schemas.microsoft.com/office/drawing/2014/main" id="{57274C60-7E4B-4D6A-96F6-794E0FDC982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 useBgFill="1">
          <p:nvSpPr>
            <p:cNvPr id="1037" name="Freeform 10">
              <a:extLst>
                <a:ext uri="{FF2B5EF4-FFF2-40B4-BE49-F238E27FC236}">
                  <a16:creationId xmlns:a16="http://schemas.microsoft.com/office/drawing/2014/main" id="{D6822AD8-56F0-424D-8F2A-80E05E155F2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F1E321C0-C973-41A7-95A2-7C657B03B37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  <a:endParaRPr lang="en-US" altLang="ja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11033-40F9-4193-99C8-E80832161B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39F38-1FD3-4518-B652-6FDC87A66E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736ED-365B-4C78-889A-032777825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DE1ACC8-0E57-4130-ACC6-1E7406052D6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32" name="Text Placeholder 2">
            <a:extLst>
              <a:ext uri="{FF2B5EF4-FFF2-40B4-BE49-F238E27FC236}">
                <a16:creationId xmlns:a16="http://schemas.microsoft.com/office/drawing/2014/main" id="{A67DF44B-EA01-45D5-B330-DCF021DD46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0796" r:id="rId1"/>
    <p:sldLayoutId id="2147500747" r:id="rId2"/>
    <p:sldLayoutId id="2147500797" r:id="rId3"/>
    <p:sldLayoutId id="2147500748" r:id="rId4"/>
    <p:sldLayoutId id="2147500749" r:id="rId5"/>
    <p:sldLayoutId id="2147500750" r:id="rId6"/>
    <p:sldLayoutId id="2147500798" r:id="rId7"/>
    <p:sldLayoutId id="2147500799" r:id="rId8"/>
    <p:sldLayoutId id="2147500800" r:id="rId9"/>
    <p:sldLayoutId id="2147500751" r:id="rId10"/>
    <p:sldLayoutId id="21475008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HGP明朝E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HGP明朝E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HGP明朝E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HGP明朝E" pitchFamily="18" charset="-128"/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umimoji="1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5D9672-D905-45D0-BFF4-6376A047D41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34501D7-0309-4472-B781-F0A890E333E2}"/>
              </a:ext>
            </a:extLst>
          </p:cNvPr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3590E3F-2908-45B2-8EDF-326E830CBBD5}"/>
              </a:ext>
            </a:extLst>
          </p:cNvPr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50556EA-E6E0-4EFE-B83B-1F98C70118D2}"/>
              </a:ext>
            </a:extLst>
          </p:cNvPr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BC3CD3-3939-4758-9373-7A37F99BA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30163C-BE77-40E4-BE1C-7CA93E51F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759BB-F8CE-4D6E-A385-4710468C6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hangingPunct="1">
              <a:defRPr sz="1100">
                <a:solidFill>
                  <a:schemeClr val="tx1">
                    <a:alpha val="60000"/>
                  </a:schemeClr>
                </a:solidFill>
                <a:effectLst/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1EF3F-BA4A-4604-8EF0-FE3DA8F036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hangingPunct="1">
              <a:defRPr sz="1100">
                <a:solidFill>
                  <a:schemeClr val="tx1">
                    <a:alpha val="60000"/>
                  </a:schemeClr>
                </a:solidFill>
                <a:effectLst/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C3691-B0C7-4F65-8AEE-1D68AF106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63ED78C-6A72-4A01-94CC-B1116F99002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00802" r:id="rId1"/>
    <p:sldLayoutId id="2147500752" r:id="rId2"/>
    <p:sldLayoutId id="2147500803" r:id="rId3"/>
    <p:sldLayoutId id="2147500753" r:id="rId4"/>
    <p:sldLayoutId id="2147500804" r:id="rId5"/>
    <p:sldLayoutId id="2147500754" r:id="rId6"/>
    <p:sldLayoutId id="2147500755" r:id="rId7"/>
    <p:sldLayoutId id="2147500805" r:id="rId8"/>
    <p:sldLayoutId id="2147500806" r:id="rId9"/>
    <p:sldLayoutId id="2147500756" r:id="rId10"/>
    <p:sldLayoutId id="214750075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900">
          <a:solidFill>
            <a:schemeClr val="tx1"/>
          </a:solidFill>
          <a:latin typeface="Palatino Linotype" pitchFamily="18" charset="0"/>
          <a:ea typeface="HGS明朝E" pitchFamily="1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900">
          <a:solidFill>
            <a:schemeClr val="tx1"/>
          </a:solidFill>
          <a:latin typeface="Palatino Linotype" pitchFamily="18" charset="0"/>
          <a:ea typeface="HGS明朝E" pitchFamily="1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900">
          <a:solidFill>
            <a:schemeClr val="tx1"/>
          </a:solidFill>
          <a:latin typeface="Palatino Linotype" pitchFamily="18" charset="0"/>
          <a:ea typeface="HGS明朝E" pitchFamily="1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900">
          <a:solidFill>
            <a:schemeClr val="tx1"/>
          </a:solidFill>
          <a:latin typeface="Palatino Linotype" pitchFamily="18" charset="0"/>
          <a:ea typeface="HGS明朝E" pitchFamily="18" charset="-128"/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"/>
        <a:defRPr kumimoji="1"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"/>
        <a:defRPr kumimoji="1"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"/>
        <a:defRPr kumimoji="1"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"/>
        <a:defRPr kumimoji="1"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"/>
        <a:defRPr kumimoji="1"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kumimoji="1"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kumimoji="1"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kumimoji="1"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kumimoji="1"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プレースホルダー 1">
            <a:extLst>
              <a:ext uri="{FF2B5EF4-FFF2-40B4-BE49-F238E27FC236}">
                <a16:creationId xmlns:a16="http://schemas.microsoft.com/office/drawing/2014/main" id="{B37EEA95-DB59-4191-BD4A-74E7246F7EF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075" name="テキスト プレースホルダー 2">
            <a:extLst>
              <a:ext uri="{FF2B5EF4-FFF2-40B4-BE49-F238E27FC236}">
                <a16:creationId xmlns:a16="http://schemas.microsoft.com/office/drawing/2014/main" id="{FA031896-ACAA-48AA-A0F7-84361600B8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FA7163-37E4-48DC-BA80-74DB397325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9164E77-001E-4557-9036-89AF8E341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E81F35-4165-497D-92EB-622A2503B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3B8361A-EEAD-45F8-801C-5FCCC547D75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0758" r:id="rId1"/>
    <p:sldLayoutId id="2147500759" r:id="rId2"/>
    <p:sldLayoutId id="2147500760" r:id="rId3"/>
    <p:sldLayoutId id="2147500761" r:id="rId4"/>
    <p:sldLayoutId id="2147500762" r:id="rId5"/>
    <p:sldLayoutId id="2147500763" r:id="rId6"/>
    <p:sldLayoutId id="2147500764" r:id="rId7"/>
    <p:sldLayoutId id="2147500765" r:id="rId8"/>
    <p:sldLayoutId id="2147500766" r:id="rId9"/>
    <p:sldLayoutId id="2147500767" r:id="rId10"/>
    <p:sldLayoutId id="21475007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38D5B37-BCB3-49E2-BC3A-83E2161864BB}"/>
              </a:ext>
            </a:extLst>
          </p:cNvPr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F0F98B-5187-4DE0-8362-9CF581232875}"/>
              </a:ext>
            </a:extLst>
          </p:cNvPr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47605E-9151-430A-9E61-EF0CA2DCC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101" name="Text Placeholder 2">
            <a:extLst>
              <a:ext uri="{FF2B5EF4-FFF2-40B4-BE49-F238E27FC236}">
                <a16:creationId xmlns:a16="http://schemas.microsoft.com/office/drawing/2014/main" id="{F1C0AD2C-9C2C-459F-9AB6-6C90452D7D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altLang="ja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2F588-2C6B-426F-AA80-B76C552AE6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85B5C-FEA7-458F-A5F4-3E7107D1B7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FC040-D3CD-4E41-8DD4-C1406E80F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C6C06B4-D28E-4BA7-B451-483E99EAEDF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DCBDDA1-B8DA-4E28-9EF7-B7E35EDF6FEA}"/>
              </a:ext>
            </a:extLst>
          </p:cNvPr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500807" r:id="rId1"/>
    <p:sldLayoutId id="2147500769" r:id="rId2"/>
    <p:sldLayoutId id="2147500808" r:id="rId3"/>
    <p:sldLayoutId id="2147500770" r:id="rId4"/>
    <p:sldLayoutId id="2147500771" r:id="rId5"/>
    <p:sldLayoutId id="2147500772" r:id="rId6"/>
    <p:sldLayoutId id="2147500809" r:id="rId7"/>
    <p:sldLayoutId id="2147500810" r:id="rId8"/>
    <p:sldLayoutId id="2147500811" r:id="rId9"/>
    <p:sldLayoutId id="2147500773" r:id="rId10"/>
    <p:sldLayoutId id="2147500812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umimoji="1"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AAD065-27F9-4DC7-81F2-30663990B7C1}"/>
              </a:ext>
            </a:extLst>
          </p:cNvPr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5125" name="Title Placeholder 1">
            <a:extLst>
              <a:ext uri="{FF2B5EF4-FFF2-40B4-BE49-F238E27FC236}">
                <a16:creationId xmlns:a16="http://schemas.microsoft.com/office/drawing/2014/main" id="{2DB985F0-7D68-4113-B0A6-4C015DF3E7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31838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  <a:endParaRPr lang="en-US" altLang="ja-JP"/>
          </a:p>
        </p:txBody>
      </p:sp>
      <p:sp>
        <p:nvSpPr>
          <p:cNvPr id="5126" name="Text Placeholder 2">
            <a:extLst>
              <a:ext uri="{FF2B5EF4-FFF2-40B4-BE49-F238E27FC236}">
                <a16:creationId xmlns:a16="http://schemas.microsoft.com/office/drawing/2014/main" id="{1AC50C89-BA03-428B-9CC5-26EAD6C93F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2103438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altLang="ja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20F3B-C677-4E45-BDE0-3D42C9D6DF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DAA75-42BE-42C9-BB03-791F809116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9C35B-81B5-4361-AA71-EEC70FC64E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2804C338-CCF9-43A4-BBB9-B8F31C4A827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0813" r:id="rId1"/>
    <p:sldLayoutId id="2147500774" r:id="rId2"/>
    <p:sldLayoutId id="2147500814" r:id="rId3"/>
    <p:sldLayoutId id="2147500775" r:id="rId4"/>
    <p:sldLayoutId id="2147500776" r:id="rId5"/>
    <p:sldLayoutId id="2147500777" r:id="rId6"/>
    <p:sldLayoutId id="2147500778" r:id="rId7"/>
    <p:sldLayoutId id="2147500815" r:id="rId8"/>
    <p:sldLayoutId id="2147500816" r:id="rId9"/>
    <p:sldLayoutId id="2147500779" r:id="rId10"/>
    <p:sldLayoutId id="214750078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000">
          <a:solidFill>
            <a:srgbClr val="262626"/>
          </a:solidFill>
          <a:latin typeface="Century Gothic" panose="020B0502020202020204" pitchFamily="34" charset="0"/>
          <a:ea typeface="ＭＳ ゴシック" panose="020B0609070205080204" pitchFamily="49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000">
          <a:solidFill>
            <a:srgbClr val="262626"/>
          </a:solidFill>
          <a:latin typeface="Century Gothic" panose="020B0502020202020204" pitchFamily="34" charset="0"/>
          <a:ea typeface="ＭＳ ゴシック" panose="020B0609070205080204" pitchFamily="49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000">
          <a:solidFill>
            <a:srgbClr val="262626"/>
          </a:solidFill>
          <a:latin typeface="Century Gothic" panose="020B0502020202020204" pitchFamily="34" charset="0"/>
          <a:ea typeface="ＭＳ ゴシック" panose="020B0609070205080204" pitchFamily="49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000">
          <a:solidFill>
            <a:srgbClr val="262626"/>
          </a:solidFill>
          <a:latin typeface="Century Gothic" panose="020B0502020202020204" pitchFamily="34" charset="0"/>
          <a:ea typeface="ＭＳ ゴシック" panose="020B0609070205080204" pitchFamily="49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000">
          <a:solidFill>
            <a:srgbClr val="262626"/>
          </a:solidFill>
          <a:latin typeface="Century Gothic" panose="020B0502020202020204" pitchFamily="34" charset="0"/>
          <a:ea typeface="ＭＳ ゴシック" panose="020B0609070205080204" pitchFamily="49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000">
          <a:solidFill>
            <a:srgbClr val="262626"/>
          </a:solidFill>
          <a:latin typeface="Century Gothic" panose="020B0502020202020204" pitchFamily="34" charset="0"/>
          <a:ea typeface="ＭＳ ゴシック" panose="020B0609070205080204" pitchFamily="49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000">
          <a:solidFill>
            <a:srgbClr val="262626"/>
          </a:solidFill>
          <a:latin typeface="Century Gothic" panose="020B0502020202020204" pitchFamily="34" charset="0"/>
          <a:ea typeface="ＭＳ ゴシック" panose="020B0609070205080204" pitchFamily="49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000">
          <a:solidFill>
            <a:srgbClr val="262626"/>
          </a:solidFill>
          <a:latin typeface="Century Gothic" panose="020B0502020202020204" pitchFamily="34" charset="0"/>
          <a:ea typeface="ＭＳ ゴシック" panose="020B0609070205080204" pitchFamily="49" charset="-128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anose="02020404030301010803" pitchFamily="18" charset="0"/>
        <a:buChar char="◦"/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anose="02020404030301010803" pitchFamily="18" charset="0"/>
        <a:buChar char="◦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anose="02020404030301010803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anose="02020404030301010803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anose="02020404030301010803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1E7D77-DEC1-435C-8B2C-A2DF08069C97}"/>
              </a:ext>
            </a:extLst>
          </p:cNvPr>
          <p:cNvSpPr/>
          <p:nvPr/>
        </p:nvSpPr>
        <p:spPr>
          <a:xfrm>
            <a:off x="0" y="2016125"/>
            <a:ext cx="9144000" cy="407987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147" name="Picture 11">
            <a:extLst>
              <a:ext uri="{FF2B5EF4-FFF2-40B4-BE49-F238E27FC236}">
                <a16:creationId xmlns:a16="http://schemas.microsoft.com/office/drawing/2014/main" id="{810289D6-E9B4-4543-9F56-EDE099B18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12035F-290A-498F-B0B0-A12AB9DF6EBE}"/>
              </a:ext>
            </a:extLst>
          </p:cNvPr>
          <p:cNvCxnSpPr/>
          <p:nvPr/>
        </p:nvCxnSpPr>
        <p:spPr>
          <a:xfrm>
            <a:off x="0" y="610076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498A96-9C7D-4FF8-AD81-AE877A318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038" y="804863"/>
            <a:ext cx="6572250" cy="10493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6150" name="Text Placeholder 2">
            <a:extLst>
              <a:ext uri="{FF2B5EF4-FFF2-40B4-BE49-F238E27FC236}">
                <a16:creationId xmlns:a16="http://schemas.microsoft.com/office/drawing/2014/main" id="{6C301D1A-A49B-4EFA-B031-9F7CE63C2A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43038" y="2016125"/>
            <a:ext cx="6572250" cy="34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altLang="ja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D648E-FBD6-4535-BA2A-4946996025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46738" y="330200"/>
            <a:ext cx="2368550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57664-5A16-46AC-857D-C0E82566FC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3038" y="328613"/>
            <a:ext cx="4033837" cy="30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2C885-4DE4-4566-AF96-998F5C2386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7363" y="798513"/>
            <a:ext cx="795337" cy="5048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78C27AD-7C23-4413-A501-425E073C71E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0817" r:id="rId1"/>
    <p:sldLayoutId id="2147500818" r:id="rId2"/>
    <p:sldLayoutId id="2147500819" r:id="rId3"/>
    <p:sldLayoutId id="2147500820" r:id="rId4"/>
    <p:sldLayoutId id="2147500821" r:id="rId5"/>
    <p:sldLayoutId id="2147500822" r:id="rId6"/>
    <p:sldLayoutId id="2147500781" r:id="rId7"/>
    <p:sldLayoutId id="2147500823" r:id="rId8"/>
    <p:sldLayoutId id="2147500824" r:id="rId9"/>
    <p:sldLayoutId id="2147500825" r:id="rId10"/>
    <p:sldLayoutId id="2147500826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2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Gill Sans MT" panose="020B0502020104020203" pitchFamily="34" charset="0"/>
          <a:ea typeface="游ゴシック Light" panose="020B0300000000000000" pitchFamily="50" charset="-128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Gill Sans MT" panose="020B0502020104020203" pitchFamily="34" charset="0"/>
          <a:ea typeface="游ゴシック Light" panose="020B0300000000000000" pitchFamily="50" charset="-128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Gill Sans MT" panose="020B0502020104020203" pitchFamily="34" charset="0"/>
          <a:ea typeface="游ゴシック Light" panose="020B0300000000000000" pitchFamily="50" charset="-128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Gill Sans MT" panose="020B0502020104020203" pitchFamily="34" charset="0"/>
          <a:ea typeface="游ゴシック Light" panose="020B0300000000000000" pitchFamily="50" charset="-128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Gill Sans MT" panose="020B0502020104020203" pitchFamily="34" charset="0"/>
          <a:ea typeface="游ゴシック Light" panose="020B0300000000000000" pitchFamily="50" charset="-128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Gill Sans MT" panose="020B0502020104020203" pitchFamily="34" charset="0"/>
          <a:ea typeface="游ゴシック Light" panose="020B0300000000000000" pitchFamily="50" charset="-128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Gill Sans MT" panose="020B0502020104020203" pitchFamily="34" charset="0"/>
          <a:ea typeface="游ゴシック Light" panose="020B0300000000000000" pitchFamily="50" charset="-128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Gill Sans MT" panose="020B0502020104020203" pitchFamily="34" charset="0"/>
          <a:ea typeface="游ゴシック Light" panose="020B0300000000000000" pitchFamily="50" charset="-128"/>
        </a:defRPr>
      </a:lvl9pPr>
    </p:titleStyle>
    <p:bodyStyle>
      <a:lvl1pPr marL="228600" indent="-228600" algn="l" defTabSz="685800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7">
            <a:extLst>
              <a:ext uri="{FF2B5EF4-FFF2-40B4-BE49-F238E27FC236}">
                <a16:creationId xmlns:a16="http://schemas.microsoft.com/office/drawing/2014/main" id="{3CD0E99C-7F35-48AA-B633-E99E6FF8F08F}"/>
              </a:ext>
            </a:extLst>
          </p:cNvPr>
          <p:cNvGrpSpPr>
            <a:grpSpLocks/>
          </p:cNvGrpSpPr>
          <p:nvPr/>
        </p:nvGrpSpPr>
        <p:grpSpPr bwMode="auto">
          <a:xfrm>
            <a:off x="-14288" y="0"/>
            <a:ext cx="9042401" cy="6858000"/>
            <a:chOff x="-14288" y="0"/>
            <a:chExt cx="9041774" cy="685800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3532134-E9FA-458D-A833-AEF29F1842F9}"/>
                </a:ext>
              </a:extLst>
            </p:cNvPr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>
                <a:extLst>
                  <a:ext uri="{FF2B5EF4-FFF2-40B4-BE49-F238E27FC236}">
                    <a16:creationId xmlns:a16="http://schemas.microsoft.com/office/drawing/2014/main" id="{E5A3A84C-F61A-4534-8CB2-752F4C3066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2" name="Freeform 6">
                <a:extLst>
                  <a:ext uri="{FF2B5EF4-FFF2-40B4-BE49-F238E27FC236}">
                    <a16:creationId xmlns:a16="http://schemas.microsoft.com/office/drawing/2014/main" id="{EE2EBDB7-1D89-40D0-9432-0C503656C1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3" name="Freeform 7">
                <a:extLst>
                  <a:ext uri="{FF2B5EF4-FFF2-40B4-BE49-F238E27FC236}">
                    <a16:creationId xmlns:a16="http://schemas.microsoft.com/office/drawing/2014/main" id="{23B65D4C-2A20-404D-BADF-9B4E0C9103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4" name="Freeform 8">
                <a:extLst>
                  <a:ext uri="{FF2B5EF4-FFF2-40B4-BE49-F238E27FC236}">
                    <a16:creationId xmlns:a16="http://schemas.microsoft.com/office/drawing/2014/main" id="{0C1A7103-6D10-489F-8C77-F5DCF6028208}"/>
                  </a:ext>
                </a:extLst>
              </p:cNvPr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5" name="Freeform 9">
                <a:extLst>
                  <a:ext uri="{FF2B5EF4-FFF2-40B4-BE49-F238E27FC236}">
                    <a16:creationId xmlns:a16="http://schemas.microsoft.com/office/drawing/2014/main" id="{C9B33FE6-F5FA-4AA6-8DA3-D18C81FDC0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6" name="Freeform 10">
                <a:extLst>
                  <a:ext uri="{FF2B5EF4-FFF2-40B4-BE49-F238E27FC236}">
                    <a16:creationId xmlns:a16="http://schemas.microsoft.com/office/drawing/2014/main" id="{44ED185B-3246-42B7-97F0-5A33AF1A64E5}"/>
                  </a:ext>
                </a:extLst>
              </p:cNvPr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7" name="Freeform 11">
                <a:extLst>
                  <a:ext uri="{FF2B5EF4-FFF2-40B4-BE49-F238E27FC236}">
                    <a16:creationId xmlns:a16="http://schemas.microsoft.com/office/drawing/2014/main" id="{02A86F89-1ED2-451F-85D4-15B7DD49F5D7}"/>
                  </a:ext>
                </a:extLst>
              </p:cNvPr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8" name="Freeform 12">
                <a:extLst>
                  <a:ext uri="{FF2B5EF4-FFF2-40B4-BE49-F238E27FC236}">
                    <a16:creationId xmlns:a16="http://schemas.microsoft.com/office/drawing/2014/main" id="{99610E37-2F8D-4914-93B8-84DCCDDB70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9" name="Freeform 13">
                <a:extLst>
                  <a:ext uri="{FF2B5EF4-FFF2-40B4-BE49-F238E27FC236}">
                    <a16:creationId xmlns:a16="http://schemas.microsoft.com/office/drawing/2014/main" id="{2218439E-4315-47D5-998B-45E85C163A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0" name="Freeform 14">
                <a:extLst>
                  <a:ext uri="{FF2B5EF4-FFF2-40B4-BE49-F238E27FC236}">
                    <a16:creationId xmlns:a16="http://schemas.microsoft.com/office/drawing/2014/main" id="{7563E7E8-67A9-451F-BBCA-86E9298F0201}"/>
                  </a:ext>
                </a:extLst>
              </p:cNvPr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29714A39-BE51-4021-A53B-6566480F94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2" name="Line 16">
                <a:extLst>
                  <a:ext uri="{FF2B5EF4-FFF2-40B4-BE49-F238E27FC236}">
                    <a16:creationId xmlns:a16="http://schemas.microsoft.com/office/drawing/2014/main" id="{8693EE68-948A-4EBD-893A-7E985D042A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>
                <a:extLst>
                  <a:ext uri="{FF2B5EF4-FFF2-40B4-BE49-F238E27FC236}">
                    <a16:creationId xmlns:a16="http://schemas.microsoft.com/office/drawing/2014/main" id="{978DF4AF-4AF4-48E6-AF49-47CEB57FF15A}"/>
                  </a:ext>
                </a:extLst>
              </p:cNvPr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4" name="Freeform 18">
                <a:extLst>
                  <a:ext uri="{FF2B5EF4-FFF2-40B4-BE49-F238E27FC236}">
                    <a16:creationId xmlns:a16="http://schemas.microsoft.com/office/drawing/2014/main" id="{B769DB10-79F3-4B71-BB86-B3B58A0CD0AC}"/>
                  </a:ext>
                </a:extLst>
              </p:cNvPr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5" name="Freeform 19">
                <a:extLst>
                  <a:ext uri="{FF2B5EF4-FFF2-40B4-BE49-F238E27FC236}">
                    <a16:creationId xmlns:a16="http://schemas.microsoft.com/office/drawing/2014/main" id="{D3D0E434-C2B4-4C77-91EB-7B5D5CAC3D2B}"/>
                  </a:ext>
                </a:extLst>
              </p:cNvPr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id="{E3B34FAA-337C-4CAF-B894-97E9575799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7" name="Rectangle 21">
                <a:extLst>
                  <a:ext uri="{FF2B5EF4-FFF2-40B4-BE49-F238E27FC236}">
                    <a16:creationId xmlns:a16="http://schemas.microsoft.com/office/drawing/2014/main" id="{899AF8EA-74C8-4E49-8430-2A2E671C28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8" name="Freeform 22">
                <a:extLst>
                  <a:ext uri="{FF2B5EF4-FFF2-40B4-BE49-F238E27FC236}">
                    <a16:creationId xmlns:a16="http://schemas.microsoft.com/office/drawing/2014/main" id="{73CBFE3F-1870-43FD-88CA-459EE366E298}"/>
                  </a:ext>
                </a:extLst>
              </p:cNvPr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9" name="Freeform 23">
                <a:extLst>
                  <a:ext uri="{FF2B5EF4-FFF2-40B4-BE49-F238E27FC236}">
                    <a16:creationId xmlns:a16="http://schemas.microsoft.com/office/drawing/2014/main" id="{DDF2510D-C661-4867-AE20-6DD0F4C955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0" name="Freeform 24">
                <a:extLst>
                  <a:ext uri="{FF2B5EF4-FFF2-40B4-BE49-F238E27FC236}">
                    <a16:creationId xmlns:a16="http://schemas.microsoft.com/office/drawing/2014/main" id="{17208126-3715-4372-B543-F749DF73FDE2}"/>
                  </a:ext>
                </a:extLst>
              </p:cNvPr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1" name="Freeform 25">
                <a:extLst>
                  <a:ext uri="{FF2B5EF4-FFF2-40B4-BE49-F238E27FC236}">
                    <a16:creationId xmlns:a16="http://schemas.microsoft.com/office/drawing/2014/main" id="{E531AC42-6D31-4FF3-90B7-797AD09971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2" name="Freeform 26">
                <a:extLst>
                  <a:ext uri="{FF2B5EF4-FFF2-40B4-BE49-F238E27FC236}">
                    <a16:creationId xmlns:a16="http://schemas.microsoft.com/office/drawing/2014/main" id="{8A715075-6DC2-40E9-92C9-6C7566B04A5C}"/>
                  </a:ext>
                </a:extLst>
              </p:cNvPr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3" name="Freeform 27">
                <a:extLst>
                  <a:ext uri="{FF2B5EF4-FFF2-40B4-BE49-F238E27FC236}">
                    <a16:creationId xmlns:a16="http://schemas.microsoft.com/office/drawing/2014/main" id="{B8B226FD-B3ED-4A69-926B-AC9E7B6A1A9B}"/>
                  </a:ext>
                </a:extLst>
              </p:cNvPr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4" name="Freeform 28">
                <a:extLst>
                  <a:ext uri="{FF2B5EF4-FFF2-40B4-BE49-F238E27FC236}">
                    <a16:creationId xmlns:a16="http://schemas.microsoft.com/office/drawing/2014/main" id="{9C0808EA-5A42-4A85-B8A6-36DE4E58D1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5" name="Freeform 29">
                <a:extLst>
                  <a:ext uri="{FF2B5EF4-FFF2-40B4-BE49-F238E27FC236}">
                    <a16:creationId xmlns:a16="http://schemas.microsoft.com/office/drawing/2014/main" id="{F7893361-DC8B-4E6A-910C-221B461715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6" name="Freeform 30">
                <a:extLst>
                  <a:ext uri="{FF2B5EF4-FFF2-40B4-BE49-F238E27FC236}">
                    <a16:creationId xmlns:a16="http://schemas.microsoft.com/office/drawing/2014/main" id="{C8F39D45-3AFB-4365-8721-7DFDBDB64D0D}"/>
                  </a:ext>
                </a:extLst>
              </p:cNvPr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8433E3EE-3E08-4E5B-991B-10DB2D4A01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265E77F-7586-4EF2-83E2-A62CCE6AE30F}"/>
                </a:ext>
              </a:extLst>
            </p:cNvPr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>
                <a:extLst>
                  <a:ext uri="{FF2B5EF4-FFF2-40B4-BE49-F238E27FC236}">
                    <a16:creationId xmlns:a16="http://schemas.microsoft.com/office/drawing/2014/main" id="{9C48A254-EEAE-4F34-B0CC-7D521BA601AB}"/>
                  </a:ext>
                </a:extLst>
              </p:cNvPr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2" name="Freeform 33">
                <a:extLst>
                  <a:ext uri="{FF2B5EF4-FFF2-40B4-BE49-F238E27FC236}">
                    <a16:creationId xmlns:a16="http://schemas.microsoft.com/office/drawing/2014/main" id="{655B1A45-50CD-4DA8-B090-140B6C0584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3" name="Freeform 34">
                <a:extLst>
                  <a:ext uri="{FF2B5EF4-FFF2-40B4-BE49-F238E27FC236}">
                    <a16:creationId xmlns:a16="http://schemas.microsoft.com/office/drawing/2014/main" id="{7723A68C-F9A7-4A45-8177-0C36BC730B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4" name="Freeform 35">
                <a:extLst>
                  <a:ext uri="{FF2B5EF4-FFF2-40B4-BE49-F238E27FC236}">
                    <a16:creationId xmlns:a16="http://schemas.microsoft.com/office/drawing/2014/main" id="{5D383D9E-DF41-41B1-93B4-19CE8FE408C3}"/>
                  </a:ext>
                </a:extLst>
              </p:cNvPr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5" name="Freeform 36">
                <a:extLst>
                  <a:ext uri="{FF2B5EF4-FFF2-40B4-BE49-F238E27FC236}">
                    <a16:creationId xmlns:a16="http://schemas.microsoft.com/office/drawing/2014/main" id="{004FF1C7-7078-4294-8484-8DA78CE0F4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6" name="Freeform 37">
                <a:extLst>
                  <a:ext uri="{FF2B5EF4-FFF2-40B4-BE49-F238E27FC236}">
                    <a16:creationId xmlns:a16="http://schemas.microsoft.com/office/drawing/2014/main" id="{323E49B0-CF3A-4DC9-8AF1-35541008D342}"/>
                  </a:ext>
                </a:extLst>
              </p:cNvPr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7" name="Freeform 38">
                <a:extLst>
                  <a:ext uri="{FF2B5EF4-FFF2-40B4-BE49-F238E27FC236}">
                    <a16:creationId xmlns:a16="http://schemas.microsoft.com/office/drawing/2014/main" id="{CFD4D175-41DB-48BB-8250-3CC51F467F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8" name="Freeform 39">
                <a:extLst>
                  <a:ext uri="{FF2B5EF4-FFF2-40B4-BE49-F238E27FC236}">
                    <a16:creationId xmlns:a16="http://schemas.microsoft.com/office/drawing/2014/main" id="{508AD144-5E14-4EFC-AB40-A4850786849E}"/>
                  </a:ext>
                </a:extLst>
              </p:cNvPr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9" name="Freeform 40">
                <a:extLst>
                  <a:ext uri="{FF2B5EF4-FFF2-40B4-BE49-F238E27FC236}">
                    <a16:creationId xmlns:a16="http://schemas.microsoft.com/office/drawing/2014/main" id="{35F38ADD-A96E-4708-9B14-CA0D93D4F6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0" name="Rectangle 41">
                <a:extLst>
                  <a:ext uri="{FF2B5EF4-FFF2-40B4-BE49-F238E27FC236}">
                    <a16:creationId xmlns:a16="http://schemas.microsoft.com/office/drawing/2014/main" id="{DEEC8E89-37CA-4895-AA68-12A7CDB926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/>
              </a:extLst>
            </p:spPr>
          </p:sp>
        </p:grpSp>
      </p:grpSp>
      <p:pic>
        <p:nvPicPr>
          <p:cNvPr id="7" name="Picture 2" descr="\\DROBO-FS\QuickDrops\JB\PPTX NG\Droplets\LightingOverlay.png">
            <a:extLst>
              <a:ext uri="{FF2B5EF4-FFF2-40B4-BE49-F238E27FC236}">
                <a16:creationId xmlns:a16="http://schemas.microsoft.com/office/drawing/2014/main" id="{FA5DE9B5-052C-467A-9E3B-CBD100BC6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/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949477-59DE-42CB-9CAD-5A019A671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663" y="619125"/>
            <a:ext cx="7429500" cy="147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03F72-E514-4A0E-BAEB-5E3567803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663" y="2249488"/>
            <a:ext cx="7429500" cy="354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C2E69-9E8D-4F61-A73F-F6ECC45EE9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92763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B3CDE-A0D0-43A6-A0E4-A5DCA38530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5663" y="5883275"/>
            <a:ext cx="4679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83CA1-8101-4B4C-AFFE-A82AEF027D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07313" y="5883275"/>
            <a:ext cx="577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7E453D1-C02B-42B8-8CE3-687C548E0D0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00827" r:id="rId1"/>
    <p:sldLayoutId id="2147500782" r:id="rId2"/>
    <p:sldLayoutId id="2147500783" r:id="rId3"/>
    <p:sldLayoutId id="2147500784" r:id="rId4"/>
    <p:sldLayoutId id="2147500785" r:id="rId5"/>
    <p:sldLayoutId id="2147500786" r:id="rId6"/>
    <p:sldLayoutId id="2147500787" r:id="rId7"/>
    <p:sldLayoutId id="2147500788" r:id="rId8"/>
    <p:sldLayoutId id="2147500789" r:id="rId9"/>
    <p:sldLayoutId id="2147500790" r:id="rId10"/>
    <p:sldLayoutId id="2147500791" r:id="rId11"/>
    <p:sldLayoutId id="2147500828" r:id="rId12"/>
    <p:sldLayoutId id="2147500792" r:id="rId13"/>
    <p:sldLayoutId id="2147500793" r:id="rId14"/>
    <p:sldLayoutId id="2147500829" r:id="rId15"/>
    <p:sldLayoutId id="2147500794" r:id="rId16"/>
    <p:sldLayoutId id="2147500795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kern="1200" cap="all">
          <a:solidFill>
            <a:schemeClr val="tx1"/>
          </a:solidFill>
          <a:effectLst>
            <a:outerShdw blurRad="114300" dist="38100" dir="2700000" algn="tl">
              <a:srgbClr val="000000">
                <a:alpha val="26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Tw Cen MT" panose="020B0602020104020603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Tw Cen MT" panose="020B0602020104020603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Tw Cen MT" panose="020B0602020104020603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Tw Cen MT" panose="020B0602020104020603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Tw Cen MT" panose="020B0602020104020603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Tw Cen MT" panose="020B0602020104020603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Tw Cen MT" panose="020B0602020104020603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Tw Cen MT" panose="020B0602020104020603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SzPct val="125000"/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kumimoji="1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コンテンツ プレースホルダー 3">
            <a:extLst>
              <a:ext uri="{FF2B5EF4-FFF2-40B4-BE49-F238E27FC236}">
                <a16:creationId xmlns:a16="http://schemas.microsoft.com/office/drawing/2014/main" id="{7B6D9946-7F57-46E3-BC80-00BF52B125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2351088"/>
            <a:ext cx="9378950" cy="661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28">
            <a:extLst>
              <a:ext uri="{FF2B5EF4-FFF2-40B4-BE49-F238E27FC236}">
                <a16:creationId xmlns:a16="http://schemas.microsoft.com/office/drawing/2014/main" id="{CD73A2EE-EC93-4C45-8907-09C0760A4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2101850"/>
            <a:ext cx="424815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269FEC-65F6-4431-9ED6-82F542F92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pic>
        <p:nvPicPr>
          <p:cNvPr id="62467" name="コンテンツ プレースホルダー 5">
            <a:extLst>
              <a:ext uri="{FF2B5EF4-FFF2-40B4-BE49-F238E27FC236}">
                <a16:creationId xmlns:a16="http://schemas.microsoft.com/office/drawing/2014/main" id="{ED4013A8-2DD6-4294-A526-D2D4C98482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4" t="27431" r="17245" b="16606"/>
          <a:stretch>
            <a:fillRect/>
          </a:stretch>
        </p:blipFill>
        <p:spPr bwMode="auto">
          <a:xfrm>
            <a:off x="-23511" y="1176858"/>
            <a:ext cx="9191021" cy="457993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025A5F-83BA-457D-84F2-43684CFAA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pic>
        <p:nvPicPr>
          <p:cNvPr id="64515" name="コンテンツ プレースホルダー 3">
            <a:extLst>
              <a:ext uri="{FF2B5EF4-FFF2-40B4-BE49-F238E27FC236}">
                <a16:creationId xmlns:a16="http://schemas.microsoft.com/office/drawing/2014/main" id="{B6489498-DA10-4711-B830-BE715062E0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2" t="28612" r="17673" b="14491"/>
          <a:stretch>
            <a:fillRect/>
          </a:stretch>
        </p:blipFill>
        <p:spPr bwMode="auto">
          <a:xfrm>
            <a:off x="0" y="1131776"/>
            <a:ext cx="9141447" cy="459444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コンテンツ プレースホルダー 3">
            <a:extLst>
              <a:ext uri="{FF2B5EF4-FFF2-40B4-BE49-F238E27FC236}">
                <a16:creationId xmlns:a16="http://schemas.microsoft.com/office/drawing/2014/main" id="{B52DEFA2-6C41-4FDF-AA07-D25217C60C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4" t="19106" r="6918" b="7346"/>
          <a:stretch>
            <a:fillRect/>
          </a:stretch>
        </p:blipFill>
        <p:spPr bwMode="auto">
          <a:xfrm>
            <a:off x="0" y="1173305"/>
            <a:ext cx="9144000" cy="451138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85E222-C725-4BEA-B66B-ABBACD48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875" y="1219200"/>
            <a:ext cx="7543800" cy="2152650"/>
          </a:xfrm>
        </p:spPr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CA09A2B-D72B-4539-AD15-56431D8EB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3600" y="3375025"/>
            <a:ext cx="6172200" cy="685800"/>
          </a:xfrm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graphicFrame>
        <p:nvGraphicFramePr>
          <p:cNvPr id="68612" name="オブジェクト 3">
            <a:extLst>
              <a:ext uri="{FF2B5EF4-FFF2-40B4-BE49-F238E27FC236}">
                <a16:creationId xmlns:a16="http://schemas.microsoft.com/office/drawing/2014/main" id="{5C8323D6-5756-4531-B5BC-30275235DF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948494"/>
              </p:ext>
            </p:extLst>
          </p:nvPr>
        </p:nvGraphicFramePr>
        <p:xfrm>
          <a:off x="-19915" y="1078818"/>
          <a:ext cx="9163915" cy="458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6" name="Acrobat Document" r:id="rId4" imgW="11553713" imgH="5781509" progId="AcroExch.Document.11">
                  <p:embed/>
                </p:oleObj>
              </mc:Choice>
              <mc:Fallback>
                <p:oleObj name="Acrobat Document" r:id="rId4" imgW="11553713" imgH="5781509" progId="AcroExch.Document.11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9915" y="1078818"/>
                        <a:ext cx="9163915" cy="4586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コンテンツ プレースホルダー 3">
            <a:extLst>
              <a:ext uri="{FF2B5EF4-FFF2-40B4-BE49-F238E27FC236}">
                <a16:creationId xmlns:a16="http://schemas.microsoft.com/office/drawing/2014/main" id="{A605338A-45AF-4384-B422-27283114A7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6" t="26122" r="17847" b="17059"/>
          <a:stretch>
            <a:fillRect/>
          </a:stretch>
        </p:blipFill>
        <p:spPr bwMode="auto">
          <a:xfrm>
            <a:off x="-32466" y="1109531"/>
            <a:ext cx="9208932" cy="463893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527A35-4E47-4C20-B30A-61740DE14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pic>
        <p:nvPicPr>
          <p:cNvPr id="72707" name="コンテンツ プレースホルダー 5">
            <a:extLst>
              <a:ext uri="{FF2B5EF4-FFF2-40B4-BE49-F238E27FC236}">
                <a16:creationId xmlns:a16="http://schemas.microsoft.com/office/drawing/2014/main" id="{D1184B6D-9605-41D2-AF25-F066DE518A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9" t="27063" r="16940" b="16267"/>
          <a:stretch>
            <a:fillRect/>
          </a:stretch>
        </p:blipFill>
        <p:spPr bwMode="auto">
          <a:xfrm>
            <a:off x="-18489" y="1142475"/>
            <a:ext cx="9162489" cy="4573049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4E1D576-732F-42DE-B702-4B6F535C91D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吹き出し: 円形 3">
            <a:extLst>
              <a:ext uri="{FF2B5EF4-FFF2-40B4-BE49-F238E27FC236}">
                <a16:creationId xmlns:a16="http://schemas.microsoft.com/office/drawing/2014/main" id="{D51EDCE2-368C-4278-BED8-B4BBDB2BF18D}"/>
              </a:ext>
            </a:extLst>
          </p:cNvPr>
          <p:cNvSpPr/>
          <p:nvPr/>
        </p:nvSpPr>
        <p:spPr>
          <a:xfrm>
            <a:off x="2484700" y="332656"/>
            <a:ext cx="6588125" cy="4400550"/>
          </a:xfrm>
          <a:prstGeom prst="wedgeEllipseCallout">
            <a:avLst>
              <a:gd name="adj1" fmla="val -46002"/>
              <a:gd name="adj2" fmla="val 4710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4757" name="正方形/長方形 4">
            <a:extLst>
              <a:ext uri="{FF2B5EF4-FFF2-40B4-BE49-F238E27FC236}">
                <a16:creationId xmlns:a16="http://schemas.microsoft.com/office/drawing/2014/main" id="{FE248F30-B333-43C2-B83C-2398D01CD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1379538"/>
            <a:ext cx="540067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5400" dirty="0">
                <a:solidFill>
                  <a:srgbClr val="FF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わたしはどんなことにきがついたのかなぁ？</a:t>
            </a:r>
          </a:p>
        </p:txBody>
      </p:sp>
      <p:pic>
        <p:nvPicPr>
          <p:cNvPr id="7" name="図 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E38D49C-FBA8-4EAC-89D3-068414435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20" y="3429000"/>
            <a:ext cx="2337905" cy="287829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タイトル 2">
            <a:extLst>
              <a:ext uri="{FF2B5EF4-FFF2-40B4-BE49-F238E27FC236}">
                <a16:creationId xmlns:a16="http://schemas.microsoft.com/office/drawing/2014/main" id="{F4AA3776-E1B3-4EFC-B9F5-BF7F019E3B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ja-JP" altLang="en-US"/>
          </a:p>
        </p:txBody>
      </p:sp>
      <p:pic>
        <p:nvPicPr>
          <p:cNvPr id="76803" name="コンテンツ プレースホルダー 4">
            <a:extLst>
              <a:ext uri="{FF2B5EF4-FFF2-40B4-BE49-F238E27FC236}">
                <a16:creationId xmlns:a16="http://schemas.microsoft.com/office/drawing/2014/main" id="{463DB279-CB34-40AA-9A3F-B2576B820F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8075" y="2370138"/>
            <a:ext cx="3932238" cy="3932237"/>
          </a:xfrm>
        </p:spPr>
      </p:pic>
      <p:sp>
        <p:nvSpPr>
          <p:cNvPr id="6" name="吹き出し: 円形 5">
            <a:extLst>
              <a:ext uri="{FF2B5EF4-FFF2-40B4-BE49-F238E27FC236}">
                <a16:creationId xmlns:a16="http://schemas.microsoft.com/office/drawing/2014/main" id="{CD0F2602-A265-4CFC-A77E-E3D15BC388AB}"/>
              </a:ext>
            </a:extLst>
          </p:cNvPr>
          <p:cNvSpPr/>
          <p:nvPr/>
        </p:nvSpPr>
        <p:spPr>
          <a:xfrm>
            <a:off x="179512" y="555625"/>
            <a:ext cx="4854575" cy="4875213"/>
          </a:xfrm>
          <a:prstGeom prst="wedgeEllipseCallout">
            <a:avLst>
              <a:gd name="adj1" fmla="val 63691"/>
              <a:gd name="adj2" fmla="val 2964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6805" name="正方形/長方形 4">
            <a:extLst>
              <a:ext uri="{FF2B5EF4-FFF2-40B4-BE49-F238E27FC236}">
                <a16:creationId xmlns:a16="http://schemas.microsoft.com/office/drawing/2014/main" id="{92141D19-1D3F-4EE5-BC10-7AE089BA5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38" y="1668463"/>
            <a:ext cx="441642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5400" dirty="0">
                <a:solidFill>
                  <a:srgbClr val="FF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わたしに</a:t>
            </a:r>
            <a:endParaRPr lang="en-US" altLang="ja-JP" sz="5400" dirty="0">
              <a:solidFill>
                <a:srgbClr val="FF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5400" dirty="0">
                <a:solidFill>
                  <a:srgbClr val="FF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できること</a:t>
            </a:r>
            <a:endParaRPr lang="en-US" altLang="ja-JP" sz="5400" dirty="0">
              <a:solidFill>
                <a:srgbClr val="FF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5400" dirty="0">
                <a:solidFill>
                  <a:srgbClr val="FF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あるかなぁ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1E5827-1892-47C3-B1D5-798C2E1C8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8851" name="コンテンツ プレースホルダー 2">
            <a:extLst>
              <a:ext uri="{FF2B5EF4-FFF2-40B4-BE49-F238E27FC236}">
                <a16:creationId xmlns:a16="http://schemas.microsoft.com/office/drawing/2014/main" id="{AE2A557D-7A04-4B20-882B-B26A0FCFCB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6EA3DD6A-FD74-49C8-8A9B-157803380B0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100013"/>
            <a:ext cx="9648825" cy="69580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04C8DB6-2124-4015-BA04-43D33CC39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84188"/>
            <a:ext cx="2255838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D9F7028-5B7B-433F-B2CA-9FEDFE271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5476875"/>
            <a:ext cx="2257425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DACF66E-7E98-4FC0-9732-05A56E382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735138"/>
            <a:ext cx="2255838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1FF2E3F6-3C97-40FF-86B4-1C9EA022B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737" y="391470"/>
            <a:ext cx="8964488" cy="914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6600" b="1" dirty="0">
                <a:highlight>
                  <a:srgbClr val="FF0000"/>
                </a:highligh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せきじゅうじのめあて</a:t>
            </a:r>
          </a:p>
        </p:txBody>
      </p:sp>
      <p:sp>
        <p:nvSpPr>
          <p:cNvPr id="4" name="タイトル 2">
            <a:extLst>
              <a:ext uri="{FF2B5EF4-FFF2-40B4-BE49-F238E27FC236}">
                <a16:creationId xmlns:a16="http://schemas.microsoft.com/office/drawing/2014/main" id="{8F7E10E0-ECF2-4E5C-A175-238EF0B61CC7}"/>
              </a:ext>
            </a:extLst>
          </p:cNvPr>
          <p:cNvSpPr txBox="1">
            <a:spLocks/>
          </p:cNvSpPr>
          <p:nvPr/>
        </p:nvSpPr>
        <p:spPr>
          <a:xfrm>
            <a:off x="302524" y="2204864"/>
            <a:ext cx="7225401" cy="3142781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1"/>
                </a:solidFill>
                <a:latin typeface="Palatino Linotype" pitchFamily="18" charset="0"/>
                <a:ea typeface="HGS明朝E" pitchFamily="1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1"/>
                </a:solidFill>
                <a:latin typeface="Palatino Linotype" pitchFamily="18" charset="0"/>
                <a:ea typeface="HGS明朝E" pitchFamily="1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1"/>
                </a:solidFill>
                <a:latin typeface="Palatino Linotype" pitchFamily="18" charset="0"/>
                <a:ea typeface="HGS明朝E" pitchFamily="1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1"/>
                </a:solidFill>
                <a:latin typeface="Palatino Linotype" pitchFamily="18" charset="0"/>
                <a:ea typeface="HGS明朝E" pitchFamily="18" charset="-128"/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ja-JP" altLang="en-US" sz="6000" b="1" dirty="0">
                <a:solidFill>
                  <a:srgbClr val="002060"/>
                </a:solidFill>
                <a:highlight>
                  <a:srgbClr val="FFFF00"/>
                </a:highligh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きがついたら、</a:t>
            </a:r>
            <a:endParaRPr lang="en-US" altLang="ja-JP" sz="6000" b="1" dirty="0">
              <a:solidFill>
                <a:srgbClr val="002060"/>
              </a:solidFill>
              <a:highlight>
                <a:srgbClr val="FFFF00"/>
              </a:highlight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>
              <a:defRPr/>
            </a:pPr>
            <a:r>
              <a:rPr lang="ja-JP" altLang="en-US" sz="6000" b="1" dirty="0">
                <a:solidFill>
                  <a:srgbClr val="002060"/>
                </a:solidFill>
                <a:highlight>
                  <a:srgbClr val="FFFF00"/>
                </a:highligh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なにかできる</a:t>
            </a:r>
            <a:endParaRPr lang="en-US" altLang="ja-JP" sz="6000" b="1" dirty="0">
              <a:solidFill>
                <a:srgbClr val="002060"/>
              </a:solidFill>
              <a:highlight>
                <a:srgbClr val="FFFF00"/>
              </a:highlight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>
              <a:defRPr/>
            </a:pPr>
            <a:r>
              <a:rPr lang="ja-JP" altLang="en-US" sz="6000" b="1" dirty="0">
                <a:solidFill>
                  <a:srgbClr val="002060"/>
                </a:solidFill>
                <a:highlight>
                  <a:srgbClr val="FFFF00"/>
                </a:highligh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ひとになろう！</a:t>
            </a:r>
          </a:p>
        </p:txBody>
      </p:sp>
      <p:pic>
        <p:nvPicPr>
          <p:cNvPr id="6" name="図 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9B25976-FE63-44C6-9590-4C42D6DEF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805" y="3140968"/>
            <a:ext cx="2160240" cy="2677444"/>
          </a:xfrm>
          <a:prstGeom prst="rect">
            <a:avLst/>
          </a:prstGeom>
        </p:spPr>
      </p:pic>
      <p:sp>
        <p:nvSpPr>
          <p:cNvPr id="7" name="吹き出し: 円形 6">
            <a:extLst>
              <a:ext uri="{FF2B5EF4-FFF2-40B4-BE49-F238E27FC236}">
                <a16:creationId xmlns:a16="http://schemas.microsoft.com/office/drawing/2014/main" id="{1F75A451-B09F-4F0F-AC7A-D126B8DB4238}"/>
              </a:ext>
            </a:extLst>
          </p:cNvPr>
          <p:cNvSpPr/>
          <p:nvPr/>
        </p:nvSpPr>
        <p:spPr>
          <a:xfrm>
            <a:off x="5935232" y="1613717"/>
            <a:ext cx="2906244" cy="1182293"/>
          </a:xfrm>
          <a:prstGeom prst="wedgeEllipseCallout">
            <a:avLst>
              <a:gd name="adj1" fmla="val 3138"/>
              <a:gd name="adj2" fmla="val 6699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schemeClr val="tx1"/>
                </a:solidFill>
              </a:rPr>
              <a:t>ありがとう！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コンテンツ プレースホルダー 2">
            <a:extLst>
              <a:ext uri="{FF2B5EF4-FFF2-40B4-BE49-F238E27FC236}">
                <a16:creationId xmlns:a16="http://schemas.microsoft.com/office/drawing/2014/main" id="{A41B790D-2B74-47D2-8BD4-DA1BBB6885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244725"/>
            <a:ext cx="3527425" cy="4240213"/>
          </a:xfrm>
        </p:spPr>
      </p:pic>
      <p:sp>
        <p:nvSpPr>
          <p:cNvPr id="36867" name="タイトル 1">
            <a:extLst>
              <a:ext uri="{FF2B5EF4-FFF2-40B4-BE49-F238E27FC236}">
                <a16:creationId xmlns:a16="http://schemas.microsoft.com/office/drawing/2014/main" id="{AF2930EF-6D9A-4243-AA37-5CD1ADB9D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247650"/>
            <a:ext cx="8229600" cy="1252538"/>
          </a:xfrm>
        </p:spPr>
        <p:txBody>
          <a:bodyPr/>
          <a:lstStyle/>
          <a:p>
            <a:pPr eaLnBrk="1" hangingPunct="1"/>
            <a:r>
              <a:rPr lang="ja-JP" altLang="en-US" sz="66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ハートラちゃんです！</a:t>
            </a:r>
          </a:p>
        </p:txBody>
      </p:sp>
      <p:sp>
        <p:nvSpPr>
          <p:cNvPr id="6" name="円形吹き出し 5">
            <a:extLst>
              <a:ext uri="{FF2B5EF4-FFF2-40B4-BE49-F238E27FC236}">
                <a16:creationId xmlns:a16="http://schemas.microsoft.com/office/drawing/2014/main" id="{6DCF5D76-26B0-44D1-83C7-6D9AC7985605}"/>
              </a:ext>
            </a:extLst>
          </p:cNvPr>
          <p:cNvSpPr/>
          <p:nvPr/>
        </p:nvSpPr>
        <p:spPr>
          <a:xfrm>
            <a:off x="4284663" y="2284413"/>
            <a:ext cx="4535487" cy="4240212"/>
          </a:xfrm>
          <a:prstGeom prst="wedgeEllipseCallout">
            <a:avLst>
              <a:gd name="adj1" fmla="val -72987"/>
              <a:gd name="adj2" fmla="val 244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60AF7681-490B-4310-B702-7A31829180FA}"/>
              </a:ext>
            </a:extLst>
          </p:cNvPr>
          <p:cNvSpPr txBox="1">
            <a:spLocks/>
          </p:cNvSpPr>
          <p:nvPr/>
        </p:nvSpPr>
        <p:spPr>
          <a:xfrm>
            <a:off x="4572000" y="3140075"/>
            <a:ext cx="3833813" cy="24479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ja-JP" altLang="en-US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おでこに</a:t>
            </a:r>
            <a:endParaRPr lang="en-US" altLang="ja-JP" sz="5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defRPr/>
            </a:pPr>
            <a:r>
              <a:rPr lang="ja-JP" altLang="en-US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ついてる</a:t>
            </a:r>
            <a:endParaRPr lang="en-US" altLang="ja-JP" sz="5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defRPr/>
            </a:pPr>
            <a:r>
              <a:rPr lang="ja-JP" altLang="en-US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マークは</a:t>
            </a:r>
            <a:endParaRPr lang="en-US" altLang="ja-JP" sz="5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defRPr/>
            </a:pPr>
            <a:r>
              <a:rPr lang="ja-JP" altLang="en-US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なに？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  <p:bldP spid="6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A2C8E99-7DC2-4610-B8D1-3B6025BF0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875" y="692150"/>
            <a:ext cx="8351838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6000" b="1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気づき、考え、実行する</a:t>
            </a:r>
          </a:p>
        </p:txBody>
      </p:sp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EDFFF9DA-7BA4-4850-93D0-9E2234EB3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225" y="2060575"/>
            <a:ext cx="6096000" cy="3657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6000" b="1" dirty="0">
                <a:solidFill>
                  <a:srgbClr val="FFC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きづき</a:t>
            </a:r>
            <a:endParaRPr lang="en-US" altLang="ja-JP" sz="6000" b="1" dirty="0">
              <a:solidFill>
                <a:srgbClr val="FFC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6000" b="1" dirty="0">
                <a:solidFill>
                  <a:srgbClr val="FFC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かんがえ</a:t>
            </a:r>
            <a:endParaRPr lang="en-US" altLang="ja-JP" sz="6000" b="1" dirty="0">
              <a:solidFill>
                <a:srgbClr val="FFC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6000" b="1" dirty="0">
                <a:solidFill>
                  <a:srgbClr val="FFC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じっこうする</a:t>
            </a:r>
          </a:p>
        </p:txBody>
      </p:sp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1A92418A-BE9F-409E-8084-5F165E1E92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492896"/>
            <a:ext cx="3338031" cy="297770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タイトル 1">
            <a:extLst>
              <a:ext uri="{FF2B5EF4-FFF2-40B4-BE49-F238E27FC236}">
                <a16:creationId xmlns:a16="http://schemas.microsoft.com/office/drawing/2014/main" id="{E8020D47-13A9-4305-B594-99EC421F7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498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54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いつもこころに</a:t>
            </a:r>
            <a:br>
              <a:rPr lang="en-US" altLang="ja-JP" sz="54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54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赤十字　せきじゅうじ</a:t>
            </a:r>
          </a:p>
        </p:txBody>
      </p:sp>
      <p:pic>
        <p:nvPicPr>
          <p:cNvPr id="84995" name="コンテンツ プレースホルダー 3">
            <a:extLst>
              <a:ext uri="{FF2B5EF4-FFF2-40B4-BE49-F238E27FC236}">
                <a16:creationId xmlns:a16="http://schemas.microsoft.com/office/drawing/2014/main" id="{1A4E0BA8-B216-4F89-A670-C475DBF7B7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1916113"/>
            <a:ext cx="5262563" cy="468788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タイトル 1">
            <a:extLst>
              <a:ext uri="{FF2B5EF4-FFF2-40B4-BE49-F238E27FC236}">
                <a16:creationId xmlns:a16="http://schemas.microsoft.com/office/drawing/2014/main" id="{79AFAEB0-AFDC-451A-A20F-4216A52E0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pic>
        <p:nvPicPr>
          <p:cNvPr id="48131" name="コンテンツ プレースホルダー 3">
            <a:extLst>
              <a:ext uri="{FF2B5EF4-FFF2-40B4-BE49-F238E27FC236}">
                <a16:creationId xmlns:a16="http://schemas.microsoft.com/office/drawing/2014/main" id="{E8970651-4676-4FAC-86EB-246AEA568A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3" t="17798" r="13834" b="18645"/>
          <a:stretch>
            <a:fillRect/>
          </a:stretch>
        </p:blipFill>
        <p:spPr bwMode="auto">
          <a:xfrm>
            <a:off x="1010531" y="-27664"/>
            <a:ext cx="7122938" cy="714232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290276-E2A3-4DBB-82DC-CB46D81A1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pic>
        <p:nvPicPr>
          <p:cNvPr id="50179" name="コンテンツ プレースホルダー 3">
            <a:extLst>
              <a:ext uri="{FF2B5EF4-FFF2-40B4-BE49-F238E27FC236}">
                <a16:creationId xmlns:a16="http://schemas.microsoft.com/office/drawing/2014/main" id="{14B09CA8-DB68-4EEA-860C-91B48C0F31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9" t="30499" r="17401" b="12302"/>
          <a:stretch/>
        </p:blipFill>
        <p:spPr bwMode="auto">
          <a:xfrm>
            <a:off x="1187624" y="-19948"/>
            <a:ext cx="6768752" cy="687794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C71B5B-A913-4102-91E5-01218DBC4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pic>
        <p:nvPicPr>
          <p:cNvPr id="52227" name="コンテンツ プレースホルダー 6">
            <a:extLst>
              <a:ext uri="{FF2B5EF4-FFF2-40B4-BE49-F238E27FC236}">
                <a16:creationId xmlns:a16="http://schemas.microsoft.com/office/drawing/2014/main" id="{4B9B5249-E468-4939-9C47-C2B2352C6F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9" t="28619" r="17401" b="16862"/>
          <a:stretch>
            <a:fillRect/>
          </a:stretch>
        </p:blipFill>
        <p:spPr bwMode="auto">
          <a:xfrm>
            <a:off x="11562" y="1258888"/>
            <a:ext cx="9128758" cy="447436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1CF5D7-5CCC-4950-A0EB-09E8C2114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pic>
        <p:nvPicPr>
          <p:cNvPr id="54275" name="コンテンツ プレースホルダー 3">
            <a:extLst>
              <a:ext uri="{FF2B5EF4-FFF2-40B4-BE49-F238E27FC236}">
                <a16:creationId xmlns:a16="http://schemas.microsoft.com/office/drawing/2014/main" id="{34D71A37-736B-40AB-9D98-297A285BCC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5" t="30463" r="17847" b="12302"/>
          <a:stretch>
            <a:fillRect/>
          </a:stretch>
        </p:blipFill>
        <p:spPr bwMode="auto">
          <a:xfrm>
            <a:off x="-6368" y="1145340"/>
            <a:ext cx="9144000" cy="464586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図 5">
            <a:extLst>
              <a:ext uri="{FF2B5EF4-FFF2-40B4-BE49-F238E27FC236}">
                <a16:creationId xmlns:a16="http://schemas.microsoft.com/office/drawing/2014/main" id="{D2F5C9E9-6CD9-42CA-9481-9BB1134EE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0" t="27547" r="17265" b="16805"/>
          <a:stretch>
            <a:fillRect/>
          </a:stretch>
        </p:blipFill>
        <p:spPr bwMode="auto">
          <a:xfrm>
            <a:off x="0" y="1158198"/>
            <a:ext cx="9148602" cy="454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コンテンツ プレースホルダー 3">
            <a:extLst>
              <a:ext uri="{FF2B5EF4-FFF2-40B4-BE49-F238E27FC236}">
                <a16:creationId xmlns:a16="http://schemas.microsoft.com/office/drawing/2014/main" id="{61996CDE-0A09-41B1-BF9A-4ECC4556B7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0" t="27435" r="17624" b="16663"/>
          <a:stretch>
            <a:fillRect/>
          </a:stretch>
        </p:blipFill>
        <p:spPr bwMode="auto">
          <a:xfrm>
            <a:off x="-1" y="1134414"/>
            <a:ext cx="9144001" cy="458917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87CB0C-BAD7-4805-A883-B81E519B8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pic>
        <p:nvPicPr>
          <p:cNvPr id="60419" name="コンテンツ プレースホルダー 3">
            <a:extLst>
              <a:ext uri="{FF2B5EF4-FFF2-40B4-BE49-F238E27FC236}">
                <a16:creationId xmlns:a16="http://schemas.microsoft.com/office/drawing/2014/main" id="{485A0E40-45AC-4312-8E76-D479F9AD8A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4" t="27216" r="17616" b="17059"/>
          <a:stretch>
            <a:fillRect/>
          </a:stretch>
        </p:blipFill>
        <p:spPr bwMode="auto">
          <a:xfrm>
            <a:off x="0" y="1146262"/>
            <a:ext cx="9144090" cy="456547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エレメント">
  <a:themeElements>
    <a:clrScheme name="エレメント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エレメント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エレメント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レトロスペクト">
  <a:themeElements>
    <a:clrScheme name="レトロスペクト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5.xml><?xml version="1.0" encoding="utf-8"?>
<a:theme xmlns:a="http://schemas.openxmlformats.org/drawingml/2006/main" name="シャボン">
  <a:themeElements>
    <a:clrScheme name="シャボン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シャボン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シャボン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6.xml><?xml version="1.0" encoding="utf-8"?>
<a:theme xmlns:a="http://schemas.openxmlformats.org/drawingml/2006/main" name="1_ギャラリー">
  <a:themeElements>
    <a:clrScheme name="ギャラリー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ギャラリー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ギャラリー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7.xml><?xml version="1.0" encoding="utf-8"?>
<a:theme xmlns:a="http://schemas.openxmlformats.org/drawingml/2006/main" name="回路">
  <a:themeElements>
    <a:clrScheme name="回路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回路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路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ppt/theme/theme8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DCB62615E8A894880FE44EA7FB074D5" ma:contentTypeVersion="12" ma:contentTypeDescription="新しいドキュメントを作成します。" ma:contentTypeScope="" ma:versionID="30c9377e037683528f9e73432295a2bb">
  <xsd:schema xmlns:xsd="http://www.w3.org/2001/XMLSchema" xmlns:xs="http://www.w3.org/2001/XMLSchema" xmlns:p="http://schemas.microsoft.com/office/2006/metadata/properties" xmlns:ns2="09e2961b-15ae-46af-b8c0-23c05beab898" xmlns:ns3="1de91fb0-93d9-4f18-802b-ecaa1c298658" targetNamespace="http://schemas.microsoft.com/office/2006/metadata/properties" ma:root="true" ma:fieldsID="c8249e995cd5c16e1c8dcc837d4992ab" ns2:_="" ns3:_="">
    <xsd:import namespace="09e2961b-15ae-46af-b8c0-23c05beab898"/>
    <xsd:import namespace="1de91fb0-93d9-4f18-802b-ecaa1c2986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e2961b-15ae-46af-b8c0-23c05beab8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e91fb0-93d9-4f18-802b-ecaa1c29865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F8B0176-A5CC-4FDD-ABBB-F285358190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D98B47-2B11-499E-904B-CB29494EA1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e2961b-15ae-46af-b8c0-23c05beab898"/>
    <ds:schemaRef ds:uri="1de91fb0-93d9-4f18-802b-ecaa1c2986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56DD0A-EFE9-4315-A6EF-B17FFE35A56D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de91fb0-93d9-4f18-802b-ecaa1c298658"/>
    <ds:schemaRef ds:uri="http://purl.org/dc/elements/1.1/"/>
    <ds:schemaRef ds:uri="http://schemas.microsoft.com/office/2006/metadata/properties"/>
    <ds:schemaRef ds:uri="09e2961b-15ae-46af-b8c0-23c05beab89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1956</TotalTime>
  <Words>574</Words>
  <Application>Microsoft Office PowerPoint</Application>
  <PresentationFormat>画面に合わせる (4:3)</PresentationFormat>
  <Paragraphs>157</Paragraphs>
  <Slides>21</Slides>
  <Notes>21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15</vt:i4>
      </vt:variant>
      <vt:variant>
        <vt:lpstr>テーマ</vt:lpstr>
      </vt:variant>
      <vt:variant>
        <vt:i4>7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44" baseType="lpstr">
      <vt:lpstr>HGPｺﾞｼｯｸE</vt:lpstr>
      <vt:lpstr>HGP創英角ﾎﾟｯﾌﾟ体</vt:lpstr>
      <vt:lpstr>HGSｺﾞｼｯｸE</vt:lpstr>
      <vt:lpstr>HG創英角ﾎﾟｯﾌﾟ体</vt:lpstr>
      <vt:lpstr>Arial</vt:lpstr>
      <vt:lpstr>Calibri</vt:lpstr>
      <vt:lpstr>Calibri Light</vt:lpstr>
      <vt:lpstr>Candara</vt:lpstr>
      <vt:lpstr>Century Gothic</vt:lpstr>
      <vt:lpstr>Garamond</vt:lpstr>
      <vt:lpstr>Gill Sans MT</vt:lpstr>
      <vt:lpstr>Palatino Linotype</vt:lpstr>
      <vt:lpstr>Symbol</vt:lpstr>
      <vt:lpstr>Tw Cen MT</vt:lpstr>
      <vt:lpstr>Wingdings</vt:lpstr>
      <vt:lpstr>ウェーブ</vt:lpstr>
      <vt:lpstr>エレメント</vt:lpstr>
      <vt:lpstr>2_Office ​​テーマ</vt:lpstr>
      <vt:lpstr>レトロスペクト</vt:lpstr>
      <vt:lpstr>シャボン</vt:lpstr>
      <vt:lpstr>1_ギャラリー</vt:lpstr>
      <vt:lpstr>回路</vt:lpstr>
      <vt:lpstr>Acrobat Document</vt:lpstr>
      <vt:lpstr>PowerPoint プレゼンテーション</vt:lpstr>
      <vt:lpstr>ハートラちゃんです！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せきじゅうじのめあて</vt:lpstr>
      <vt:lpstr>気づき、考え、実行する</vt:lpstr>
      <vt:lpstr>いつもこころに 赤十字　せきじゅうじ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福原 章浩</dc:creator>
  <cp:lastModifiedBy>鈴木みづき</cp:lastModifiedBy>
  <cp:revision>173</cp:revision>
  <dcterms:created xsi:type="dcterms:W3CDTF">2011-02-04T06:31:55Z</dcterms:created>
  <dcterms:modified xsi:type="dcterms:W3CDTF">2020-03-31T07:50:47Z</dcterms:modified>
</cp:coreProperties>
</file>