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708" r:id="rId6"/>
    <p:sldMasterId id="2147483720" r:id="rId7"/>
    <p:sldMasterId id="2147483732" r:id="rId8"/>
    <p:sldMasterId id="2147483744" r:id="rId9"/>
    <p:sldMasterId id="2147483756" r:id="rId10"/>
    <p:sldMasterId id="2147483768" r:id="rId11"/>
    <p:sldMasterId id="2147483780" r:id="rId12"/>
    <p:sldMasterId id="2147483804" r:id="rId13"/>
  </p:sldMasterIdLst>
  <p:notesMasterIdLst>
    <p:notesMasterId r:id="rId29"/>
  </p:notesMasterIdLst>
  <p:sldIdLst>
    <p:sldId id="270"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72" r:id="rId27"/>
    <p:sldId id="271" r:id="rId28"/>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623" autoAdjust="0"/>
  </p:normalViewPr>
  <p:slideViewPr>
    <p:cSldViewPr>
      <p:cViewPr varScale="1">
        <p:scale>
          <a:sx n="53" d="100"/>
          <a:sy n="53" d="100"/>
        </p:scale>
        <p:origin x="329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C01EE84-EC22-4B3E-962B-B9DABB995887}"/>
              </a:ext>
            </a:extLst>
          </p:cNvPr>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ja-JP"/>
          </a:p>
        </p:txBody>
      </p:sp>
      <p:sp>
        <p:nvSpPr>
          <p:cNvPr id="17411" name="Rectangle 3">
            <a:extLst>
              <a:ext uri="{FF2B5EF4-FFF2-40B4-BE49-F238E27FC236}">
                <a16:creationId xmlns:a16="http://schemas.microsoft.com/office/drawing/2014/main" id="{BB54A982-C197-4DF6-A8AC-44E82DDAD45E}"/>
              </a:ext>
            </a:extLst>
          </p:cNvPr>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ja-JP"/>
          </a:p>
        </p:txBody>
      </p:sp>
      <p:sp>
        <p:nvSpPr>
          <p:cNvPr id="35844" name="Rectangle 4">
            <a:extLst>
              <a:ext uri="{FF2B5EF4-FFF2-40B4-BE49-F238E27FC236}">
                <a16:creationId xmlns:a16="http://schemas.microsoft.com/office/drawing/2014/main" id="{93F6F1D0-7AB2-45E8-A8E1-2BA7CDB47728}"/>
              </a:ext>
            </a:extLst>
          </p:cNvPr>
          <p:cNvSpPr>
            <a:spLocks noRo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ABE0B72D-3254-48C8-85B4-E352FB1B72CF}"/>
              </a:ext>
            </a:extLst>
          </p:cNvPr>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a:extLst>
              <a:ext uri="{FF2B5EF4-FFF2-40B4-BE49-F238E27FC236}">
                <a16:creationId xmlns:a16="http://schemas.microsoft.com/office/drawing/2014/main" id="{8F475945-2BAE-4CFD-82B1-5AD18DCECD19}"/>
              </a:ext>
            </a:extLst>
          </p:cNvPr>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ja-JP"/>
          </a:p>
        </p:txBody>
      </p:sp>
      <p:sp>
        <p:nvSpPr>
          <p:cNvPr id="17415" name="Rectangle 7">
            <a:extLst>
              <a:ext uri="{FF2B5EF4-FFF2-40B4-BE49-F238E27FC236}">
                <a16:creationId xmlns:a16="http://schemas.microsoft.com/office/drawing/2014/main" id="{3BBEB8B8-27EF-4A29-8187-632424267838}"/>
              </a:ext>
            </a:extLst>
          </p:cNvPr>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FBB9312-EF68-4692-B8BD-B3CAFDB7A721}"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3206B028-EBBB-4587-9E68-29286549C5F3}"/>
              </a:ext>
            </a:extLst>
          </p:cNvPr>
          <p:cNvSpPr>
            <a:spLocks noGrp="1" noRot="1" noChangeAspect="1" noTextEdit="1"/>
          </p:cNvSpPr>
          <p:nvPr>
            <p:ph type="sldImg"/>
          </p:nvPr>
        </p:nvSpPr>
        <p:spPr>
          <a:ln/>
        </p:spPr>
      </p:sp>
      <p:sp>
        <p:nvSpPr>
          <p:cNvPr id="36867" name="ノート プレースホルダー 2">
            <a:extLst>
              <a:ext uri="{FF2B5EF4-FFF2-40B4-BE49-F238E27FC236}">
                <a16:creationId xmlns:a16="http://schemas.microsoft.com/office/drawing/2014/main" id="{D38523A3-83C3-47B2-96FF-785C4A46ACD0}"/>
              </a:ext>
            </a:extLst>
          </p:cNvPr>
          <p:cNvSpPr>
            <a:spLocks noGrp="1"/>
          </p:cNvSpPr>
          <p:nvPr>
            <p:ph type="body" idx="1"/>
          </p:nvPr>
        </p:nvSpPr>
        <p:spPr>
          <a:noFill/>
        </p:spPr>
        <p:txBody>
          <a:bodyPr/>
          <a:lstStyle/>
          <a:p>
            <a:r>
              <a:rPr lang="ja-JP" altLang="en-US">
                <a:latin typeface="Arial" panose="020B0604020202020204" pitchFamily="34" charset="0"/>
              </a:rPr>
              <a:t>このマークはなんでしょう？</a:t>
            </a:r>
            <a:endParaRPr lang="en-US" altLang="ja-JP">
              <a:latin typeface="Arial" panose="020B0604020202020204" pitchFamily="34" charset="0"/>
            </a:endParaRPr>
          </a:p>
          <a:p>
            <a:r>
              <a:rPr lang="ja-JP" altLang="en-US">
                <a:latin typeface="Arial" panose="020B0604020202020204" pitchFamily="34" charset="0"/>
              </a:rPr>
              <a:t>知っていますか？</a:t>
            </a:r>
            <a:endParaRPr lang="en-US" altLang="ja-JP">
              <a:latin typeface="Arial" panose="020B0604020202020204" pitchFamily="34" charset="0"/>
            </a:endParaRPr>
          </a:p>
          <a:p>
            <a:endParaRPr lang="en-US" altLang="ja-JP">
              <a:latin typeface="Arial" panose="020B0604020202020204" pitchFamily="34" charset="0"/>
            </a:endParaRPr>
          </a:p>
          <a:p>
            <a:r>
              <a:rPr lang="ja-JP" altLang="en-US">
                <a:latin typeface="Arial" panose="020B0604020202020204" pitchFamily="34" charset="0"/>
              </a:rPr>
              <a:t>これは病院のマークではありません。</a:t>
            </a:r>
            <a:endParaRPr lang="en-US" altLang="ja-JP">
              <a:latin typeface="Arial" panose="020B0604020202020204" pitchFamily="34" charset="0"/>
            </a:endParaRPr>
          </a:p>
          <a:p>
            <a:endParaRPr lang="en-US" altLang="ja-JP">
              <a:latin typeface="Arial" panose="020B0604020202020204" pitchFamily="34" charset="0"/>
            </a:endParaRPr>
          </a:p>
          <a:p>
            <a:r>
              <a:rPr lang="ja-JP" altLang="en-US">
                <a:latin typeface="Arial" panose="020B0604020202020204" pitchFamily="34" charset="0"/>
              </a:rPr>
              <a:t>このマークにはどのような意味があるのでしょうか？</a:t>
            </a:r>
            <a:endParaRPr lang="en-US" altLang="ja-JP">
              <a:latin typeface="Arial" panose="020B0604020202020204" pitchFamily="34" charset="0"/>
            </a:endParaRPr>
          </a:p>
          <a:p>
            <a:endParaRPr lang="en-US" altLang="ja-JP">
              <a:latin typeface="Arial" panose="020B0604020202020204" pitchFamily="34" charset="0"/>
            </a:endParaRPr>
          </a:p>
          <a:p>
            <a:r>
              <a:rPr lang="ja-JP" altLang="en-US">
                <a:latin typeface="Arial" panose="020B0604020202020204" pitchFamily="34" charset="0"/>
              </a:rPr>
              <a:t>この赤十字のしくみを考えた人が</a:t>
            </a:r>
            <a:endParaRPr lang="en-US" altLang="ja-JP">
              <a:latin typeface="Arial" panose="020B0604020202020204" pitchFamily="34" charset="0"/>
            </a:endParaRPr>
          </a:p>
          <a:p>
            <a:r>
              <a:rPr lang="ja-JP" altLang="en-US">
                <a:latin typeface="Arial" panose="020B0604020202020204" pitchFamily="34" charset="0"/>
              </a:rPr>
              <a:t>アンリー・デュナンです。</a:t>
            </a:r>
            <a:endParaRPr lang="en-US" altLang="ja-JP">
              <a:latin typeface="Arial" panose="020B0604020202020204" pitchFamily="34" charset="0"/>
            </a:endParaRPr>
          </a:p>
          <a:p>
            <a:endParaRPr lang="en-US" altLang="ja-JP">
              <a:latin typeface="Arial" panose="020B0604020202020204" pitchFamily="34" charset="0"/>
            </a:endParaRPr>
          </a:p>
          <a:p>
            <a:endParaRPr lang="en-US" altLang="ja-JP">
              <a:latin typeface="Arial" panose="020B0604020202020204" pitchFamily="34" charset="0"/>
            </a:endParaRPr>
          </a:p>
          <a:p>
            <a:r>
              <a:rPr lang="ja-JP" altLang="en-US">
                <a:latin typeface="Arial" panose="020B0604020202020204" pitchFamily="34" charset="0"/>
              </a:rPr>
              <a:t>＜詳細文章＞</a:t>
            </a:r>
            <a:endParaRPr lang="en-US" altLang="ja-JP">
              <a:latin typeface="Arial" panose="020B0604020202020204" pitchFamily="34" charset="0"/>
            </a:endParaRPr>
          </a:p>
          <a:p>
            <a:r>
              <a:rPr lang="ja-JP" altLang="en-US">
                <a:latin typeface="Arial" panose="020B0604020202020204" pitchFamily="34" charset="0"/>
              </a:rPr>
              <a:t>　この紙芝居には、昭和</a:t>
            </a:r>
            <a:r>
              <a:rPr lang="en-US" altLang="ja-JP">
                <a:latin typeface="Arial" panose="020B0604020202020204" pitchFamily="34" charset="0"/>
              </a:rPr>
              <a:t>55</a:t>
            </a:r>
            <a:r>
              <a:rPr lang="ja-JP" altLang="en-US">
                <a:latin typeface="Arial" panose="020B0604020202020204" pitchFamily="34" charset="0"/>
              </a:rPr>
              <a:t>年に光村出版株式会社が小学校</a:t>
            </a:r>
            <a:r>
              <a:rPr lang="en-US" altLang="ja-JP">
                <a:latin typeface="Arial" panose="020B0604020202020204" pitchFamily="34" charset="0"/>
              </a:rPr>
              <a:t>5</a:t>
            </a:r>
            <a:r>
              <a:rPr lang="ja-JP" altLang="en-US">
                <a:latin typeface="Arial" panose="020B0604020202020204" pitchFamily="34" charset="0"/>
              </a:rPr>
              <a:t>年生用に出版した</a:t>
            </a:r>
            <a:endParaRPr lang="en-US" altLang="ja-JP">
              <a:latin typeface="Arial" panose="020B0604020202020204" pitchFamily="34" charset="0"/>
            </a:endParaRPr>
          </a:p>
          <a:p>
            <a:r>
              <a:rPr lang="ja-JP" altLang="en-US">
                <a:latin typeface="Arial" panose="020B0604020202020204" pitchFamily="34" charset="0"/>
              </a:rPr>
              <a:t>国語教科書「国語五上」に掲載された伝記「赤十字の父・アンリー・デュナン」を転載</a:t>
            </a:r>
            <a:endParaRPr lang="en-US" altLang="ja-JP">
              <a:latin typeface="Arial" panose="020B0604020202020204" pitchFamily="34" charset="0"/>
            </a:endParaRPr>
          </a:p>
          <a:p>
            <a:r>
              <a:rPr lang="ja-JP" altLang="en-US">
                <a:latin typeface="Arial" panose="020B0604020202020204" pitchFamily="34" charset="0"/>
              </a:rPr>
              <a:t>させていただきました。</a:t>
            </a:r>
            <a:endParaRPr lang="en-US" altLang="ja-JP">
              <a:latin typeface="Arial" panose="020B0604020202020204" pitchFamily="34" charset="0"/>
            </a:endParaRPr>
          </a:p>
          <a:p>
            <a:r>
              <a:rPr lang="ja-JP" altLang="en-US">
                <a:latin typeface="Arial" panose="020B0604020202020204" pitchFamily="34" charset="0"/>
              </a:rPr>
              <a:t>　本伝記は、教科書に取り上げられ好評を博した教材であり、今でもこの伝記により、</a:t>
            </a:r>
            <a:endParaRPr lang="en-US" altLang="ja-JP">
              <a:latin typeface="Arial" panose="020B0604020202020204" pitchFamily="34" charset="0"/>
            </a:endParaRPr>
          </a:p>
          <a:p>
            <a:r>
              <a:rPr lang="ja-JP" altLang="en-US">
                <a:latin typeface="Arial" panose="020B0604020202020204" pitchFamily="34" charset="0"/>
              </a:rPr>
              <a:t>アンリー・デュナンと赤十字に初めて出会った体験を語られる方が少なくありません。</a:t>
            </a:r>
            <a:endParaRPr lang="en-US" altLang="ja-JP">
              <a:latin typeface="Arial" panose="020B0604020202020204" pitchFamily="34" charset="0"/>
            </a:endParaRPr>
          </a:p>
          <a:p>
            <a:r>
              <a:rPr lang="ja-JP" altLang="en-US">
                <a:latin typeface="Arial" panose="020B0604020202020204" pitchFamily="34" charset="0"/>
              </a:rPr>
              <a:t>　青少年赤十字活動の理解を深めるためにメンバーや指導者の育成教材として積極</a:t>
            </a:r>
            <a:endParaRPr lang="en-US" altLang="ja-JP">
              <a:latin typeface="Arial" panose="020B0604020202020204" pitchFamily="34" charset="0"/>
            </a:endParaRPr>
          </a:p>
          <a:p>
            <a:r>
              <a:rPr lang="ja-JP" altLang="en-US">
                <a:latin typeface="Arial" panose="020B0604020202020204" pitchFamily="34" charset="0"/>
              </a:rPr>
              <a:t>的にご活用ください。</a:t>
            </a:r>
            <a:endParaRPr lang="en-US" altLang="ja-JP">
              <a:latin typeface="Arial" panose="020B0604020202020204" pitchFamily="34" charset="0"/>
            </a:endParaRPr>
          </a:p>
          <a:p>
            <a:endParaRPr lang="ja-JP" altLang="en-US">
              <a:latin typeface="Arial" panose="020B0604020202020204" pitchFamily="34" charset="0"/>
            </a:endParaRPr>
          </a:p>
        </p:txBody>
      </p:sp>
      <p:sp>
        <p:nvSpPr>
          <p:cNvPr id="36868" name="スライド番号プレースホルダー 3">
            <a:extLst>
              <a:ext uri="{FF2B5EF4-FFF2-40B4-BE49-F238E27FC236}">
                <a16:creationId xmlns:a16="http://schemas.microsoft.com/office/drawing/2014/main" id="{940AAC19-D90C-47C4-96B3-6C4B6DE8CF99}"/>
              </a:ext>
            </a:extLst>
          </p:cNvPr>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18086CAE-AB5B-47CD-B5DD-2A7AAB4D8811}" type="slidenum">
              <a:rPr lang="en-US" altLang="ja-JP">
                <a:ea typeface="ＭＳ Ｐゴシック" panose="020B0600070205080204" pitchFamily="50" charset="-128"/>
              </a:rPr>
              <a:pPr eaLnBrk="1" hangingPunct="1">
                <a:spcBef>
                  <a:spcPct val="0"/>
                </a:spcBef>
              </a:pPr>
              <a:t>1</a:t>
            </a:fld>
            <a:endParaRPr lang="en-US" altLang="ja-JP">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1FA6956-374A-43AD-AE7F-218FECF6D5B8}"/>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32DCF635-E645-4F50-8808-896A281D341D}" type="slidenum">
              <a:rPr lang="en-US" altLang="ja-JP">
                <a:ea typeface="ＭＳ Ｐゴシック" panose="020B0600070205080204" pitchFamily="50" charset="-128"/>
              </a:rPr>
              <a:pPr eaLnBrk="1" hangingPunct="1">
                <a:spcBef>
                  <a:spcPct val="0"/>
                </a:spcBef>
              </a:pPr>
              <a:t>10</a:t>
            </a:fld>
            <a:endParaRPr lang="en-US" altLang="ja-JP">
              <a:ea typeface="ＭＳ Ｐゴシック" panose="020B0600070205080204" pitchFamily="50" charset="-128"/>
            </a:endParaRPr>
          </a:p>
        </p:txBody>
      </p:sp>
      <p:sp>
        <p:nvSpPr>
          <p:cNvPr id="46083" name="Rectangle 2">
            <a:extLst>
              <a:ext uri="{FF2B5EF4-FFF2-40B4-BE49-F238E27FC236}">
                <a16:creationId xmlns:a16="http://schemas.microsoft.com/office/drawing/2014/main" id="{9FF3C315-B24E-4287-941E-3A67D32EB1A4}"/>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1DC35986-1F07-4400-A774-274536E79217}"/>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・デュナンのうったえは、</a:t>
            </a:r>
          </a:p>
          <a:p>
            <a:pPr eaLnBrk="1" hangingPunct="1"/>
            <a:r>
              <a:rPr lang="ja-JP" altLang="en-US">
                <a:latin typeface="Arial" panose="020B0604020202020204" pitchFamily="34" charset="0"/>
              </a:rPr>
              <a:t>　　　世界中の人々の心を動かしました。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・すぐに、デュナンを含む</a:t>
            </a:r>
          </a:p>
          <a:p>
            <a:pPr eaLnBrk="1" hangingPunct="1"/>
            <a:r>
              <a:rPr lang="ja-JP" altLang="en-US">
                <a:latin typeface="Arial" panose="020B0604020202020204" pitchFamily="34" charset="0"/>
              </a:rPr>
              <a:t>　　　５人のメンバーが集まり、</a:t>
            </a:r>
          </a:p>
          <a:p>
            <a:pPr eaLnBrk="1" hangingPunct="1"/>
            <a:r>
              <a:rPr lang="ja-JP" altLang="en-US">
                <a:latin typeface="Arial" panose="020B0604020202020204" pitchFamily="34" charset="0"/>
              </a:rPr>
              <a:t>　戦争で傷ついた人を助けるための</a:t>
            </a:r>
          </a:p>
          <a:p>
            <a:pPr eaLnBrk="1" hangingPunct="1"/>
            <a:r>
              <a:rPr lang="ja-JP" altLang="en-US">
                <a:latin typeface="Arial" panose="020B0604020202020204" pitchFamily="34" charset="0"/>
              </a:rPr>
              <a:t>　　　委員会ができました。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次の年、</a:t>
            </a:r>
            <a:r>
              <a:rPr lang="en-US" altLang="ja-JP">
                <a:latin typeface="Arial" panose="020B0604020202020204" pitchFamily="34" charset="0"/>
              </a:rPr>
              <a:t>1863</a:t>
            </a:r>
            <a:r>
              <a:rPr lang="ja-JP" altLang="en-US">
                <a:latin typeface="Arial" panose="020B0604020202020204" pitchFamily="34" charset="0"/>
              </a:rPr>
              <a:t>年には、アンリー・デュナンの願いは早くも実を結びました。</a:t>
            </a:r>
            <a:endParaRPr lang="en-US" altLang="ja-JP">
              <a:latin typeface="Arial" panose="020B0604020202020204" pitchFamily="34" charset="0"/>
            </a:endParaRPr>
          </a:p>
          <a:p>
            <a:pPr eaLnBrk="1" hangingPunct="1"/>
            <a:r>
              <a:rPr lang="ja-JP" altLang="en-US">
                <a:latin typeface="Arial" panose="020B0604020202020204" pitchFamily="34" charset="0"/>
              </a:rPr>
              <a:t>二月にアンリー・デュナンをはじめ、スイスの法律家、医師、軍人など五人によって、</a:t>
            </a:r>
            <a:endParaRPr lang="en-US" altLang="ja-JP">
              <a:latin typeface="Arial" panose="020B0604020202020204" pitchFamily="34" charset="0"/>
            </a:endParaRPr>
          </a:p>
          <a:p>
            <a:pPr eaLnBrk="1" hangingPunct="1"/>
            <a:r>
              <a:rPr lang="ja-JP" altLang="en-US">
                <a:latin typeface="Arial" panose="020B0604020202020204" pitchFamily="34" charset="0"/>
              </a:rPr>
              <a:t>戦争による負傷者を救護するための常設の国際委員会がジュネーブに作られました。</a:t>
            </a:r>
            <a:endParaRPr lang="en-US" altLang="ja-JP">
              <a:latin typeface="Arial" panose="020B0604020202020204" pitchFamily="34" charset="0"/>
            </a:endParaRPr>
          </a:p>
          <a:p>
            <a:pPr eaLnBrk="1" hangingPunct="1"/>
            <a:r>
              <a:rPr lang="ja-JP" altLang="en-US">
                <a:latin typeface="Arial" panose="020B0604020202020204" pitchFamily="34" charset="0"/>
              </a:rPr>
              <a:t>ふつう、五人委員会とよばれているもので、これが赤十字誕生の元になったものです。</a:t>
            </a:r>
            <a:endParaRPr lang="en-US" altLang="ja-JP">
              <a:latin typeface="Arial" panose="020B0604020202020204" pitchFamily="34" charset="0"/>
            </a:endParaRPr>
          </a:p>
          <a:p>
            <a:pPr eaLnBrk="1" hangingPunct="1"/>
            <a:r>
              <a:rPr lang="ja-JP" altLang="en-US">
                <a:latin typeface="Arial" panose="020B0604020202020204" pitchFamily="34" charset="0"/>
              </a:rPr>
              <a:t>　アンリー・デュナンは精力的に行動を介しました。ヨーロッパの各地を回って講演をし、協力を求めました。</a:t>
            </a:r>
            <a:endParaRPr lang="en-US" altLang="ja-JP">
              <a:latin typeface="Arial" panose="020B0604020202020204" pitchFamily="34" charset="0"/>
            </a:endParaRPr>
          </a:p>
          <a:p>
            <a:pPr eaLnBrk="1" hangingPunct="1"/>
            <a:r>
              <a:rPr lang="ja-JP" altLang="en-US">
                <a:latin typeface="Arial" panose="020B0604020202020204" pitchFamily="34" charset="0"/>
              </a:rPr>
              <a:t>そのため、彼は二か月ほどの間に三千キロにおよぶ旅行をしました。どこでも彼は歓迎され、国際委員会に参加することを約束してくれました。</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FBDF6EC-30AF-4D2E-9D14-945ACAEC2AC7}"/>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862DB5A6-9AD4-4A93-BE62-EC7EB42050E1}" type="slidenum">
              <a:rPr lang="en-US" altLang="ja-JP">
                <a:ea typeface="ＭＳ Ｐゴシック" panose="020B0600070205080204" pitchFamily="50" charset="-128"/>
              </a:rPr>
              <a:pPr eaLnBrk="1" hangingPunct="1">
                <a:spcBef>
                  <a:spcPct val="0"/>
                </a:spcBef>
              </a:pPr>
              <a:t>11</a:t>
            </a:fld>
            <a:endParaRPr lang="en-US" altLang="ja-JP">
              <a:ea typeface="ＭＳ Ｐゴシック" panose="020B0600070205080204" pitchFamily="50" charset="-128"/>
            </a:endParaRPr>
          </a:p>
        </p:txBody>
      </p:sp>
      <p:sp>
        <p:nvSpPr>
          <p:cNvPr id="47107" name="Rectangle 2">
            <a:extLst>
              <a:ext uri="{FF2B5EF4-FFF2-40B4-BE49-F238E27FC236}">
                <a16:creationId xmlns:a16="http://schemas.microsoft.com/office/drawing/2014/main" id="{DE8367C5-E6A6-4177-A3FE-D87D7609FA58}"/>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0681CBB2-D972-47C5-900E-F0BD2EEC00E6}"/>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・デュナンや委員会の考えを広めるため、</a:t>
            </a:r>
          </a:p>
          <a:p>
            <a:pPr eaLnBrk="1" hangingPunct="1"/>
            <a:r>
              <a:rPr lang="ja-JP" altLang="en-US">
                <a:latin typeface="Arial" panose="020B0604020202020204" pitchFamily="34" charset="0"/>
              </a:rPr>
              <a:t>　　　デュナンは何カ国も旅をしました。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・５人で始めた委員会がもとになり、</a:t>
            </a:r>
          </a:p>
          <a:p>
            <a:pPr eaLnBrk="1" hangingPunct="1"/>
            <a:r>
              <a:rPr lang="ja-JP" altLang="en-US">
                <a:latin typeface="Arial" panose="020B0604020202020204" pitchFamily="34" charset="0"/>
              </a:rPr>
              <a:t>　　　</a:t>
            </a:r>
            <a:r>
              <a:rPr lang="en-US" altLang="ja-JP">
                <a:latin typeface="Arial" panose="020B0604020202020204" pitchFamily="34" charset="0"/>
              </a:rPr>
              <a:t>1863</a:t>
            </a:r>
            <a:r>
              <a:rPr lang="ja-JP" altLang="en-US">
                <a:latin typeface="Arial" panose="020B0604020202020204" pitchFamily="34" charset="0"/>
              </a:rPr>
              <a:t>年、各国の協力を得て、</a:t>
            </a:r>
          </a:p>
          <a:p>
            <a:pPr eaLnBrk="1" hangingPunct="1"/>
            <a:r>
              <a:rPr lang="ja-JP" altLang="en-US">
                <a:latin typeface="Arial" panose="020B0604020202020204" pitchFamily="34" charset="0"/>
              </a:rPr>
              <a:t>　正式に赤十字が生まれました。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・赤十字のマークも決められましたが、</a:t>
            </a:r>
          </a:p>
          <a:p>
            <a:pPr eaLnBrk="1" hangingPunct="1"/>
            <a:r>
              <a:rPr lang="ja-JP" altLang="en-US">
                <a:latin typeface="Arial" panose="020B0604020202020204" pitchFamily="34" charset="0"/>
              </a:rPr>
              <a:t>　　　それは、デュナンとスイスの人たちの</a:t>
            </a:r>
          </a:p>
          <a:p>
            <a:pPr eaLnBrk="1" hangingPunct="1"/>
            <a:r>
              <a:rPr lang="ja-JP" altLang="en-US">
                <a:latin typeface="Arial" panose="020B0604020202020204" pitchFamily="34" charset="0"/>
              </a:rPr>
              <a:t>　努力をたたえるものでした。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・スイスの国旗の色を　逆にしたもの　としたのです。</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同じ年の十月、ヨーロッパの</a:t>
            </a:r>
            <a:r>
              <a:rPr lang="en-US" altLang="ja-JP">
                <a:latin typeface="Arial" panose="020B0604020202020204" pitchFamily="34" charset="0"/>
              </a:rPr>
              <a:t>16</a:t>
            </a:r>
            <a:r>
              <a:rPr lang="ja-JP" altLang="en-US">
                <a:latin typeface="Arial" panose="020B0604020202020204" pitchFamily="34" charset="0"/>
              </a:rPr>
              <a:t>か国の代表がジュネーブに集まって国際会議を開き、赤十字の設立を決定しました。</a:t>
            </a:r>
            <a:endParaRPr lang="en-US" altLang="ja-JP">
              <a:latin typeface="Arial" panose="020B0604020202020204" pitchFamily="34" charset="0"/>
            </a:endParaRPr>
          </a:p>
          <a:p>
            <a:pPr eaLnBrk="1" hangingPunct="1"/>
            <a:r>
              <a:rPr lang="ja-JP" altLang="en-US">
                <a:latin typeface="Arial" panose="020B0604020202020204" pitchFamily="34" charset="0"/>
              </a:rPr>
              <a:t>そして、負傷者は敵味方の区別なく看護すること、看護にあたる人は中立として扱うことなどが取り決められました。</a:t>
            </a:r>
            <a:endParaRPr lang="en-US" altLang="ja-JP">
              <a:latin typeface="Arial" panose="020B0604020202020204" pitchFamily="34" charset="0"/>
            </a:endParaRPr>
          </a:p>
          <a:p>
            <a:pPr eaLnBrk="1" hangingPunct="1"/>
            <a:r>
              <a:rPr lang="ja-JP" altLang="en-US">
                <a:latin typeface="Arial" panose="020B0604020202020204" pitchFamily="34" charset="0"/>
              </a:rPr>
              <a:t>　アンリー・デュナンはこの会議の間、少し下がったところに机を置いて書記の役を務めていました。</a:t>
            </a:r>
            <a:endParaRPr lang="en-US" altLang="ja-JP">
              <a:latin typeface="Arial" panose="020B0604020202020204" pitchFamily="34" charset="0"/>
            </a:endParaRPr>
          </a:p>
          <a:p>
            <a:pPr eaLnBrk="1" hangingPunct="1"/>
            <a:r>
              <a:rPr lang="ja-JP" altLang="en-US">
                <a:latin typeface="Arial" panose="020B0604020202020204" pitchFamily="34" charset="0"/>
              </a:rPr>
              <a:t>やがて会議を終わりに近づいた時、発言を求めて立ち上がった人がいました。そして、</a:t>
            </a:r>
            <a:endParaRPr lang="en-US" altLang="ja-JP">
              <a:latin typeface="Arial" panose="020B0604020202020204" pitchFamily="34" charset="0"/>
            </a:endParaRPr>
          </a:p>
          <a:p>
            <a:pPr eaLnBrk="1" hangingPunct="1"/>
            <a:r>
              <a:rPr lang="ja-JP" altLang="en-US">
                <a:latin typeface="Arial" panose="020B0604020202020204" pitchFamily="34" charset="0"/>
              </a:rPr>
              <a:t>「この気高い人道的な取り決めを生み出した人は誰でしょう。皆さんの陰に隠れるようにして遠慮深く座っているアンリー・デュナン氏です。</a:t>
            </a:r>
            <a:endParaRPr lang="en-US" altLang="ja-JP">
              <a:latin typeface="Arial" panose="020B0604020202020204" pitchFamily="34" charset="0"/>
            </a:endParaRPr>
          </a:p>
          <a:p>
            <a:pPr eaLnBrk="1" hangingPunct="1"/>
            <a:r>
              <a:rPr lang="ja-JP" altLang="en-US">
                <a:latin typeface="Arial" panose="020B0604020202020204" pitchFamily="34" charset="0"/>
              </a:rPr>
              <a:t>この人類の恩人に心からの拍手を送ろうではありませんか。」</a:t>
            </a:r>
            <a:endParaRPr lang="en-US" altLang="ja-JP">
              <a:latin typeface="Arial" panose="020B0604020202020204" pitchFamily="34" charset="0"/>
            </a:endParaRPr>
          </a:p>
          <a:p>
            <a:pPr eaLnBrk="1" hangingPunct="1"/>
            <a:r>
              <a:rPr lang="ja-JP" altLang="en-US">
                <a:latin typeface="Arial" panose="020B0604020202020204" pitchFamily="34" charset="0"/>
              </a:rPr>
              <a:t>会場から盛んな拍手が起こりました。アンリー・デュナンは思わずこみあげてくる涙を懸命にこらえていました。</a:t>
            </a:r>
            <a:endParaRPr lang="en-US" altLang="ja-JP">
              <a:latin typeface="Arial" panose="020B0604020202020204" pitchFamily="34" charset="0"/>
            </a:endParaRPr>
          </a:p>
          <a:p>
            <a:pPr eaLnBrk="1" hangingPunct="1"/>
            <a:r>
              <a:rPr lang="ja-JP" altLang="en-US">
                <a:latin typeface="Arial" panose="020B0604020202020204" pitchFamily="34" charset="0"/>
              </a:rPr>
              <a:t>　この会議で、赤十字のしるしも定められました。それはアンリー・デュナンとその祖国のすスイスの人たちの功績を記念して、スイスの国旗</a:t>
            </a:r>
            <a:endParaRPr lang="en-US" altLang="ja-JP">
              <a:latin typeface="Arial" panose="020B0604020202020204" pitchFamily="34" charset="0"/>
            </a:endParaRPr>
          </a:p>
          <a:p>
            <a:pPr eaLnBrk="1" hangingPunct="1"/>
            <a:r>
              <a:rPr lang="ja-JP" altLang="en-US">
                <a:latin typeface="Arial" panose="020B0604020202020204" pitchFamily="34" charset="0"/>
              </a:rPr>
              <a:t>の色を逆にした白地に赤の十字になりました。</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3CC312B-712B-4A2C-B1F1-4A93A28BF15B}"/>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7AF8BDBD-C700-4EEB-A2A8-24A0BCD79828}" type="slidenum">
              <a:rPr lang="en-US" altLang="ja-JP">
                <a:ea typeface="ＭＳ Ｐゴシック" panose="020B0600070205080204" pitchFamily="50" charset="-128"/>
              </a:rPr>
              <a:pPr eaLnBrk="1" hangingPunct="1">
                <a:spcBef>
                  <a:spcPct val="0"/>
                </a:spcBef>
              </a:pPr>
              <a:t>12</a:t>
            </a:fld>
            <a:endParaRPr lang="en-US" altLang="ja-JP">
              <a:ea typeface="ＭＳ Ｐゴシック" panose="020B0600070205080204" pitchFamily="50" charset="-128"/>
            </a:endParaRPr>
          </a:p>
        </p:txBody>
      </p:sp>
      <p:sp>
        <p:nvSpPr>
          <p:cNvPr id="48131" name="Rectangle 2">
            <a:extLst>
              <a:ext uri="{FF2B5EF4-FFF2-40B4-BE49-F238E27FC236}">
                <a16:creationId xmlns:a16="http://schemas.microsoft.com/office/drawing/2014/main" id="{80897BA0-401A-4EC2-BDF1-B6DDF0247F08}"/>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E9CC1208-65E4-486C-A356-86A7A20C6E51}"/>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・それから７年後、</a:t>
            </a:r>
          </a:p>
          <a:p>
            <a:pPr eaLnBrk="1" hangingPunct="1"/>
            <a:r>
              <a:rPr lang="ja-JP" altLang="en-US">
                <a:latin typeface="Arial" panose="020B0604020202020204" pitchFamily="34" charset="0"/>
              </a:rPr>
              <a:t>　　　フランスとプロシアの間で、</a:t>
            </a:r>
          </a:p>
          <a:p>
            <a:pPr eaLnBrk="1" hangingPunct="1"/>
            <a:r>
              <a:rPr lang="ja-JP" altLang="en-US">
                <a:latin typeface="Arial" panose="020B0604020202020204" pitchFamily="34" charset="0"/>
              </a:rPr>
              <a:t>　戦争がはじまりました。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・戦場に立ったデュナンは、</a:t>
            </a:r>
          </a:p>
          <a:p>
            <a:pPr eaLnBrk="1" hangingPunct="1"/>
            <a:r>
              <a:rPr lang="ja-JP" altLang="en-US">
                <a:latin typeface="Arial" panose="020B0604020202020204" pitchFamily="34" charset="0"/>
              </a:rPr>
              <a:t>　　　傷ついた人たちを、舟で避難（ひなん）させていました。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・デュナンが赤十字の旗を大きくふると、　　</a:t>
            </a:r>
          </a:p>
          <a:p>
            <a:pPr eaLnBrk="1" hangingPunct="1"/>
            <a:r>
              <a:rPr lang="ja-JP" altLang="en-US">
                <a:latin typeface="Arial" panose="020B0604020202020204" pitchFamily="34" charset="0"/>
              </a:rPr>
              <a:t>　　　攻撃（こうげき）は　ぴたりとやみました。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・この舟は、傷ついた者だけがいるところ、</a:t>
            </a:r>
          </a:p>
          <a:p>
            <a:pPr eaLnBrk="1" hangingPunct="1"/>
            <a:r>
              <a:rPr lang="ja-JP" altLang="en-US">
                <a:latin typeface="Arial" panose="020B0604020202020204" pitchFamily="34" charset="0"/>
              </a:rPr>
              <a:t>　　　攻めてはいけないところと、</a:t>
            </a:r>
          </a:p>
          <a:p>
            <a:pPr eaLnBrk="1" hangingPunct="1"/>
            <a:r>
              <a:rPr lang="ja-JP" altLang="en-US">
                <a:latin typeface="Arial" panose="020B0604020202020204" pitchFamily="34" charset="0"/>
              </a:rPr>
              <a:t>　わかってくれたのです。</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en-US" altLang="ja-JP">
                <a:latin typeface="Arial" panose="020B0604020202020204" pitchFamily="34" charset="0"/>
              </a:rPr>
              <a:t>1864</a:t>
            </a:r>
            <a:r>
              <a:rPr lang="ja-JP" altLang="en-US">
                <a:latin typeface="Arial" panose="020B0604020202020204" pitchFamily="34" charset="0"/>
              </a:rPr>
              <a:t>年</a:t>
            </a:r>
            <a:r>
              <a:rPr lang="en-US" altLang="ja-JP">
                <a:latin typeface="Arial" panose="020B0604020202020204" pitchFamily="34" charset="0"/>
              </a:rPr>
              <a:t>8</a:t>
            </a:r>
            <a:r>
              <a:rPr lang="ja-JP" altLang="en-US">
                <a:latin typeface="Arial" panose="020B0604020202020204" pitchFamily="34" charset="0"/>
              </a:rPr>
              <a:t>月、再びジュネーブで会議が開かれ、赤十字条約（ジュネーブ条約）が正式に成立しました。</a:t>
            </a:r>
            <a:endParaRPr lang="en-US" altLang="ja-JP">
              <a:latin typeface="Arial" panose="020B0604020202020204" pitchFamily="34" charset="0"/>
            </a:endParaRPr>
          </a:p>
          <a:p>
            <a:pPr eaLnBrk="1" hangingPunct="1"/>
            <a:r>
              <a:rPr lang="en-US" altLang="ja-JP">
                <a:latin typeface="Arial" panose="020B0604020202020204" pitchFamily="34" charset="0"/>
              </a:rPr>
              <a:t>1870</a:t>
            </a:r>
            <a:r>
              <a:rPr lang="ja-JP" altLang="en-US">
                <a:latin typeface="Arial" panose="020B0604020202020204" pitchFamily="34" charset="0"/>
              </a:rPr>
              <a:t>年に、フランスとプロシアとの間でまた戦争がはじまりました。</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アンリー・デュナンはフランスの赤十字の人々とともに戦場に向かいました。</a:t>
            </a:r>
            <a:endParaRPr lang="en-US" altLang="ja-JP">
              <a:latin typeface="Arial" panose="020B0604020202020204" pitchFamily="34" charset="0"/>
            </a:endParaRPr>
          </a:p>
          <a:p>
            <a:pPr eaLnBrk="1" hangingPunct="1"/>
            <a:r>
              <a:rPr lang="ja-JP" altLang="en-US">
                <a:latin typeface="Arial" panose="020B0604020202020204" pitchFamily="34" charset="0"/>
              </a:rPr>
              <a:t>　ある時、アンリー・デュナンは傷ついた人たちを川を下って安全な場所に導くことになりました。</a:t>
            </a:r>
            <a:endParaRPr lang="en-US" altLang="ja-JP">
              <a:latin typeface="Arial" panose="020B0604020202020204" pitchFamily="34" charset="0"/>
            </a:endParaRPr>
          </a:p>
          <a:p>
            <a:pPr eaLnBrk="1" hangingPunct="1"/>
            <a:r>
              <a:rPr lang="ja-JP" altLang="en-US">
                <a:latin typeface="Arial" panose="020B0604020202020204" pitchFamily="34" charset="0"/>
              </a:rPr>
              <a:t>対岸からはひっきりなしにプロシア軍の砲弾が飛んできました。４隻の小舟に乗った人々の顔は、</a:t>
            </a:r>
            <a:endParaRPr lang="en-US" altLang="ja-JP">
              <a:latin typeface="Arial" panose="020B0604020202020204" pitchFamily="34" charset="0"/>
            </a:endParaRPr>
          </a:p>
          <a:p>
            <a:pPr eaLnBrk="1" hangingPunct="1"/>
            <a:r>
              <a:rPr lang="ja-JP" altLang="en-US">
                <a:latin typeface="Arial" panose="020B0604020202020204" pitchFamily="34" charset="0"/>
              </a:rPr>
              <a:t>恐ろしさに青ざめていました。フランス軍の兵士たちは口々に叫びました。</a:t>
            </a:r>
            <a:endParaRPr lang="en-US" altLang="ja-JP">
              <a:latin typeface="Arial" panose="020B0604020202020204" pitchFamily="34" charset="0"/>
            </a:endParaRPr>
          </a:p>
          <a:p>
            <a:pPr eaLnBrk="1" hangingPunct="1"/>
            <a:r>
              <a:rPr lang="ja-JP" altLang="en-US">
                <a:latin typeface="Arial" panose="020B0604020202020204" pitchFamily="34" charset="0"/>
              </a:rPr>
              <a:t>「危ない。やめろ。命を捨てに行くようなものだぞ。」</a:t>
            </a:r>
            <a:endParaRPr lang="en-US" altLang="ja-JP">
              <a:latin typeface="Arial" panose="020B0604020202020204" pitchFamily="34" charset="0"/>
            </a:endParaRPr>
          </a:p>
          <a:p>
            <a:pPr eaLnBrk="1" hangingPunct="1"/>
            <a:r>
              <a:rPr lang="ja-JP" altLang="en-US">
                <a:latin typeface="Arial" panose="020B0604020202020204" pitchFamily="34" charset="0"/>
              </a:rPr>
              <a:t>しかし、先頭の小舟に乗り込んだアンリー・デュナンは、手に持った赤十字の旗を信じていました。</a:t>
            </a:r>
            <a:endParaRPr lang="en-US" altLang="ja-JP">
              <a:latin typeface="Arial" panose="020B0604020202020204" pitchFamily="34" charset="0"/>
            </a:endParaRPr>
          </a:p>
          <a:p>
            <a:pPr eaLnBrk="1" hangingPunct="1"/>
            <a:r>
              <a:rPr lang="ja-JP" altLang="en-US">
                <a:latin typeface="Arial" panose="020B0604020202020204" pitchFamily="34" charset="0"/>
              </a:rPr>
              <a:t>４隻の小舟は川岸を離れました。フランス軍の兵士たちは、かたずをのんで見守りました。</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アンリー・デュナンは強い願いを込めて、大きな赤十字の旗を左右にゆっくりと振り続けました。</a:t>
            </a:r>
            <a:endParaRPr lang="en-US" altLang="ja-JP">
              <a:latin typeface="Arial" panose="020B0604020202020204" pitchFamily="34" charset="0"/>
            </a:endParaRPr>
          </a:p>
          <a:p>
            <a:pPr eaLnBrk="1" hangingPunct="1"/>
            <a:r>
              <a:rPr lang="ja-JP" altLang="en-US">
                <a:latin typeface="Arial" panose="020B0604020202020204" pitchFamily="34" charset="0"/>
              </a:rPr>
              <a:t>すると、今まで盛んに鳴り響いていたプロシア軍の大砲の音がぴたりとやみました。</a:t>
            </a:r>
            <a:endParaRPr lang="en-US" altLang="ja-JP">
              <a:latin typeface="Arial" panose="020B0604020202020204" pitchFamily="34" charset="0"/>
            </a:endParaRPr>
          </a:p>
          <a:p>
            <a:pPr eaLnBrk="1" hangingPunct="1"/>
            <a:r>
              <a:rPr lang="ja-JP" altLang="en-US">
                <a:latin typeface="Arial" panose="020B0604020202020204" pitchFamily="34" charset="0"/>
              </a:rPr>
              <a:t>静まり返った川を４隻の小舟は静かに進んでいきました。</a:t>
            </a:r>
            <a:endParaRPr lang="en-US"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426FEBE-E920-4FE3-94F0-05719A9212E4}"/>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A025AE0B-9B85-4364-9054-F817083D84A5}" type="slidenum">
              <a:rPr lang="en-US" altLang="ja-JP">
                <a:ea typeface="ＭＳ Ｐゴシック" panose="020B0600070205080204" pitchFamily="50" charset="-128"/>
              </a:rPr>
              <a:pPr eaLnBrk="1" hangingPunct="1">
                <a:spcBef>
                  <a:spcPct val="0"/>
                </a:spcBef>
              </a:pPr>
              <a:t>13</a:t>
            </a:fld>
            <a:endParaRPr lang="en-US" altLang="ja-JP">
              <a:ea typeface="ＭＳ Ｐゴシック" panose="020B0600070205080204" pitchFamily="50" charset="-128"/>
            </a:endParaRPr>
          </a:p>
        </p:txBody>
      </p:sp>
      <p:sp>
        <p:nvSpPr>
          <p:cNvPr id="49155" name="Rectangle 2">
            <a:extLst>
              <a:ext uri="{FF2B5EF4-FFF2-40B4-BE49-F238E27FC236}">
                <a16:creationId xmlns:a16="http://schemas.microsoft.com/office/drawing/2014/main" id="{59616F72-BE9A-4AAF-8179-C4BA47113B8E}"/>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A2253526-E634-4754-A17A-66E9545A84FF}"/>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・こうして、</a:t>
            </a:r>
            <a:r>
              <a:rPr lang="en-US" altLang="ja-JP">
                <a:latin typeface="Arial" panose="020B0604020202020204" pitchFamily="34" charset="0"/>
              </a:rPr>
              <a:t>1901</a:t>
            </a:r>
            <a:r>
              <a:rPr lang="ja-JP" altLang="en-US">
                <a:latin typeface="Arial" panose="020B0604020202020204" pitchFamily="34" charset="0"/>
              </a:rPr>
              <a:t>年。</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・第１回ノーベル平和賞が　デュナンに贈られました。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・「各国民が団結して、良心にしたがって行動するならば、</a:t>
            </a:r>
          </a:p>
          <a:p>
            <a:pPr eaLnBrk="1" hangingPunct="1"/>
            <a:r>
              <a:rPr lang="ja-JP" altLang="en-US">
                <a:latin typeface="Arial" panose="020B0604020202020204" pitchFamily="34" charset="0"/>
              </a:rPr>
              <a:t>　　　戦争を防ぐことができる。」</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・このアンリー・デュナンの言葉は、</a:t>
            </a:r>
          </a:p>
          <a:p>
            <a:pPr eaLnBrk="1" hangingPunct="1"/>
            <a:r>
              <a:rPr lang="ja-JP" altLang="en-US">
                <a:latin typeface="Arial" panose="020B0604020202020204" pitchFamily="34" charset="0"/>
              </a:rPr>
              <a:t>　　　今も　生き続けています。</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この戦争が終わった後も、アンリー・デュナンは赤十字のことを考え続けていました。</a:t>
            </a:r>
            <a:endParaRPr lang="en-US" altLang="ja-JP">
              <a:latin typeface="Arial" panose="020B0604020202020204" pitchFamily="34" charset="0"/>
            </a:endParaRPr>
          </a:p>
          <a:p>
            <a:pPr eaLnBrk="1" hangingPunct="1"/>
            <a:r>
              <a:rPr lang="ja-JP" altLang="en-US">
                <a:latin typeface="Arial" panose="020B0604020202020204" pitchFamily="34" charset="0"/>
              </a:rPr>
              <a:t>人道と平和のためには、赤十字の事業を戦争の救護活動だけでなく、さらに広げていく必要があります。</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アンリー・デュナンの理想は、赤十字が戦争や病気などの人類の苦しみをなくすために、進んで平和の使いとして活動することでした。</a:t>
            </a:r>
            <a:endParaRPr lang="en-US" altLang="ja-JP">
              <a:latin typeface="Arial" panose="020B0604020202020204" pitchFamily="34" charset="0"/>
            </a:endParaRPr>
          </a:p>
          <a:p>
            <a:pPr eaLnBrk="1" hangingPunct="1"/>
            <a:r>
              <a:rPr lang="ja-JP" altLang="en-US">
                <a:latin typeface="Arial" panose="020B0604020202020204" pitchFamily="34" charset="0"/>
              </a:rPr>
              <a:t>彼の考えは次第に世界の人々の間に広まっていきました。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　しかし、その後のアンリー・デュナンの生活は決して幸せなものではありませんでした。</a:t>
            </a:r>
            <a:endParaRPr lang="en-US" altLang="ja-JP">
              <a:latin typeface="Arial" panose="020B0604020202020204" pitchFamily="34" charset="0"/>
            </a:endParaRPr>
          </a:p>
          <a:p>
            <a:pPr eaLnBrk="1" hangingPunct="1"/>
            <a:r>
              <a:rPr lang="ja-JP" altLang="en-US">
                <a:latin typeface="Arial" panose="020B0604020202020204" pitchFamily="34" charset="0"/>
              </a:rPr>
              <a:t>彼は赤十字の仕事にすべてを打ち込み、自分の生活のことは考えられなくなりました。</a:t>
            </a:r>
            <a:endParaRPr lang="en-US" altLang="ja-JP">
              <a:latin typeface="Arial" panose="020B0604020202020204" pitchFamily="34" charset="0"/>
            </a:endParaRPr>
          </a:p>
          <a:p>
            <a:pPr eaLnBrk="1" hangingPunct="1"/>
            <a:r>
              <a:rPr lang="ja-JP" altLang="en-US">
                <a:latin typeface="Arial" panose="020B0604020202020204" pitchFamily="34" charset="0"/>
              </a:rPr>
              <a:t>そのため、北アフリカでの事業も失敗し、多くの借金を背負いました。</a:t>
            </a:r>
            <a:endParaRPr lang="en-US" altLang="ja-JP">
              <a:latin typeface="Arial" panose="020B0604020202020204" pitchFamily="34" charset="0"/>
            </a:endParaRPr>
          </a:p>
          <a:p>
            <a:pPr eaLnBrk="1" hangingPunct="1"/>
            <a:r>
              <a:rPr lang="ja-JP" altLang="en-US">
                <a:latin typeface="Arial" panose="020B0604020202020204" pitchFamily="34" charset="0"/>
              </a:rPr>
              <a:t>赤十字国際委員会の委員もやめ、イギリス、フランス、ドイツなどの各地を転々としながら貧しい生活を送っていました。</a:t>
            </a:r>
            <a:endParaRPr lang="en-US" altLang="ja-JP">
              <a:latin typeface="Arial" panose="020B0604020202020204" pitchFamily="34" charset="0"/>
            </a:endParaRPr>
          </a:p>
          <a:p>
            <a:pPr eaLnBrk="1" hangingPunct="1"/>
            <a:r>
              <a:rPr lang="ja-JP" altLang="en-US">
                <a:latin typeface="Arial" panose="020B0604020202020204" pitchFamily="34" charset="0"/>
              </a:rPr>
              <a:t>時には住む部屋がなく、駅の待合室で夜を明かしたこともありました。こうしてアンリー・デュナンの名は次第に世の中から忘れられていきました。</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AD6C7AD5-7C8D-4B4C-90C7-181776902080}"/>
              </a:ext>
            </a:extLst>
          </p:cNvPr>
          <p:cNvSpPr>
            <a:spLocks noGrp="1" noRot="1" noChangeAspect="1" noTextEdit="1"/>
          </p:cNvSpPr>
          <p:nvPr>
            <p:ph type="sldImg"/>
          </p:nvPr>
        </p:nvSpPr>
        <p:spPr>
          <a:ln/>
        </p:spPr>
      </p:sp>
      <p:sp>
        <p:nvSpPr>
          <p:cNvPr id="50179" name="ノート プレースホルダー 2">
            <a:extLst>
              <a:ext uri="{FF2B5EF4-FFF2-40B4-BE49-F238E27FC236}">
                <a16:creationId xmlns:a16="http://schemas.microsoft.com/office/drawing/2014/main" id="{FD3260AB-824C-48DC-BEB5-6EFBACDE4519}"/>
              </a:ext>
            </a:extLst>
          </p:cNvPr>
          <p:cNvSpPr>
            <a:spLocks noGrp="1"/>
          </p:cNvSpPr>
          <p:nvPr>
            <p:ph type="body" idx="1"/>
          </p:nvPr>
        </p:nvSpPr>
        <p:spPr>
          <a:noFill/>
        </p:spPr>
        <p:txBody>
          <a:bodyPr/>
          <a:lstStyle/>
          <a:p>
            <a:endParaRPr lang="ja-JP" altLang="en-US">
              <a:latin typeface="Arial" panose="020B0604020202020204" pitchFamily="34" charset="0"/>
            </a:endParaRPr>
          </a:p>
        </p:txBody>
      </p:sp>
      <p:sp>
        <p:nvSpPr>
          <p:cNvPr id="50180" name="スライド番号プレースホルダー 3">
            <a:extLst>
              <a:ext uri="{FF2B5EF4-FFF2-40B4-BE49-F238E27FC236}">
                <a16:creationId xmlns:a16="http://schemas.microsoft.com/office/drawing/2014/main" id="{B4FE8A5A-50BF-4578-BC36-6BF78426AF17}"/>
              </a:ext>
            </a:extLst>
          </p:cNvPr>
          <p:cNvSpPr>
            <a:spLocks noGrp="1"/>
          </p:cNvSpPr>
          <p:nvPr>
            <p:ph type="sldNum" sz="quarter" idx="5"/>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BBD759A9-EF7B-48A6-B2F0-D51EA990752F}" type="slidenum">
              <a:rPr lang="en-US" altLang="ja-JP"/>
              <a:pPr eaLnBrk="1" hangingPunct="1"/>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D099B6D-286E-44E2-97F0-AAB4F1D7E330}"/>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0B7E76F-920A-48C3-B29B-8064B4249746}" type="slidenum">
              <a:rPr lang="en-US" altLang="ja-JP">
                <a:ea typeface="ＭＳ Ｐゴシック" panose="020B0600070205080204" pitchFamily="50" charset="-128"/>
              </a:rPr>
              <a:pPr eaLnBrk="1" hangingPunct="1">
                <a:spcBef>
                  <a:spcPct val="0"/>
                </a:spcBef>
              </a:pPr>
              <a:t>15</a:t>
            </a:fld>
            <a:endParaRPr lang="en-US" altLang="ja-JP">
              <a:ea typeface="ＭＳ Ｐゴシック" panose="020B0600070205080204" pitchFamily="50" charset="-128"/>
            </a:endParaRPr>
          </a:p>
        </p:txBody>
      </p:sp>
      <p:sp>
        <p:nvSpPr>
          <p:cNvPr id="51203" name="Rectangle 2">
            <a:extLst>
              <a:ext uri="{FF2B5EF4-FFF2-40B4-BE49-F238E27FC236}">
                <a16:creationId xmlns:a16="http://schemas.microsoft.com/office/drawing/2014/main" id="{4097AFED-5621-439F-B1DC-B83802DCE87D}"/>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3298AEBA-1DBD-4079-AE7A-9FD889F8BEC6}"/>
              </a:ext>
            </a:extLst>
          </p:cNvPr>
          <p:cNvSpPr>
            <a:spLocks noGrp="1" noChangeArrowheads="1"/>
          </p:cNvSpPr>
          <p:nvPr>
            <p:ph type="body" idx="1"/>
          </p:nvPr>
        </p:nvSpPr>
        <p:spPr>
          <a:noFill/>
        </p:spPr>
        <p:txBody>
          <a:bodyPr/>
          <a:lstStyle/>
          <a:p>
            <a:r>
              <a:rPr lang="ja-JP" altLang="ja-JP">
                <a:latin typeface="Arial" panose="020B0604020202020204" pitchFamily="34" charset="0"/>
              </a:rPr>
              <a:t>・アンリー・デュナンがつくった</a:t>
            </a:r>
            <a:r>
              <a:rPr lang="en-US" altLang="ja-JP">
                <a:latin typeface="Arial" panose="020B0604020202020204" pitchFamily="34" charset="0"/>
              </a:rPr>
              <a:t>赤十字(</a:t>
            </a:r>
            <a:r>
              <a:rPr lang="ja-JP" altLang="en-US">
                <a:latin typeface="Arial" panose="020B0604020202020204" pitchFamily="34" charset="0"/>
              </a:rPr>
              <a:t>せきじゅうじ</a:t>
            </a:r>
            <a:r>
              <a:rPr lang="en-US" altLang="ja-JP">
                <a:latin typeface="Arial" panose="020B0604020202020204" pitchFamily="34" charset="0"/>
              </a:rPr>
              <a:t>)</a:t>
            </a:r>
            <a:r>
              <a:rPr lang="ja-JP" altLang="ja-JP">
                <a:latin typeface="Arial" panose="020B0604020202020204" pitchFamily="34" charset="0"/>
              </a:rPr>
              <a:t>は、　</a:t>
            </a:r>
            <a:endParaRPr lang="en-US" altLang="ja-JP">
              <a:latin typeface="Arial" panose="020B0604020202020204" pitchFamily="34" charset="0"/>
            </a:endParaRPr>
          </a:p>
          <a:p>
            <a:endParaRPr lang="en-US" altLang="ja-JP">
              <a:latin typeface="Arial" panose="020B0604020202020204" pitchFamily="34" charset="0"/>
            </a:endParaRPr>
          </a:p>
          <a:p>
            <a:r>
              <a:rPr lang="ja-JP" altLang="ja-JP">
                <a:latin typeface="Arial" panose="020B0604020202020204" pitchFamily="34" charset="0"/>
              </a:rPr>
              <a:t>今では、１９０以上の</a:t>
            </a:r>
            <a:r>
              <a:rPr lang="en-US" altLang="ja-JP">
                <a:latin typeface="Arial" panose="020B0604020202020204" pitchFamily="34" charset="0"/>
              </a:rPr>
              <a:t>国(</a:t>
            </a:r>
            <a:r>
              <a:rPr lang="ja-JP" altLang="en-US">
                <a:latin typeface="Arial" panose="020B0604020202020204" pitchFamily="34" charset="0"/>
              </a:rPr>
              <a:t>くに</a:t>
            </a:r>
            <a:r>
              <a:rPr lang="en-US" altLang="ja-JP">
                <a:latin typeface="Arial" panose="020B0604020202020204" pitchFamily="34" charset="0"/>
              </a:rPr>
              <a:t>)</a:t>
            </a:r>
            <a:r>
              <a:rPr lang="ja-JP" altLang="ja-JP">
                <a:latin typeface="Arial" panose="020B0604020202020204" pitchFamily="34" charset="0"/>
              </a:rPr>
              <a:t>と</a:t>
            </a:r>
            <a:r>
              <a:rPr lang="en-US" altLang="ja-JP">
                <a:latin typeface="Arial" panose="020B0604020202020204" pitchFamily="34" charset="0"/>
              </a:rPr>
              <a:t>地域(</a:t>
            </a:r>
            <a:r>
              <a:rPr lang="ja-JP" altLang="en-US">
                <a:latin typeface="Arial" panose="020B0604020202020204" pitchFamily="34" charset="0"/>
              </a:rPr>
              <a:t>ちいき</a:t>
            </a:r>
            <a:r>
              <a:rPr lang="en-US" altLang="ja-JP">
                <a:latin typeface="Arial" panose="020B0604020202020204" pitchFamily="34" charset="0"/>
              </a:rPr>
              <a:t>)</a:t>
            </a:r>
            <a:r>
              <a:rPr lang="ja-JP" altLang="ja-JP">
                <a:latin typeface="Arial" panose="020B0604020202020204" pitchFamily="34" charset="0"/>
              </a:rPr>
              <a:t>に　</a:t>
            </a:r>
            <a:r>
              <a:rPr lang="en-US" altLang="ja-JP">
                <a:latin typeface="Arial" panose="020B0604020202020204" pitchFamily="34" charset="0"/>
              </a:rPr>
              <a:t>広(</a:t>
            </a:r>
            <a:r>
              <a:rPr lang="ja-JP" altLang="en-US">
                <a:latin typeface="Arial" panose="020B0604020202020204" pitchFamily="34" charset="0"/>
              </a:rPr>
              <a:t>ひろ</a:t>
            </a:r>
            <a:r>
              <a:rPr lang="en-US" altLang="ja-JP">
                <a:latin typeface="Arial" panose="020B0604020202020204" pitchFamily="34" charset="0"/>
              </a:rPr>
              <a:t>)</a:t>
            </a:r>
            <a:r>
              <a:rPr lang="ja-JP" altLang="ja-JP">
                <a:latin typeface="Arial" panose="020B0604020202020204" pitchFamily="34" charset="0"/>
              </a:rPr>
              <a:t>がり、　</a:t>
            </a:r>
            <a:endParaRPr lang="en-US" altLang="ja-JP">
              <a:latin typeface="Arial" panose="020B0604020202020204" pitchFamily="34" charset="0"/>
            </a:endParaRPr>
          </a:p>
          <a:p>
            <a:endParaRPr lang="en-US" altLang="ja-JP">
              <a:latin typeface="Arial" panose="020B0604020202020204" pitchFamily="34" charset="0"/>
            </a:endParaRPr>
          </a:p>
          <a:p>
            <a:r>
              <a:rPr lang="en-US" altLang="ja-JP">
                <a:latin typeface="Arial" panose="020B0604020202020204" pitchFamily="34" charset="0"/>
              </a:rPr>
              <a:t>9,000万人(</a:t>
            </a:r>
            <a:r>
              <a:rPr lang="ja-JP" altLang="en-US">
                <a:latin typeface="Arial" panose="020B0604020202020204" pitchFamily="34" charset="0"/>
              </a:rPr>
              <a:t>まんにん</a:t>
            </a:r>
            <a:r>
              <a:rPr lang="en-US" altLang="ja-JP">
                <a:latin typeface="Arial" panose="020B0604020202020204" pitchFamily="34" charset="0"/>
              </a:rPr>
              <a:t>)以上(</a:t>
            </a:r>
            <a:r>
              <a:rPr lang="ja-JP" altLang="en-US">
                <a:latin typeface="Arial" panose="020B0604020202020204" pitchFamily="34" charset="0"/>
              </a:rPr>
              <a:t>いじょう</a:t>
            </a:r>
            <a:r>
              <a:rPr lang="en-US" altLang="ja-JP">
                <a:latin typeface="Arial" panose="020B0604020202020204" pitchFamily="34" charset="0"/>
              </a:rPr>
              <a:t>)</a:t>
            </a:r>
            <a:r>
              <a:rPr lang="ja-JP" altLang="ja-JP">
                <a:latin typeface="Arial" panose="020B0604020202020204" pitchFamily="34" charset="0"/>
              </a:rPr>
              <a:t>の　ボランティアが　その</a:t>
            </a:r>
            <a:r>
              <a:rPr lang="en-US" altLang="ja-JP">
                <a:latin typeface="Arial" panose="020B0604020202020204" pitchFamily="34" charset="0"/>
              </a:rPr>
              <a:t>活動(</a:t>
            </a:r>
            <a:r>
              <a:rPr lang="ja-JP" altLang="en-US">
                <a:latin typeface="Arial" panose="020B0604020202020204" pitchFamily="34" charset="0"/>
              </a:rPr>
              <a:t>かつどう</a:t>
            </a:r>
            <a:r>
              <a:rPr lang="en-US" altLang="ja-JP">
                <a:latin typeface="Arial" panose="020B0604020202020204" pitchFamily="34" charset="0"/>
              </a:rPr>
              <a:t>)</a:t>
            </a:r>
            <a:r>
              <a:rPr lang="ja-JP" altLang="ja-JP">
                <a:latin typeface="Arial" panose="020B0604020202020204" pitchFamily="34" charset="0"/>
              </a:rPr>
              <a:t>を</a:t>
            </a:r>
            <a:r>
              <a:rPr lang="en-US" altLang="ja-JP">
                <a:latin typeface="Arial" panose="020B0604020202020204" pitchFamily="34" charset="0"/>
              </a:rPr>
              <a:t>支(</a:t>
            </a:r>
            <a:r>
              <a:rPr lang="ja-JP" altLang="en-US">
                <a:latin typeface="Arial" panose="020B0604020202020204" pitchFamily="34" charset="0"/>
              </a:rPr>
              <a:t>ささ</a:t>
            </a:r>
            <a:r>
              <a:rPr lang="en-US" altLang="ja-JP">
                <a:latin typeface="Arial" panose="020B0604020202020204" pitchFamily="34" charset="0"/>
              </a:rPr>
              <a:t>)</a:t>
            </a:r>
            <a:r>
              <a:rPr lang="ja-JP" altLang="ja-JP">
                <a:latin typeface="Arial" panose="020B0604020202020204" pitchFamily="34" charset="0"/>
              </a:rPr>
              <a:t>えています。</a:t>
            </a:r>
            <a:endParaRPr lang="en-US" altLang="ja-JP">
              <a:latin typeface="Arial" panose="020B0604020202020204" pitchFamily="34" charset="0"/>
            </a:endParaRPr>
          </a:p>
          <a:p>
            <a:endParaRPr lang="en-US" altLang="ja-JP">
              <a:latin typeface="Arial" panose="020B0604020202020204" pitchFamily="34" charset="0"/>
            </a:endParaRPr>
          </a:p>
          <a:p>
            <a:r>
              <a:rPr lang="ja-JP" altLang="ja-JP">
                <a:latin typeface="Arial" panose="020B0604020202020204" pitchFamily="34" charset="0"/>
              </a:rPr>
              <a:t>・</a:t>
            </a:r>
            <a:r>
              <a:rPr lang="en-US" altLang="ja-JP">
                <a:latin typeface="Arial" panose="020B0604020202020204" pitchFamily="34" charset="0"/>
              </a:rPr>
              <a:t>日本(</a:t>
            </a:r>
            <a:r>
              <a:rPr lang="ja-JP" altLang="en-US">
                <a:latin typeface="Arial" panose="020B0604020202020204" pitchFamily="34" charset="0"/>
              </a:rPr>
              <a:t>にほん</a:t>
            </a:r>
            <a:r>
              <a:rPr lang="en-US" altLang="ja-JP">
                <a:latin typeface="Arial" panose="020B0604020202020204" pitchFamily="34" charset="0"/>
              </a:rPr>
              <a:t>)</a:t>
            </a:r>
            <a:r>
              <a:rPr lang="ja-JP" altLang="ja-JP">
                <a:latin typeface="Arial" panose="020B0604020202020204" pitchFamily="34" charset="0"/>
              </a:rPr>
              <a:t>の</a:t>
            </a:r>
            <a:r>
              <a:rPr lang="en-US" altLang="ja-JP">
                <a:latin typeface="Arial" panose="020B0604020202020204" pitchFamily="34" charset="0"/>
              </a:rPr>
              <a:t>赤十字(</a:t>
            </a:r>
            <a:r>
              <a:rPr lang="ja-JP" altLang="en-US">
                <a:latin typeface="Arial" panose="020B0604020202020204" pitchFamily="34" charset="0"/>
              </a:rPr>
              <a:t>せきじゅうじ</a:t>
            </a:r>
            <a:r>
              <a:rPr lang="en-US" altLang="ja-JP">
                <a:latin typeface="Arial" panose="020B0604020202020204" pitchFamily="34" charset="0"/>
              </a:rPr>
              <a:t>)</a:t>
            </a:r>
            <a:r>
              <a:rPr lang="ja-JP" altLang="ja-JP">
                <a:latin typeface="Arial" panose="020B0604020202020204" pitchFamily="34" charset="0"/>
              </a:rPr>
              <a:t>も、アンリー・デュナンの</a:t>
            </a:r>
            <a:r>
              <a:rPr lang="en-US" altLang="ja-JP">
                <a:latin typeface="Arial" panose="020B0604020202020204" pitchFamily="34" charset="0"/>
              </a:rPr>
              <a:t>想(</a:t>
            </a:r>
            <a:r>
              <a:rPr lang="ja-JP" altLang="en-US">
                <a:latin typeface="Arial" panose="020B0604020202020204" pitchFamily="34" charset="0"/>
              </a:rPr>
              <a:t>おも</a:t>
            </a:r>
            <a:r>
              <a:rPr lang="en-US" altLang="ja-JP">
                <a:latin typeface="Arial" panose="020B0604020202020204" pitchFamily="34" charset="0"/>
              </a:rPr>
              <a:t>)</a:t>
            </a:r>
            <a:r>
              <a:rPr lang="ja-JP" altLang="ja-JP">
                <a:latin typeface="Arial" panose="020B0604020202020204" pitchFamily="34" charset="0"/>
              </a:rPr>
              <a:t>いを</a:t>
            </a:r>
            <a:r>
              <a:rPr lang="en-US" altLang="ja-JP">
                <a:latin typeface="Arial" panose="020B0604020202020204" pitchFamily="34" charset="0"/>
              </a:rPr>
              <a:t>受(</a:t>
            </a:r>
            <a:r>
              <a:rPr lang="ja-JP" altLang="en-US">
                <a:latin typeface="Arial" panose="020B0604020202020204" pitchFamily="34" charset="0"/>
              </a:rPr>
              <a:t>う</a:t>
            </a:r>
            <a:r>
              <a:rPr lang="en-US" altLang="ja-JP">
                <a:latin typeface="Arial" panose="020B0604020202020204" pitchFamily="34" charset="0"/>
              </a:rPr>
              <a:t>)</a:t>
            </a:r>
            <a:r>
              <a:rPr lang="ja-JP" altLang="ja-JP">
                <a:latin typeface="Arial" panose="020B0604020202020204" pitchFamily="34" charset="0"/>
              </a:rPr>
              <a:t>け</a:t>
            </a:r>
            <a:r>
              <a:rPr lang="en-US" altLang="ja-JP">
                <a:latin typeface="Arial" panose="020B0604020202020204" pitchFamily="34" charset="0"/>
              </a:rPr>
              <a:t>継(</a:t>
            </a:r>
            <a:r>
              <a:rPr lang="ja-JP" altLang="en-US">
                <a:latin typeface="Arial" panose="020B0604020202020204" pitchFamily="34" charset="0"/>
              </a:rPr>
              <a:t>つ</a:t>
            </a:r>
            <a:r>
              <a:rPr lang="en-US" altLang="ja-JP">
                <a:latin typeface="Arial" panose="020B0604020202020204" pitchFamily="34" charset="0"/>
              </a:rPr>
              <a:t>)</a:t>
            </a:r>
            <a:r>
              <a:rPr lang="ja-JP" altLang="ja-JP">
                <a:latin typeface="Arial" panose="020B0604020202020204" pitchFamily="34" charset="0"/>
              </a:rPr>
              <a:t>いで、　</a:t>
            </a:r>
            <a:endParaRPr lang="en-US" altLang="ja-JP">
              <a:latin typeface="Arial" panose="020B0604020202020204" pitchFamily="34" charset="0"/>
            </a:endParaRPr>
          </a:p>
          <a:p>
            <a:endParaRPr lang="en-US" altLang="ja-JP">
              <a:latin typeface="Arial" panose="020B0604020202020204" pitchFamily="34" charset="0"/>
            </a:endParaRPr>
          </a:p>
          <a:p>
            <a:r>
              <a:rPr lang="ja-JP" altLang="ja-JP">
                <a:latin typeface="Arial" panose="020B0604020202020204" pitchFamily="34" charset="0"/>
              </a:rPr>
              <a:t>赤十字の</a:t>
            </a:r>
            <a:r>
              <a:rPr lang="en-US" altLang="ja-JP">
                <a:latin typeface="Arial" panose="020B0604020202020204" pitchFamily="34" charset="0"/>
              </a:rPr>
              <a:t>旗(</a:t>
            </a:r>
            <a:r>
              <a:rPr lang="ja-JP" altLang="en-US">
                <a:latin typeface="Arial" panose="020B0604020202020204" pitchFamily="34" charset="0"/>
              </a:rPr>
              <a:t>はた</a:t>
            </a:r>
            <a:r>
              <a:rPr lang="en-US" altLang="ja-JP">
                <a:latin typeface="Arial" panose="020B0604020202020204" pitchFamily="34" charset="0"/>
              </a:rPr>
              <a:t>)</a:t>
            </a:r>
            <a:r>
              <a:rPr lang="ja-JP" altLang="ja-JP">
                <a:latin typeface="Arial" panose="020B0604020202020204" pitchFamily="34" charset="0"/>
              </a:rPr>
              <a:t>の</a:t>
            </a:r>
            <a:r>
              <a:rPr lang="en-US" altLang="ja-JP">
                <a:latin typeface="Arial" panose="020B0604020202020204" pitchFamily="34" charset="0"/>
              </a:rPr>
              <a:t>下(</a:t>
            </a:r>
            <a:r>
              <a:rPr lang="ja-JP" altLang="en-US">
                <a:latin typeface="Arial" panose="020B0604020202020204" pitchFamily="34" charset="0"/>
              </a:rPr>
              <a:t>もと</a:t>
            </a:r>
            <a:r>
              <a:rPr lang="en-US" altLang="ja-JP">
                <a:latin typeface="Arial" panose="020B0604020202020204" pitchFamily="34" charset="0"/>
              </a:rPr>
              <a:t>)</a:t>
            </a:r>
            <a:r>
              <a:rPr lang="ja-JP" altLang="ja-JP">
                <a:latin typeface="Arial" panose="020B0604020202020204" pitchFamily="34" charset="0"/>
              </a:rPr>
              <a:t>、　</a:t>
            </a:r>
            <a:r>
              <a:rPr lang="en-US" altLang="ja-JP">
                <a:latin typeface="Arial" panose="020B0604020202020204" pitchFamily="34" charset="0"/>
              </a:rPr>
              <a:t>苦(</a:t>
            </a:r>
            <a:r>
              <a:rPr lang="ja-JP" altLang="en-US">
                <a:latin typeface="Arial" panose="020B0604020202020204" pitchFamily="34" charset="0"/>
              </a:rPr>
              <a:t>くる</a:t>
            </a:r>
            <a:r>
              <a:rPr lang="en-US" altLang="ja-JP">
                <a:latin typeface="Arial" panose="020B0604020202020204" pitchFamily="34" charset="0"/>
              </a:rPr>
              <a:t>)</a:t>
            </a:r>
            <a:r>
              <a:rPr lang="ja-JP" altLang="ja-JP">
                <a:latin typeface="Arial" panose="020B0604020202020204" pitchFamily="34" charset="0"/>
              </a:rPr>
              <a:t>しんでいる</a:t>
            </a:r>
            <a:r>
              <a:rPr lang="en-US" altLang="ja-JP">
                <a:latin typeface="Arial" panose="020B0604020202020204" pitchFamily="34" charset="0"/>
              </a:rPr>
              <a:t>人(</a:t>
            </a:r>
            <a:r>
              <a:rPr lang="ja-JP" altLang="en-US">
                <a:latin typeface="Arial" panose="020B0604020202020204" pitchFamily="34" charset="0"/>
              </a:rPr>
              <a:t>ひと</a:t>
            </a:r>
            <a:r>
              <a:rPr lang="en-US" altLang="ja-JP">
                <a:latin typeface="Arial" panose="020B0604020202020204" pitchFamily="34" charset="0"/>
              </a:rPr>
              <a:t>)</a:t>
            </a:r>
            <a:r>
              <a:rPr lang="ja-JP" altLang="ja-JP">
                <a:latin typeface="Arial" panose="020B0604020202020204" pitchFamily="34" charset="0"/>
              </a:rPr>
              <a:t>を</a:t>
            </a:r>
            <a:r>
              <a:rPr lang="en-US" altLang="ja-JP">
                <a:latin typeface="Arial" panose="020B0604020202020204" pitchFamily="34" charset="0"/>
              </a:rPr>
              <a:t>助(</a:t>
            </a:r>
            <a:r>
              <a:rPr lang="ja-JP" altLang="en-US">
                <a:latin typeface="Arial" panose="020B0604020202020204" pitchFamily="34" charset="0"/>
              </a:rPr>
              <a:t>たす</a:t>
            </a:r>
            <a:r>
              <a:rPr lang="en-US" altLang="ja-JP">
                <a:latin typeface="Arial" panose="020B0604020202020204" pitchFamily="34" charset="0"/>
              </a:rPr>
              <a:t>)</a:t>
            </a:r>
            <a:r>
              <a:rPr lang="ja-JP" altLang="ja-JP">
                <a:latin typeface="Arial" panose="020B0604020202020204" pitchFamily="34" charset="0"/>
              </a:rPr>
              <a:t>けるために　</a:t>
            </a:r>
            <a:r>
              <a:rPr lang="en-US" altLang="ja-JP">
                <a:latin typeface="Arial" panose="020B0604020202020204" pitchFamily="34" charset="0"/>
              </a:rPr>
              <a:t>活動(</a:t>
            </a:r>
            <a:r>
              <a:rPr lang="ja-JP" altLang="en-US">
                <a:latin typeface="Arial" panose="020B0604020202020204" pitchFamily="34" charset="0"/>
              </a:rPr>
              <a:t>かつどう</a:t>
            </a:r>
            <a:r>
              <a:rPr lang="en-US" altLang="ja-JP">
                <a:latin typeface="Arial" panose="020B0604020202020204" pitchFamily="34" charset="0"/>
              </a:rPr>
              <a:t>)</a:t>
            </a:r>
            <a:r>
              <a:rPr lang="ja-JP" altLang="ja-JP">
                <a:latin typeface="Arial" panose="020B0604020202020204" pitchFamily="34" charset="0"/>
              </a:rPr>
              <a:t>をしているのです。　</a:t>
            </a:r>
            <a:endParaRPr lang="en-US" altLang="ja-JP">
              <a:latin typeface="Arial" panose="020B0604020202020204" pitchFamily="34" charset="0"/>
            </a:endParaRPr>
          </a:p>
          <a:p>
            <a:endParaRPr lang="ja-JP" altLang="ja-JP">
              <a:latin typeface="Arial" panose="020B0604020202020204" pitchFamily="34" charset="0"/>
            </a:endParaRPr>
          </a:p>
          <a:p>
            <a:endParaRPr lang="en-US" altLang="ja-JP">
              <a:latin typeface="Arial" panose="020B0604020202020204" pitchFamily="34" charset="0"/>
            </a:endParaRPr>
          </a:p>
          <a:p>
            <a:r>
              <a:rPr lang="ja-JP" altLang="ja-JP">
                <a:latin typeface="Arial" panose="020B0604020202020204" pitchFamily="34" charset="0"/>
              </a:rPr>
              <a:t>＜加盟校用コメント＞　</a:t>
            </a:r>
            <a:endParaRPr lang="en-US" altLang="ja-JP">
              <a:latin typeface="Arial" panose="020B0604020202020204" pitchFamily="34" charset="0"/>
            </a:endParaRPr>
          </a:p>
          <a:p>
            <a:r>
              <a:rPr lang="ja-JP" altLang="ja-JP">
                <a:latin typeface="Arial" panose="020B0604020202020204" pitchFamily="34" charset="0"/>
              </a:rPr>
              <a:t>・「</a:t>
            </a:r>
            <a:r>
              <a:rPr lang="en-US" altLang="ja-JP">
                <a:latin typeface="Arial" panose="020B0604020202020204" pitchFamily="34" charset="0"/>
              </a:rPr>
              <a:t>気(</a:t>
            </a:r>
            <a:r>
              <a:rPr lang="ja-JP" altLang="en-US">
                <a:latin typeface="Arial" panose="020B0604020202020204" pitchFamily="34" charset="0"/>
              </a:rPr>
              <a:t>き</a:t>
            </a:r>
            <a:r>
              <a:rPr lang="en-US" altLang="ja-JP">
                <a:latin typeface="Arial" panose="020B0604020202020204" pitchFamily="34" charset="0"/>
              </a:rPr>
              <a:t>)づき</a:t>
            </a:r>
            <a:r>
              <a:rPr lang="ja-JP" altLang="ja-JP">
                <a:latin typeface="Arial" panose="020B0604020202020204" pitchFamily="34" charset="0"/>
              </a:rPr>
              <a:t>、　</a:t>
            </a:r>
            <a:r>
              <a:rPr lang="en-US" altLang="ja-JP">
                <a:latin typeface="Arial" panose="020B0604020202020204" pitchFamily="34" charset="0"/>
              </a:rPr>
              <a:t>考(</a:t>
            </a:r>
            <a:r>
              <a:rPr lang="ja-JP" altLang="en-US">
                <a:latin typeface="Arial" panose="020B0604020202020204" pitchFamily="34" charset="0"/>
              </a:rPr>
              <a:t>かんが</a:t>
            </a:r>
            <a:r>
              <a:rPr lang="en-US" altLang="ja-JP">
                <a:latin typeface="Arial" panose="020B0604020202020204" pitchFamily="34" charset="0"/>
              </a:rPr>
              <a:t>)え</a:t>
            </a:r>
            <a:r>
              <a:rPr lang="ja-JP" altLang="ja-JP">
                <a:latin typeface="Arial" panose="020B0604020202020204" pitchFamily="34" charset="0"/>
              </a:rPr>
              <a:t>、　</a:t>
            </a:r>
            <a:r>
              <a:rPr lang="en-US" altLang="ja-JP">
                <a:latin typeface="Arial" panose="020B0604020202020204" pitchFamily="34" charset="0"/>
              </a:rPr>
              <a:t>実行(</a:t>
            </a:r>
            <a:r>
              <a:rPr lang="ja-JP" altLang="en-US">
                <a:latin typeface="Arial" panose="020B0604020202020204" pitchFamily="34" charset="0"/>
              </a:rPr>
              <a:t>じっこう</a:t>
            </a:r>
            <a:r>
              <a:rPr lang="en-US" altLang="ja-JP">
                <a:latin typeface="Arial" panose="020B0604020202020204" pitchFamily="34" charset="0"/>
              </a:rPr>
              <a:t>)</a:t>
            </a:r>
            <a:r>
              <a:rPr lang="ja-JP" altLang="ja-JP">
                <a:latin typeface="Arial" panose="020B0604020202020204" pitchFamily="34" charset="0"/>
              </a:rPr>
              <a:t>する」　　</a:t>
            </a:r>
            <a:r>
              <a:rPr lang="en-US" altLang="ja-JP">
                <a:latin typeface="Arial" panose="020B0604020202020204" pitchFamily="34" charset="0"/>
              </a:rPr>
              <a:t>JRC(</a:t>
            </a:r>
            <a:r>
              <a:rPr lang="ja-JP" altLang="en-US">
                <a:latin typeface="Arial" panose="020B0604020202020204" pitchFamily="34" charset="0"/>
              </a:rPr>
              <a:t>ジェーアールシー</a:t>
            </a:r>
            <a:r>
              <a:rPr lang="en-US" altLang="ja-JP">
                <a:latin typeface="Arial" panose="020B0604020202020204" pitchFamily="34" charset="0"/>
              </a:rPr>
              <a:t>)</a:t>
            </a:r>
            <a:r>
              <a:rPr lang="ja-JP" altLang="ja-JP">
                <a:latin typeface="Arial" panose="020B0604020202020204" pitchFamily="34" charset="0"/>
              </a:rPr>
              <a:t>　（</a:t>
            </a:r>
            <a:r>
              <a:rPr lang="en-US" altLang="ja-JP">
                <a:latin typeface="Arial" panose="020B0604020202020204" pitchFamily="34" charset="0"/>
              </a:rPr>
              <a:t>青少年(</a:t>
            </a:r>
            <a:r>
              <a:rPr lang="ja-JP" altLang="en-US">
                <a:latin typeface="Arial" panose="020B0604020202020204" pitchFamily="34" charset="0"/>
              </a:rPr>
              <a:t>せいしょうねん</a:t>
            </a:r>
            <a:r>
              <a:rPr lang="en-US" altLang="ja-JP">
                <a:latin typeface="Arial" panose="020B0604020202020204" pitchFamily="34" charset="0"/>
              </a:rPr>
              <a:t>)赤十字(</a:t>
            </a:r>
            <a:r>
              <a:rPr lang="ja-JP" altLang="en-US">
                <a:latin typeface="Arial" panose="020B0604020202020204" pitchFamily="34" charset="0"/>
              </a:rPr>
              <a:t>せきじゅうじ</a:t>
            </a:r>
            <a:r>
              <a:rPr lang="en-US" altLang="ja-JP">
                <a:latin typeface="Arial" panose="020B0604020202020204" pitchFamily="34" charset="0"/>
              </a:rPr>
              <a:t>)</a:t>
            </a:r>
            <a:r>
              <a:rPr lang="ja-JP" altLang="ja-JP">
                <a:latin typeface="Arial" panose="020B0604020202020204" pitchFamily="34" charset="0"/>
              </a:rPr>
              <a:t>）の</a:t>
            </a:r>
            <a:r>
              <a:rPr lang="en-US" altLang="ja-JP">
                <a:latin typeface="Arial" panose="020B0604020202020204" pitchFamily="34" charset="0"/>
              </a:rPr>
              <a:t>態度(</a:t>
            </a:r>
            <a:r>
              <a:rPr lang="ja-JP" altLang="en-US">
                <a:latin typeface="Arial" panose="020B0604020202020204" pitchFamily="34" charset="0"/>
              </a:rPr>
              <a:t>たいど</a:t>
            </a:r>
            <a:r>
              <a:rPr lang="en-US" altLang="ja-JP">
                <a:latin typeface="Arial" panose="020B0604020202020204" pitchFamily="34" charset="0"/>
              </a:rPr>
              <a:t>)目標(</a:t>
            </a:r>
            <a:r>
              <a:rPr lang="ja-JP" altLang="en-US">
                <a:latin typeface="Arial" panose="020B0604020202020204" pitchFamily="34" charset="0"/>
              </a:rPr>
              <a:t>もくひょう</a:t>
            </a:r>
            <a:r>
              <a:rPr lang="en-US" altLang="ja-JP">
                <a:latin typeface="Arial" panose="020B0604020202020204" pitchFamily="34" charset="0"/>
              </a:rPr>
              <a:t>)</a:t>
            </a:r>
            <a:r>
              <a:rPr lang="ja-JP" altLang="ja-JP">
                <a:latin typeface="Arial" panose="020B0604020202020204" pitchFamily="34" charset="0"/>
              </a:rPr>
              <a:t>です。　</a:t>
            </a:r>
            <a:endParaRPr lang="en-US" altLang="ja-JP">
              <a:latin typeface="Arial" panose="020B0604020202020204" pitchFamily="34" charset="0"/>
            </a:endParaRPr>
          </a:p>
          <a:p>
            <a:endParaRPr lang="en-US" altLang="ja-JP">
              <a:latin typeface="Arial" panose="020B0604020202020204" pitchFamily="34" charset="0"/>
            </a:endParaRPr>
          </a:p>
          <a:p>
            <a:r>
              <a:rPr lang="ja-JP" altLang="ja-JP">
                <a:latin typeface="Arial" panose="020B0604020202020204" pitchFamily="34" charset="0"/>
              </a:rPr>
              <a:t>・あらためて</a:t>
            </a:r>
            <a:r>
              <a:rPr lang="en-US" altLang="ja-JP">
                <a:latin typeface="Arial" panose="020B0604020202020204" pitchFamily="34" charset="0"/>
              </a:rPr>
              <a:t>皆(</a:t>
            </a:r>
            <a:r>
              <a:rPr lang="ja-JP" altLang="en-US">
                <a:latin typeface="Arial" panose="020B0604020202020204" pitchFamily="34" charset="0"/>
              </a:rPr>
              <a:t>みな</a:t>
            </a:r>
            <a:r>
              <a:rPr lang="en-US" altLang="ja-JP">
                <a:latin typeface="Arial" panose="020B0604020202020204" pitchFamily="34" charset="0"/>
              </a:rPr>
              <a:t>)</a:t>
            </a:r>
            <a:r>
              <a:rPr lang="ja-JP" altLang="ja-JP">
                <a:latin typeface="Arial" panose="020B0604020202020204" pitchFamily="34" charset="0"/>
              </a:rPr>
              <a:t>さんには　</a:t>
            </a:r>
            <a:r>
              <a:rPr lang="en-US" altLang="ja-JP">
                <a:latin typeface="Arial" panose="020B0604020202020204" pitchFamily="34" charset="0"/>
              </a:rPr>
              <a:t>何(</a:t>
            </a:r>
            <a:r>
              <a:rPr lang="ja-JP" altLang="en-US">
                <a:latin typeface="Arial" panose="020B0604020202020204" pitchFamily="34" charset="0"/>
              </a:rPr>
              <a:t>なに</a:t>
            </a:r>
            <a:r>
              <a:rPr lang="en-US" altLang="ja-JP">
                <a:latin typeface="Arial" panose="020B0604020202020204" pitchFamily="34" charset="0"/>
              </a:rPr>
              <a:t>)</a:t>
            </a:r>
            <a:r>
              <a:rPr lang="ja-JP" altLang="ja-JP">
                <a:latin typeface="Arial" panose="020B0604020202020204" pitchFamily="34" charset="0"/>
              </a:rPr>
              <a:t>が</a:t>
            </a:r>
            <a:r>
              <a:rPr lang="en-US" altLang="ja-JP">
                <a:latin typeface="Arial" panose="020B0604020202020204" pitchFamily="34" charset="0"/>
              </a:rPr>
              <a:t>出来(</a:t>
            </a:r>
            <a:r>
              <a:rPr lang="ja-JP" altLang="en-US">
                <a:latin typeface="Arial" panose="020B0604020202020204" pitchFamily="34" charset="0"/>
              </a:rPr>
              <a:t>でき</a:t>
            </a:r>
            <a:r>
              <a:rPr lang="en-US" altLang="ja-JP">
                <a:latin typeface="Arial" panose="020B0604020202020204" pitchFamily="34" charset="0"/>
              </a:rPr>
              <a:t>)</a:t>
            </a:r>
            <a:r>
              <a:rPr lang="ja-JP" altLang="ja-JP">
                <a:latin typeface="Arial" panose="020B0604020202020204" pitchFamily="34" charset="0"/>
              </a:rPr>
              <a:t>るでしょうか？　　・このお話をもとに</a:t>
            </a:r>
            <a:r>
              <a:rPr lang="en-US" altLang="ja-JP">
                <a:latin typeface="Arial" panose="020B0604020202020204" pitchFamily="34" charset="0"/>
              </a:rPr>
              <a:t>考(</a:t>
            </a:r>
            <a:r>
              <a:rPr lang="ja-JP" altLang="en-US">
                <a:latin typeface="Arial" panose="020B0604020202020204" pitchFamily="34" charset="0"/>
              </a:rPr>
              <a:t>かんが</a:t>
            </a:r>
            <a:r>
              <a:rPr lang="en-US" altLang="ja-JP">
                <a:latin typeface="Arial" panose="020B0604020202020204" pitchFamily="34" charset="0"/>
              </a:rPr>
              <a:t>)</a:t>
            </a:r>
            <a:r>
              <a:rPr lang="ja-JP" altLang="ja-JP">
                <a:latin typeface="Arial" panose="020B0604020202020204" pitchFamily="34" charset="0"/>
              </a:rPr>
              <a:t>えてみましょう。</a:t>
            </a:r>
          </a:p>
          <a:p>
            <a:endParaRPr lang="en-US" altLang="ja-JP" b="1">
              <a:latin typeface="Arial" panose="020B0604020202020204" pitchFamily="34" charset="0"/>
            </a:endParaRPr>
          </a:p>
          <a:p>
            <a:endParaRPr lang="en-US" altLang="ja-JP" b="1">
              <a:latin typeface="Arial" panose="020B0604020202020204" pitchFamily="34" charset="0"/>
            </a:endParaRPr>
          </a:p>
          <a:p>
            <a:r>
              <a:rPr lang="ja-JP" altLang="ja-JP" b="1">
                <a:latin typeface="Arial" panose="020B0604020202020204" pitchFamily="34" charset="0"/>
              </a:rPr>
              <a:t>＜詳細文章＞　（追加文章）</a:t>
            </a:r>
            <a:endParaRPr lang="ja-JP" altLang="ja-JP">
              <a:latin typeface="Arial" panose="020B0604020202020204" pitchFamily="34" charset="0"/>
            </a:endParaRPr>
          </a:p>
          <a:p>
            <a:r>
              <a:rPr lang="ja-JP" altLang="ja-JP">
                <a:latin typeface="Arial" panose="020B0604020202020204" pitchFamily="34" charset="0"/>
              </a:rPr>
              <a:t>　</a:t>
            </a:r>
            <a:r>
              <a:rPr lang="en-US" altLang="ja-JP" b="1">
                <a:latin typeface="Arial" panose="020B0604020202020204" pitchFamily="34" charset="0"/>
              </a:rPr>
              <a:t>1864</a:t>
            </a:r>
            <a:r>
              <a:rPr lang="ja-JP" altLang="ja-JP" b="1">
                <a:latin typeface="Arial" panose="020B0604020202020204" pitchFamily="34" charset="0"/>
              </a:rPr>
              <a:t>年、ジュネーブ条約によって誕生した赤十字。当時、条約調印に賛同し、赤十字国際委員会に参加したのは、ヨーロッパの</a:t>
            </a:r>
            <a:r>
              <a:rPr lang="en-US" altLang="ja-JP" b="1">
                <a:latin typeface="Arial" panose="020B0604020202020204" pitchFamily="34" charset="0"/>
              </a:rPr>
              <a:t>16</a:t>
            </a:r>
            <a:r>
              <a:rPr lang="ja-JP" altLang="ja-JP" b="1">
                <a:latin typeface="Arial" panose="020B0604020202020204" pitchFamily="34" charset="0"/>
              </a:rPr>
              <a:t>ヵ国でした。</a:t>
            </a:r>
            <a:endParaRPr lang="ja-JP" altLang="ja-JP">
              <a:latin typeface="Arial" panose="020B0604020202020204" pitchFamily="34" charset="0"/>
            </a:endParaRPr>
          </a:p>
          <a:p>
            <a:r>
              <a:rPr lang="ja-JP" altLang="ja-JP" b="1">
                <a:latin typeface="Arial" panose="020B0604020202020204" pitchFamily="34" charset="0"/>
              </a:rPr>
              <a:t>その後、ジュネーブ条約に加盟する国は増え続け、加盟した国は</a:t>
            </a:r>
            <a:r>
              <a:rPr lang="en-US" altLang="ja-JP" b="1">
                <a:latin typeface="Arial" panose="020B0604020202020204" pitchFamily="34" charset="0"/>
              </a:rPr>
              <a:t>196</a:t>
            </a:r>
            <a:r>
              <a:rPr lang="ja-JP" altLang="ja-JP" b="1">
                <a:latin typeface="Arial" panose="020B0604020202020204" pitchFamily="34" charset="0"/>
              </a:rPr>
              <a:t>か国、赤十字社を設置し、現在、赤十字社・赤新月社は（緑色で示した主にイスラム教を信じる国々）、世界で</a:t>
            </a:r>
            <a:r>
              <a:rPr lang="en-US" altLang="ja-JP" b="1">
                <a:latin typeface="Arial" panose="020B0604020202020204" pitchFamily="34" charset="0"/>
              </a:rPr>
              <a:t>190</a:t>
            </a:r>
            <a:r>
              <a:rPr lang="ja-JP" altLang="ja-JP" b="1">
                <a:latin typeface="Arial" panose="020B0604020202020204" pitchFamily="34" charset="0"/>
              </a:rPr>
              <a:t>の国と地域に広がっています。</a:t>
            </a:r>
            <a:endParaRPr lang="ja-JP" altLang="ja-JP">
              <a:latin typeface="Arial" panose="020B0604020202020204" pitchFamily="34" charset="0"/>
            </a:endParaRPr>
          </a:p>
          <a:p>
            <a:r>
              <a:rPr lang="ja-JP" altLang="ja-JP" b="1">
                <a:latin typeface="Arial" panose="020B0604020202020204" pitchFamily="34" charset="0"/>
              </a:rPr>
              <a:t>設立の時期や経緯は国によって異なっても、</a:t>
            </a:r>
            <a:r>
              <a:rPr lang="en-US" altLang="ja-JP" b="1">
                <a:latin typeface="Arial" panose="020B0604020202020204" pitchFamily="34" charset="0"/>
              </a:rPr>
              <a:t>7</a:t>
            </a:r>
            <a:r>
              <a:rPr lang="ja-JP" altLang="ja-JP" b="1">
                <a:latin typeface="Arial" panose="020B0604020202020204" pitchFamily="34" charset="0"/>
              </a:rPr>
              <a:t>原則を胸に「命と健康を守る」「苦痛を軽減する」「人間の尊厳を守る」という目的はみな同じです。</a:t>
            </a:r>
            <a:endParaRPr lang="ja-JP" altLang="ja-JP">
              <a:latin typeface="Arial" panose="020B0604020202020204" pitchFamily="34" charset="0"/>
            </a:endParaRPr>
          </a:p>
          <a:p>
            <a:r>
              <a:rPr lang="ja-JP" altLang="ja-JP" b="1">
                <a:latin typeface="Arial" panose="020B0604020202020204" pitchFamily="34" charset="0"/>
              </a:rPr>
              <a:t>大規模な災害が発生した際などは、国境を越えてお互いの活動を支援し合うなど、世界最大のネットワークを生かした活動を行っています。これがアンリー・デュナンのめざした赤十字のマークの意味することなのです。</a:t>
            </a:r>
            <a:endParaRPr lang="ja-JP"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0567B125-251E-4BBF-B10F-035A0E3AD001}"/>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1C6EA985-6A54-4605-B527-0C74A7DD3049}" type="slidenum">
              <a:rPr lang="en-US" altLang="ja-JP">
                <a:ea typeface="ＭＳ Ｐゴシック" panose="020B0600070205080204" pitchFamily="50" charset="-128"/>
              </a:rPr>
              <a:pPr eaLnBrk="1" hangingPunct="1">
                <a:spcBef>
                  <a:spcPct val="0"/>
                </a:spcBef>
              </a:pPr>
              <a:t>2</a:t>
            </a:fld>
            <a:endParaRPr lang="en-US" altLang="ja-JP">
              <a:ea typeface="ＭＳ Ｐゴシック" panose="020B0600070205080204" pitchFamily="50" charset="-128"/>
            </a:endParaRPr>
          </a:p>
        </p:txBody>
      </p:sp>
      <p:sp>
        <p:nvSpPr>
          <p:cNvPr id="37891" name="Rectangle 2">
            <a:extLst>
              <a:ext uri="{FF2B5EF4-FFF2-40B4-BE49-F238E27FC236}">
                <a16:creationId xmlns:a16="http://schemas.microsoft.com/office/drawing/2014/main" id="{E063BDC0-DB36-474A-9D19-8B298AB56672}"/>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421E40EF-40B8-4AF3-9280-7FF8FF6B3B41}"/>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・この紙芝居は、赤十字の父と呼ばれる</a:t>
            </a:r>
          </a:p>
          <a:p>
            <a:pPr eaLnBrk="1" hangingPunct="1"/>
            <a:r>
              <a:rPr lang="ja-JP" altLang="en-US">
                <a:latin typeface="Arial" panose="020B0604020202020204" pitchFamily="34" charset="0"/>
              </a:rPr>
              <a:t> 　　　アンリー・デュナンの物語です。</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・赤十字は、苦しんでいる人、困っている人がいれば、</a:t>
            </a:r>
          </a:p>
          <a:p>
            <a:pPr eaLnBrk="1" hangingPunct="1"/>
            <a:r>
              <a:rPr lang="ja-JP" altLang="en-US">
                <a:latin typeface="Arial" panose="020B0604020202020204" pitchFamily="34" charset="0"/>
              </a:rPr>
              <a:t>　　　誰にでも手をさしのべます。</a:t>
            </a:r>
            <a:endParaRPr lang="en-US" altLang="ja-JP">
              <a:latin typeface="Arial" panose="020B0604020202020204" pitchFamily="34" charset="0"/>
            </a:endParaRP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・生まれた国が違っていても、肌の色が違っていても、</a:t>
            </a:r>
          </a:p>
          <a:p>
            <a:pPr eaLnBrk="1" hangingPunct="1"/>
            <a:r>
              <a:rPr lang="ja-JP" altLang="en-US">
                <a:latin typeface="Arial" panose="020B0604020202020204" pitchFamily="34" charset="0"/>
              </a:rPr>
              <a:t>　　　また、信じる神様が違っていても、</a:t>
            </a:r>
          </a:p>
          <a:p>
            <a:pPr eaLnBrk="1" hangingPunct="1"/>
            <a:r>
              <a:rPr lang="ja-JP" altLang="en-US">
                <a:latin typeface="Arial" panose="020B0604020202020204" pitchFamily="34" charset="0"/>
              </a:rPr>
              <a:t>　みんな同じ人間だから・・・。</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・デュナンの生き方を通じて、赤十字のことを</a:t>
            </a:r>
          </a:p>
          <a:p>
            <a:pPr eaLnBrk="1" hangingPunct="1"/>
            <a:r>
              <a:rPr lang="ja-JP" altLang="en-US">
                <a:latin typeface="Arial" panose="020B0604020202020204" pitchFamily="34" charset="0"/>
              </a:rPr>
              <a:t>　　　もっとよく　知ってください。</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AB01BC7-8EDB-47C8-9491-0F36047241CF}"/>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B10F436-8B3B-4BFE-9BE1-C0D6C262EF0B}" type="slidenum">
              <a:rPr lang="en-US" altLang="ja-JP">
                <a:ea typeface="ＭＳ Ｐゴシック" panose="020B0600070205080204" pitchFamily="50" charset="-128"/>
              </a:rPr>
              <a:pPr eaLnBrk="1" hangingPunct="1">
                <a:spcBef>
                  <a:spcPct val="0"/>
                </a:spcBef>
              </a:pPr>
              <a:t>3</a:t>
            </a:fld>
            <a:endParaRPr lang="en-US" altLang="ja-JP">
              <a:ea typeface="ＭＳ Ｐゴシック" panose="020B0600070205080204" pitchFamily="50" charset="-128"/>
            </a:endParaRPr>
          </a:p>
        </p:txBody>
      </p:sp>
      <p:sp>
        <p:nvSpPr>
          <p:cNvPr id="38915" name="Rectangle 2">
            <a:extLst>
              <a:ext uri="{FF2B5EF4-FFF2-40B4-BE49-F238E27FC236}">
                <a16:creationId xmlns:a16="http://schemas.microsoft.com/office/drawing/2014/main" id="{2469EF8D-541B-4113-BCF5-5104DEBECC4F}"/>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FEAF0AB2-823C-41FB-BB29-36AF2BACA573}"/>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・アンリー・デュナンは、</a:t>
            </a:r>
            <a:r>
              <a:rPr lang="en-US" altLang="ja-JP">
                <a:latin typeface="Arial" panose="020B0604020202020204" pitchFamily="34" charset="0"/>
              </a:rPr>
              <a:t>1828</a:t>
            </a:r>
            <a:r>
              <a:rPr lang="ja-JP" altLang="en-US">
                <a:latin typeface="Arial" panose="020B0604020202020204" pitchFamily="34" charset="0"/>
              </a:rPr>
              <a:t>年</a:t>
            </a:r>
            <a:r>
              <a:rPr lang="en-US" altLang="ja-JP">
                <a:latin typeface="Arial" panose="020B0604020202020204" pitchFamily="34" charset="0"/>
              </a:rPr>
              <a:t>5</a:t>
            </a:r>
            <a:r>
              <a:rPr lang="ja-JP" altLang="en-US">
                <a:latin typeface="Arial" panose="020B0604020202020204" pitchFamily="34" charset="0"/>
              </a:rPr>
              <a:t>月</a:t>
            </a:r>
            <a:r>
              <a:rPr lang="en-US" altLang="ja-JP">
                <a:latin typeface="Arial" panose="020B0604020202020204" pitchFamily="34" charset="0"/>
              </a:rPr>
              <a:t>8</a:t>
            </a:r>
            <a:r>
              <a:rPr lang="ja-JP" altLang="en-US">
                <a:latin typeface="Arial" panose="020B0604020202020204" pitchFamily="34" charset="0"/>
              </a:rPr>
              <a:t>日、</a:t>
            </a:r>
          </a:p>
          <a:p>
            <a:pPr eaLnBrk="1" hangingPunct="1"/>
            <a:r>
              <a:rPr lang="ja-JP" altLang="en-US">
                <a:latin typeface="Arial" panose="020B0604020202020204" pitchFamily="34" charset="0"/>
              </a:rPr>
              <a:t>　　　スイスのジュネーブで生まれました。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・お母さんは　たいへん優しい人で、　　</a:t>
            </a:r>
          </a:p>
          <a:p>
            <a:pPr eaLnBrk="1" hangingPunct="1"/>
            <a:r>
              <a:rPr lang="ja-JP" altLang="en-US">
                <a:latin typeface="Arial" panose="020B0604020202020204" pitchFamily="34" charset="0"/>
              </a:rPr>
              <a:t>　　　まずしい人や病気の人たちのために</a:t>
            </a:r>
          </a:p>
          <a:p>
            <a:pPr eaLnBrk="1" hangingPunct="1"/>
            <a:r>
              <a:rPr lang="ja-JP" altLang="en-US">
                <a:latin typeface="Arial" panose="020B0604020202020204" pitchFamily="34" charset="0"/>
              </a:rPr>
              <a:t>　つくす人でした。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・デュナンもいつしか、</a:t>
            </a:r>
          </a:p>
          <a:p>
            <a:pPr eaLnBrk="1" hangingPunct="1"/>
            <a:r>
              <a:rPr lang="ja-JP" altLang="en-US">
                <a:latin typeface="Arial" panose="020B0604020202020204" pitchFamily="34" charset="0"/>
              </a:rPr>
              <a:t>　　　お母さんと同じ気持ちをもつようになりました。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赤十字の父と呼ばれるアンリー・デュナンは、今から約二百年前の</a:t>
            </a:r>
            <a:r>
              <a:rPr lang="en-US" altLang="ja-JP">
                <a:latin typeface="Arial" panose="020B0604020202020204" pitchFamily="34" charset="0"/>
              </a:rPr>
              <a:t>1828</a:t>
            </a:r>
            <a:r>
              <a:rPr lang="ja-JP" altLang="en-US">
                <a:latin typeface="Arial" panose="020B0604020202020204" pitchFamily="34" charset="0"/>
              </a:rPr>
              <a:t>年</a:t>
            </a:r>
            <a:r>
              <a:rPr lang="en-US" altLang="ja-JP">
                <a:latin typeface="Arial" panose="020B0604020202020204" pitchFamily="34" charset="0"/>
              </a:rPr>
              <a:t>5</a:t>
            </a:r>
            <a:r>
              <a:rPr lang="ja-JP" altLang="en-US">
                <a:latin typeface="Arial" panose="020B0604020202020204" pitchFamily="34" charset="0"/>
              </a:rPr>
              <a:t>月</a:t>
            </a:r>
            <a:r>
              <a:rPr lang="en-US" altLang="ja-JP">
                <a:latin typeface="Arial" panose="020B0604020202020204" pitchFamily="34" charset="0"/>
              </a:rPr>
              <a:t>8</a:t>
            </a:r>
            <a:r>
              <a:rPr lang="ja-JP" altLang="en-US">
                <a:latin typeface="Arial" panose="020B0604020202020204" pitchFamily="34" charset="0"/>
              </a:rPr>
              <a:t>日、スイスのジュネーブに生まれました。</a:t>
            </a:r>
            <a:endParaRPr lang="en-US" altLang="ja-JP">
              <a:latin typeface="Arial" panose="020B0604020202020204" pitchFamily="34" charset="0"/>
            </a:endParaRPr>
          </a:p>
          <a:p>
            <a:pPr eaLnBrk="1" hangingPunct="1"/>
            <a:r>
              <a:rPr lang="ja-JP" altLang="en-US">
                <a:latin typeface="Arial" panose="020B0604020202020204" pitchFamily="34" charset="0"/>
              </a:rPr>
              <a:t>母が豊かな博愛心をもった人であったので、アンリー・デュナンも幼い時から、貧しい人や病気の人のために働きたいという、</a:t>
            </a:r>
            <a:endParaRPr lang="en-US" altLang="ja-JP">
              <a:latin typeface="Arial" panose="020B0604020202020204" pitchFamily="34" charset="0"/>
            </a:endParaRPr>
          </a:p>
          <a:p>
            <a:pPr eaLnBrk="1" hangingPunct="1"/>
            <a:r>
              <a:rPr lang="ja-JP" altLang="en-US">
                <a:latin typeface="Arial" panose="020B0604020202020204" pitchFamily="34" charset="0"/>
              </a:rPr>
              <a:t>人道的な気持ちを養われて育ちました。そして、その気持ちは、アンリー・デュナンの長い生涯を通じて変わることはありませんでした。</a:t>
            </a:r>
            <a:endParaRPr lang="en-US" altLang="ja-JP">
              <a:latin typeface="Arial" panose="020B0604020202020204" pitchFamily="34" charset="0"/>
            </a:endParaRPr>
          </a:p>
          <a:p>
            <a:pPr eaLnBrk="1" hangingPunct="1"/>
            <a:r>
              <a:rPr lang="ja-JP" altLang="en-US">
                <a:latin typeface="Arial" panose="020B0604020202020204" pitchFamily="34" charset="0"/>
              </a:rPr>
              <a:t>今では、世界の百八十余りの国々に赤十字があり、国際平和と人類の克服のために活動していますが、アンリー・デュナンは</a:t>
            </a:r>
            <a:endParaRPr lang="en-US" altLang="ja-JP">
              <a:latin typeface="Arial" panose="020B0604020202020204" pitchFamily="34" charset="0"/>
            </a:endParaRPr>
          </a:p>
          <a:p>
            <a:pPr eaLnBrk="1" hangingPunct="1"/>
            <a:r>
              <a:rPr lang="ja-JP" altLang="en-US">
                <a:latin typeface="Arial" panose="020B0604020202020204" pitchFamily="34" charset="0"/>
              </a:rPr>
              <a:t>燃えるような人間愛とすぐれた行動力によって、その設立に力を尽くしたのでした。</a:t>
            </a:r>
            <a:endParaRPr lang="en-US" altLang="ja-JP">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E3C6C43C-B2D0-4B65-95CE-23ABF62E34FE}"/>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07A93A44-7B46-49C8-A9CD-91DE0EBEFDD8}" type="slidenum">
              <a:rPr lang="en-US" altLang="ja-JP">
                <a:ea typeface="ＭＳ Ｐゴシック" panose="020B0600070205080204" pitchFamily="50" charset="-128"/>
              </a:rPr>
              <a:pPr eaLnBrk="1" hangingPunct="1">
                <a:spcBef>
                  <a:spcPct val="0"/>
                </a:spcBef>
              </a:pPr>
              <a:t>4</a:t>
            </a:fld>
            <a:endParaRPr lang="en-US" altLang="ja-JP">
              <a:ea typeface="ＭＳ Ｐゴシック" panose="020B0600070205080204" pitchFamily="50" charset="-128"/>
            </a:endParaRPr>
          </a:p>
        </p:txBody>
      </p:sp>
      <p:sp>
        <p:nvSpPr>
          <p:cNvPr id="39939" name="Rectangle 2">
            <a:extLst>
              <a:ext uri="{FF2B5EF4-FFF2-40B4-BE49-F238E27FC236}">
                <a16:creationId xmlns:a16="http://schemas.microsoft.com/office/drawing/2014/main" id="{C798C2AB-6F91-47B1-A9B3-E7560914BDA2}"/>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2C6E4BB8-2676-4967-BC6B-565A3639A607}"/>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・やがて、大人になったデュナンは、</a:t>
            </a:r>
          </a:p>
          <a:p>
            <a:pPr eaLnBrk="1" hangingPunct="1"/>
            <a:r>
              <a:rPr lang="ja-JP" altLang="en-US">
                <a:latin typeface="Arial" panose="020B0604020202020204" pitchFamily="34" charset="0"/>
              </a:rPr>
              <a:t>　　　仕事のため、北イタリアを訪れたとき、</a:t>
            </a:r>
          </a:p>
          <a:p>
            <a:pPr eaLnBrk="1" hangingPunct="1"/>
            <a:r>
              <a:rPr lang="ja-JP" altLang="en-US">
                <a:latin typeface="Arial" panose="020B0604020202020204" pitchFamily="34" charset="0"/>
              </a:rPr>
              <a:t>　一生忘れられないできごとを目にします。</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・フランス・サルジニア軍とオーストリア軍が</a:t>
            </a:r>
          </a:p>
          <a:p>
            <a:pPr eaLnBrk="1" hangingPunct="1"/>
            <a:r>
              <a:rPr lang="ja-JP" altLang="en-US">
                <a:latin typeface="Arial" panose="020B0604020202020204" pitchFamily="34" charset="0"/>
              </a:rPr>
              <a:t>　　　ぶつかり合った　はげしい戦争です。</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a:t>
            </a:r>
            <a:r>
              <a:rPr lang="en-US" altLang="ja-JP">
                <a:latin typeface="Arial" panose="020B0604020202020204" pitchFamily="34" charset="0"/>
              </a:rPr>
              <a:t>1859</a:t>
            </a:r>
            <a:r>
              <a:rPr lang="ja-JP" altLang="en-US">
                <a:latin typeface="Arial" panose="020B0604020202020204" pitchFamily="34" charset="0"/>
              </a:rPr>
              <a:t>年</a:t>
            </a:r>
            <a:r>
              <a:rPr lang="en-US" altLang="ja-JP">
                <a:latin typeface="Arial" panose="020B0604020202020204" pitchFamily="34" charset="0"/>
              </a:rPr>
              <a:t>6</a:t>
            </a:r>
            <a:r>
              <a:rPr lang="ja-JP" altLang="en-US">
                <a:latin typeface="Arial" panose="020B0604020202020204" pitchFamily="34" charset="0"/>
              </a:rPr>
              <a:t>月</a:t>
            </a:r>
            <a:r>
              <a:rPr lang="en-US" altLang="ja-JP">
                <a:latin typeface="Arial" panose="020B0604020202020204" pitchFamily="34" charset="0"/>
              </a:rPr>
              <a:t>24</a:t>
            </a:r>
            <a:r>
              <a:rPr lang="ja-JP" altLang="en-US">
                <a:latin typeface="Arial" panose="020B0604020202020204" pitchFamily="34" charset="0"/>
              </a:rPr>
              <a:t>日、北イタリアのソルフェリーノで激しい戦いが行われていた。</a:t>
            </a:r>
            <a:endParaRPr lang="en-US" altLang="ja-JP">
              <a:latin typeface="Arial" panose="020B0604020202020204" pitchFamily="34" charset="0"/>
            </a:endParaRPr>
          </a:p>
          <a:p>
            <a:pPr eaLnBrk="1" hangingPunct="1"/>
            <a:r>
              <a:rPr lang="ja-JP" altLang="en-US">
                <a:latin typeface="Arial" panose="020B0604020202020204" pitchFamily="34" charset="0"/>
              </a:rPr>
              <a:t>フランス・サルジニアの連合軍</a:t>
            </a:r>
            <a:r>
              <a:rPr lang="en-US" altLang="ja-JP">
                <a:latin typeface="Arial" panose="020B0604020202020204" pitchFamily="34" charset="0"/>
              </a:rPr>
              <a:t>15</a:t>
            </a:r>
            <a:r>
              <a:rPr lang="ja-JP" altLang="en-US">
                <a:latin typeface="Arial" panose="020B0604020202020204" pitchFamily="34" charset="0"/>
              </a:rPr>
              <a:t>万とオーストリア軍</a:t>
            </a:r>
            <a:r>
              <a:rPr lang="en-US" altLang="ja-JP">
                <a:latin typeface="Arial" panose="020B0604020202020204" pitchFamily="34" charset="0"/>
              </a:rPr>
              <a:t>17</a:t>
            </a:r>
            <a:r>
              <a:rPr lang="ja-JP" altLang="en-US">
                <a:latin typeface="Arial" panose="020B0604020202020204" pitchFamily="34" charset="0"/>
              </a:rPr>
              <a:t>万との決戦でした。</a:t>
            </a:r>
            <a:endParaRPr lang="en-US" altLang="ja-JP">
              <a:latin typeface="Arial" panose="020B0604020202020204" pitchFamily="34" charset="0"/>
            </a:endParaRPr>
          </a:p>
          <a:p>
            <a:pPr eaLnBrk="1" hangingPunct="1"/>
            <a:r>
              <a:rPr lang="ja-JP" altLang="en-US">
                <a:latin typeface="Arial" panose="020B0604020202020204" pitchFamily="34" charset="0"/>
              </a:rPr>
              <a:t>　朝早くから、大宝は一斉に火を噴き、方々で突撃ラッパが鳴り、太鼓の音が響き渡りました。</a:t>
            </a:r>
            <a:endParaRPr lang="en-US" altLang="ja-JP">
              <a:latin typeface="Arial" panose="020B0604020202020204" pitchFamily="34" charset="0"/>
            </a:endParaRPr>
          </a:p>
          <a:p>
            <a:pPr eaLnBrk="1" hangingPunct="1"/>
            <a:r>
              <a:rPr lang="ja-JP" altLang="en-US">
                <a:latin typeface="Arial" panose="020B0604020202020204" pitchFamily="34" charset="0"/>
              </a:rPr>
              <a:t>　いたるところで血みどろの戦いが繰り返され、多くの兵士が傷つき、倒れました。そのうえ、夕方</a:t>
            </a:r>
            <a:endParaRPr lang="en-US" altLang="ja-JP">
              <a:latin typeface="Arial" panose="020B0604020202020204" pitchFamily="34" charset="0"/>
            </a:endParaRPr>
          </a:p>
          <a:p>
            <a:pPr eaLnBrk="1" hangingPunct="1"/>
            <a:r>
              <a:rPr lang="ja-JP" altLang="en-US">
                <a:latin typeface="Arial" panose="020B0604020202020204" pitchFamily="34" charset="0"/>
              </a:rPr>
              <a:t>からは暴風雨になり、戦いに疲れ切った兵士を一層苦しめました。</a:t>
            </a:r>
            <a:endParaRPr lang="en-US" altLang="ja-JP">
              <a:latin typeface="Arial" panose="020B0604020202020204" pitchFamily="34" charset="0"/>
            </a:endParaRPr>
          </a:p>
          <a:p>
            <a:pPr eaLnBrk="1" hangingPunct="1"/>
            <a:r>
              <a:rPr lang="ja-JP" altLang="en-US">
                <a:latin typeface="Arial" panose="020B0604020202020204" pitchFamily="34" charset="0"/>
              </a:rPr>
              <a:t>　やがて、連合軍がオーストラリア軍の強固な中央陣地を打ち破ると、オーストラリア軍は力尽きて</a:t>
            </a:r>
            <a:endParaRPr lang="en-US" altLang="ja-JP">
              <a:latin typeface="Arial" panose="020B0604020202020204" pitchFamily="34" charset="0"/>
            </a:endParaRPr>
          </a:p>
          <a:p>
            <a:pPr eaLnBrk="1" hangingPunct="1"/>
            <a:r>
              <a:rPr lang="ja-JP" altLang="en-US">
                <a:latin typeface="Arial" panose="020B0604020202020204" pitchFamily="34" charset="0"/>
              </a:rPr>
              <a:t>退却を始めました。</a:t>
            </a:r>
            <a:endParaRPr lang="en-US" altLang="ja-JP">
              <a:latin typeface="Arial" panose="020B0604020202020204" pitchFamily="34" charset="0"/>
            </a:endParaRPr>
          </a:p>
          <a:p>
            <a:pPr eaLnBrk="1" hangingPunct="1"/>
            <a:r>
              <a:rPr lang="ja-JP" altLang="en-US">
                <a:latin typeface="Arial" panose="020B0604020202020204" pitchFamily="34" charset="0"/>
              </a:rPr>
              <a:t>　</a:t>
            </a:r>
            <a:endParaRPr lang="en-US"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738B352-80DC-4DC6-91DA-F929EEBF9CE2}"/>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DF153D71-2828-4E28-A7E2-E7317893B084}" type="slidenum">
              <a:rPr lang="en-US" altLang="ja-JP">
                <a:ea typeface="ＭＳ Ｐゴシック" panose="020B0600070205080204" pitchFamily="50" charset="-128"/>
              </a:rPr>
              <a:pPr eaLnBrk="1" hangingPunct="1">
                <a:spcBef>
                  <a:spcPct val="0"/>
                </a:spcBef>
              </a:pPr>
              <a:t>5</a:t>
            </a:fld>
            <a:endParaRPr lang="en-US" altLang="ja-JP">
              <a:ea typeface="ＭＳ Ｐゴシック" panose="020B0600070205080204" pitchFamily="50" charset="-128"/>
            </a:endParaRPr>
          </a:p>
        </p:txBody>
      </p:sp>
      <p:sp>
        <p:nvSpPr>
          <p:cNvPr id="40963" name="Rectangle 2">
            <a:extLst>
              <a:ext uri="{FF2B5EF4-FFF2-40B4-BE49-F238E27FC236}">
                <a16:creationId xmlns:a16="http://schemas.microsoft.com/office/drawing/2014/main" id="{EADF524C-2B7F-438F-AB3E-9F860C59DE75}"/>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F56D09AC-3611-4728-B706-ECDAF9CCF017}"/>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・病院や教会は、</a:t>
            </a:r>
          </a:p>
          <a:p>
            <a:pPr eaLnBrk="1" hangingPunct="1"/>
            <a:r>
              <a:rPr lang="ja-JP" altLang="en-US">
                <a:latin typeface="Arial" panose="020B0604020202020204" pitchFamily="34" charset="0"/>
              </a:rPr>
              <a:t>　　　傷ついた兵士で　あふれていました。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・「苦しい・・・」</a:t>
            </a:r>
          </a:p>
          <a:p>
            <a:pPr eaLnBrk="1" hangingPunct="1"/>
            <a:r>
              <a:rPr lang="ja-JP" altLang="en-US">
                <a:latin typeface="Arial" panose="020B0604020202020204" pitchFamily="34" charset="0"/>
              </a:rPr>
              <a:t>　「助けて・・・」</a:t>
            </a:r>
          </a:p>
          <a:p>
            <a:pPr eaLnBrk="1" hangingPunct="1"/>
            <a:r>
              <a:rPr lang="ja-JP" altLang="en-US">
                <a:latin typeface="Arial" panose="020B0604020202020204" pitchFamily="34" charset="0"/>
              </a:rPr>
              <a:t>　「水を・・・」</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・デュナンは、そのありさまを</a:t>
            </a:r>
          </a:p>
          <a:p>
            <a:pPr eaLnBrk="1" hangingPunct="1"/>
            <a:r>
              <a:rPr lang="ja-JP" altLang="en-US">
                <a:latin typeface="Arial" panose="020B0604020202020204" pitchFamily="34" charset="0"/>
              </a:rPr>
              <a:t>　　　胸のはりさけるような思いで</a:t>
            </a:r>
          </a:p>
          <a:p>
            <a:pPr eaLnBrk="1" hangingPunct="1"/>
            <a:r>
              <a:rPr lang="ja-JP" altLang="en-US">
                <a:latin typeface="Arial" panose="020B0604020202020204" pitchFamily="34" charset="0"/>
              </a:rPr>
              <a:t>　見つめていました。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その翌日、ソルフェリーノから</a:t>
            </a:r>
            <a:r>
              <a:rPr lang="en-US" altLang="ja-JP">
                <a:latin typeface="Arial" panose="020B0604020202020204" pitchFamily="34" charset="0"/>
              </a:rPr>
              <a:t>4</a:t>
            </a:r>
            <a:r>
              <a:rPr lang="ja-JP" altLang="en-US">
                <a:latin typeface="Arial" panose="020B0604020202020204" pitchFamily="34" charset="0"/>
              </a:rPr>
              <a:t>キロほど離れたカスティリオーネという小さな町に、一台の馬車がつきました。</a:t>
            </a:r>
            <a:endParaRPr lang="en-US" altLang="ja-JP">
              <a:latin typeface="Arial" panose="020B0604020202020204" pitchFamily="34" charset="0"/>
            </a:endParaRPr>
          </a:p>
          <a:p>
            <a:pPr eaLnBrk="1" hangingPunct="1"/>
            <a:r>
              <a:rPr lang="ja-JP" altLang="en-US">
                <a:latin typeface="Arial" panose="020B0604020202020204" pitchFamily="34" charset="0"/>
              </a:rPr>
              <a:t>乗客はほおひげを生やした一人の男だけでした。</a:t>
            </a:r>
            <a:endParaRPr lang="en-US" altLang="ja-JP">
              <a:latin typeface="Arial" panose="020B0604020202020204" pitchFamily="34" charset="0"/>
            </a:endParaRPr>
          </a:p>
          <a:p>
            <a:pPr eaLnBrk="1" hangingPunct="1"/>
            <a:r>
              <a:rPr lang="ja-JP" altLang="en-US">
                <a:latin typeface="Arial" panose="020B0604020202020204" pitchFamily="34" charset="0"/>
              </a:rPr>
              <a:t>　そのただ一人の乗客が、アンリー・デュナンでした。彼は</a:t>
            </a:r>
            <a:r>
              <a:rPr lang="en-US" altLang="ja-JP">
                <a:latin typeface="Arial" panose="020B0604020202020204" pitchFamily="34" charset="0"/>
              </a:rPr>
              <a:t>31</a:t>
            </a:r>
            <a:r>
              <a:rPr lang="ja-JP" altLang="en-US">
                <a:latin typeface="Arial" panose="020B0604020202020204" pitchFamily="34" charset="0"/>
              </a:rPr>
              <a:t>歳になっていました。アンリー・デュナンは北アフリカにフランス領内で</a:t>
            </a:r>
            <a:endParaRPr lang="en-US" altLang="ja-JP">
              <a:latin typeface="Arial" panose="020B0604020202020204" pitchFamily="34" charset="0"/>
            </a:endParaRPr>
          </a:p>
          <a:p>
            <a:pPr eaLnBrk="1" hangingPunct="1"/>
            <a:r>
              <a:rPr lang="ja-JP" altLang="en-US">
                <a:latin typeface="Arial" panose="020B0604020202020204" pitchFamily="34" charset="0"/>
              </a:rPr>
              <a:t>製粉事業をやっていましたが、事業を広げるのに必要な土地や水を使わせてほしいとフランス政府に願い出ていました。</a:t>
            </a:r>
            <a:endParaRPr lang="en-US" altLang="ja-JP">
              <a:latin typeface="Arial" panose="020B0604020202020204" pitchFamily="34" charset="0"/>
            </a:endParaRPr>
          </a:p>
          <a:p>
            <a:pPr eaLnBrk="1" hangingPunct="1"/>
            <a:r>
              <a:rPr lang="ja-JP" altLang="en-US">
                <a:latin typeface="Arial" panose="020B0604020202020204" pitchFamily="34" charset="0"/>
              </a:rPr>
              <a:t>　しかし、何年たっても許しがないので、北イタリアの戦場にいるフランスの皇帝ナポレオン三世にじかに訴え出てみようとはるばるやってきたのでした。</a:t>
            </a:r>
            <a:endParaRPr lang="en-US" altLang="ja-JP">
              <a:latin typeface="Arial" panose="020B0604020202020204" pitchFamily="34" charset="0"/>
            </a:endParaRPr>
          </a:p>
          <a:p>
            <a:pPr eaLnBrk="1" hangingPunct="1"/>
            <a:r>
              <a:rPr lang="ja-JP" altLang="en-US">
                <a:latin typeface="Arial" panose="020B0604020202020204" pitchFamily="34" charset="0"/>
              </a:rPr>
              <a:t>　馬車から降り立ったアンリー・デュナンの近くを町の人たちが慌てふためいて駆け抜けていきました。あたりには、よろめいている兵士や、担架で運ばれている兵士の姿が見えました。</a:t>
            </a:r>
            <a:endParaRPr lang="en-US" altLang="ja-JP">
              <a:latin typeface="Arial" panose="020B0604020202020204" pitchFamily="34" charset="0"/>
            </a:endParaRPr>
          </a:p>
          <a:p>
            <a:pPr eaLnBrk="1" hangingPunct="1"/>
            <a:r>
              <a:rPr lang="ja-JP" altLang="en-US">
                <a:latin typeface="Arial" panose="020B0604020202020204" pitchFamily="34" charset="0"/>
              </a:rPr>
              <a:t>　アンリー・デュナンは近くの教会に入っていきました。そこは野戦病院になっていて、戦場から運ばれてくる負傷兵で足の踏み場見ないほどでした。彼らは、藁の上に横たわり、痛みのためにうめいたり、水を求めて叫んだりしていました。</a:t>
            </a:r>
            <a:endParaRPr lang="en-US" altLang="ja-JP">
              <a:latin typeface="Arial" panose="020B0604020202020204" pitchFamily="34" charset="0"/>
            </a:endParaRPr>
          </a:p>
          <a:p>
            <a:pPr eaLnBrk="1" hangingPunct="1"/>
            <a:r>
              <a:rPr lang="ja-JP" altLang="en-US">
                <a:latin typeface="Arial" panose="020B0604020202020204" pitchFamily="34" charset="0"/>
              </a:rPr>
              <a:t>驚いたことに、ここにはわずか二人の軍医しかいませんでした。そのため、ほとんどの負傷者たちは手当てを受けることもできず、ただ救いを求め続けていました。</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アンリー・デュナンはその有様を胸の張り裂ける思いで見つめていました。</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88E6117-BCA1-40CC-B6E1-3569344D46B9}"/>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A2AA1E1-4021-4225-899B-2EAC47951580}" type="slidenum">
              <a:rPr lang="en-US" altLang="ja-JP">
                <a:ea typeface="ＭＳ Ｐゴシック" panose="020B0600070205080204" pitchFamily="50" charset="-128"/>
              </a:rPr>
              <a:pPr eaLnBrk="1" hangingPunct="1">
                <a:spcBef>
                  <a:spcPct val="0"/>
                </a:spcBef>
              </a:pPr>
              <a:t>6</a:t>
            </a:fld>
            <a:endParaRPr lang="en-US" altLang="ja-JP">
              <a:ea typeface="ＭＳ Ｐゴシック" panose="020B0600070205080204" pitchFamily="50" charset="-128"/>
            </a:endParaRPr>
          </a:p>
        </p:txBody>
      </p:sp>
      <p:sp>
        <p:nvSpPr>
          <p:cNvPr id="41987" name="Rectangle 2">
            <a:extLst>
              <a:ext uri="{FF2B5EF4-FFF2-40B4-BE49-F238E27FC236}">
                <a16:creationId xmlns:a16="http://schemas.microsoft.com/office/drawing/2014/main" id="{0A5363C9-C114-4114-947B-651BCB1A0671}"/>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554477DB-533D-48E1-A7D6-7619FD2AEBB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・なんとかして　助けなければ・・・。</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・デュナンは、町の人たちに呼びかけ、</a:t>
            </a:r>
          </a:p>
          <a:p>
            <a:pPr eaLnBrk="1" hangingPunct="1"/>
            <a:r>
              <a:rPr lang="ja-JP" altLang="en-US">
                <a:latin typeface="Arial" panose="020B0604020202020204" pitchFamily="34" charset="0"/>
              </a:rPr>
              <a:t>　　　救護隊をつくりました。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・みずから傷ついた兵士を　手当てするとともに、</a:t>
            </a:r>
          </a:p>
          <a:p>
            <a:pPr eaLnBrk="1" hangingPunct="1"/>
            <a:r>
              <a:rPr lang="ja-JP" altLang="en-US">
                <a:latin typeface="Arial" panose="020B0604020202020204" pitchFamily="34" charset="0"/>
              </a:rPr>
              <a:t>　　　コーヒーやパンを</a:t>
            </a:r>
          </a:p>
          <a:p>
            <a:pPr eaLnBrk="1" hangingPunct="1"/>
            <a:r>
              <a:rPr lang="ja-JP" altLang="en-US">
                <a:latin typeface="Arial" panose="020B0604020202020204" pitchFamily="34" charset="0"/>
              </a:rPr>
              <a:t>　一人ひとりに渡して、けんめいに力づけました。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このとき、彼はイギリスのナイチンゲールことを思い浮かべていました。</a:t>
            </a:r>
            <a:endParaRPr lang="en-US" altLang="ja-JP">
              <a:latin typeface="Arial" panose="020B0604020202020204" pitchFamily="34" charset="0"/>
            </a:endParaRPr>
          </a:p>
          <a:p>
            <a:pPr eaLnBrk="1" hangingPunct="1"/>
            <a:r>
              <a:rPr lang="ja-JP" altLang="en-US">
                <a:latin typeface="Arial" panose="020B0604020202020204" pitchFamily="34" charset="0"/>
              </a:rPr>
              <a:t>戦場でかいがいしく負傷者たちの看護にあたったナイチンゲールの記録を、アンリー・デュナンは深い感動を持って読んだことがありました。</a:t>
            </a:r>
            <a:endParaRPr lang="en-US" altLang="ja-JP">
              <a:latin typeface="Arial" panose="020B0604020202020204" pitchFamily="34" charset="0"/>
            </a:endParaRPr>
          </a:p>
          <a:p>
            <a:pPr eaLnBrk="1" hangingPunct="1"/>
            <a:r>
              <a:rPr lang="ja-JP" altLang="en-US">
                <a:latin typeface="Arial" panose="020B0604020202020204" pitchFamily="34" charset="0"/>
              </a:rPr>
              <a:t>「そうだ。この人たちを助けなければ！」</a:t>
            </a:r>
            <a:endParaRPr lang="en-US" altLang="ja-JP">
              <a:latin typeface="Arial" panose="020B0604020202020204" pitchFamily="34" charset="0"/>
            </a:endParaRPr>
          </a:p>
          <a:p>
            <a:pPr eaLnBrk="1" hangingPunct="1"/>
            <a:r>
              <a:rPr lang="ja-JP" altLang="en-US">
                <a:latin typeface="Arial" panose="020B0604020202020204" pitchFamily="34" charset="0"/>
              </a:rPr>
              <a:t>　アンリー・デュナンはただちに活動を始めました。</a:t>
            </a:r>
            <a:endParaRPr lang="en-US" altLang="ja-JP">
              <a:latin typeface="Arial" panose="020B0604020202020204" pitchFamily="34" charset="0"/>
            </a:endParaRPr>
          </a:p>
          <a:p>
            <a:pPr eaLnBrk="1" hangingPunct="1"/>
            <a:r>
              <a:rPr lang="ja-JP" altLang="en-US">
                <a:latin typeface="Arial" panose="020B0604020202020204" pitchFamily="34" charset="0"/>
              </a:rPr>
              <a:t>彼は町の人たちを説き伏せて救護隊を作りました。やがて、牧師や旅行者、新聞記者も加わり、次第にその数は増していきました。</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アンリー・デュナンは町中を駆け回り、救護に必要なものを差し出してくれるよう呼びかけました。</a:t>
            </a:r>
            <a:endParaRPr lang="en-US" altLang="ja-JP">
              <a:latin typeface="Arial" panose="020B0604020202020204" pitchFamily="34" charset="0"/>
            </a:endParaRPr>
          </a:p>
          <a:p>
            <a:pPr eaLnBrk="1" hangingPunct="1"/>
            <a:r>
              <a:rPr lang="ja-JP" altLang="en-US">
                <a:latin typeface="Arial" panose="020B0604020202020204" pitchFamily="34" charset="0"/>
              </a:rPr>
              <a:t>　アンリー・デュナンのこの呼びかけにこたえて、薬や包帯、布団や衣類、食べ物や飲み物などが続々と集まってきました。</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アンリー・デュナンは血と泥で汚れた負傷兵の体を洗い、包帯を取り換え、コーヒーやパンを与えました。</a:t>
            </a:r>
            <a:endParaRPr lang="en-US" altLang="ja-JP">
              <a:latin typeface="Arial" panose="020B0604020202020204" pitchFamily="34" charset="0"/>
            </a:endParaRPr>
          </a:p>
          <a:p>
            <a:pPr eaLnBrk="1" hangingPunct="1"/>
            <a:r>
              <a:rPr lang="ja-JP" altLang="en-US">
                <a:latin typeface="Arial" panose="020B0604020202020204" pitchFamily="34" charset="0"/>
              </a:rPr>
              <a:t>彼は休む暇もなく看護を続けながら、傷ついた兵士に話しかけ、元気づけてあげました。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8698862-D9DC-47F5-BCE6-D7A836EE8C69}"/>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A3EE085-F896-4E8B-9367-CAE6231F6AEA}" type="slidenum">
              <a:rPr lang="en-US" altLang="ja-JP">
                <a:ea typeface="ＭＳ Ｐゴシック" panose="020B0600070205080204" pitchFamily="50" charset="-128"/>
              </a:rPr>
              <a:pPr eaLnBrk="1" hangingPunct="1">
                <a:spcBef>
                  <a:spcPct val="0"/>
                </a:spcBef>
              </a:pPr>
              <a:t>7</a:t>
            </a:fld>
            <a:endParaRPr lang="en-US" altLang="ja-JP">
              <a:ea typeface="ＭＳ Ｐゴシック" panose="020B0600070205080204" pitchFamily="50" charset="-128"/>
            </a:endParaRPr>
          </a:p>
        </p:txBody>
      </p:sp>
      <p:sp>
        <p:nvSpPr>
          <p:cNvPr id="43011" name="Rectangle 2">
            <a:extLst>
              <a:ext uri="{FF2B5EF4-FFF2-40B4-BE49-F238E27FC236}">
                <a16:creationId xmlns:a16="http://schemas.microsoft.com/office/drawing/2014/main" id="{CB1E452E-0642-4EC5-BF5C-185A1E1F60E1}"/>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5975CCD2-8B3C-4E15-9396-4931E941E9CC}"/>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・傷ついた兵士のなかには、敵の兵士もいました。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・「敵の兵士を助けるのか？」と　言う人もいました。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・デュナンは言いました。</a:t>
            </a:r>
          </a:p>
          <a:p>
            <a:pPr eaLnBrk="1" hangingPunct="1"/>
            <a:r>
              <a:rPr lang="ja-JP" altLang="en-US">
                <a:latin typeface="Arial" panose="020B0604020202020204" pitchFamily="34" charset="0"/>
              </a:rPr>
              <a:t>　　　「傷ついた者に、敵も味方もありません。</a:t>
            </a:r>
          </a:p>
          <a:p>
            <a:pPr eaLnBrk="1" hangingPunct="1"/>
            <a:r>
              <a:rPr lang="ja-JP" altLang="en-US">
                <a:latin typeface="Arial" panose="020B0604020202020204" pitchFamily="34" charset="0"/>
              </a:rPr>
              <a:t>　　　　人間は　みな　兄弟です。」</a:t>
            </a: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戦場から運ばれてくる負傷兵の数は増えるばかりでした。</a:t>
            </a:r>
            <a:endParaRPr lang="en-US" altLang="ja-JP">
              <a:latin typeface="Arial" panose="020B0604020202020204" pitchFamily="34" charset="0"/>
            </a:endParaRPr>
          </a:p>
          <a:p>
            <a:pPr eaLnBrk="1" hangingPunct="1"/>
            <a:r>
              <a:rPr lang="ja-JP" altLang="en-US">
                <a:latin typeface="Arial" panose="020B0604020202020204" pitchFamily="34" charset="0"/>
              </a:rPr>
              <a:t>病院や教会はいっぱいになり、町や広場や道路にも負傷兵があふれていました。</a:t>
            </a:r>
            <a:endParaRPr lang="en-US" altLang="ja-JP">
              <a:latin typeface="Arial" panose="020B0604020202020204" pitchFamily="34" charset="0"/>
            </a:endParaRPr>
          </a:p>
          <a:p>
            <a:pPr eaLnBrk="1" hangingPunct="1"/>
            <a:r>
              <a:rPr lang="ja-JP" altLang="en-US">
                <a:latin typeface="Arial" panose="020B0604020202020204" pitchFamily="34" charset="0"/>
              </a:rPr>
              <a:t>その中には連合軍の兵士ばかりでなく、傷つきとらえられたオーストリア軍の兵士もいました。</a:t>
            </a:r>
            <a:endParaRPr lang="en-US" altLang="ja-JP">
              <a:latin typeface="Arial" panose="020B0604020202020204" pitchFamily="34" charset="0"/>
            </a:endParaRPr>
          </a:p>
          <a:p>
            <a:pPr eaLnBrk="1" hangingPunct="1"/>
            <a:r>
              <a:rPr lang="ja-JP" altLang="en-US">
                <a:latin typeface="Arial" panose="020B0604020202020204" pitchFamily="34" charset="0"/>
              </a:rPr>
              <a:t>救護隊の人たちの中には、オーストリア兵の看護に反対する者もいましたが、アンリー・デュナンはきっぱりと言いました。</a:t>
            </a:r>
            <a:endParaRPr lang="en-US" altLang="ja-JP">
              <a:latin typeface="Arial" panose="020B0604020202020204" pitchFamily="34" charset="0"/>
            </a:endParaRPr>
          </a:p>
          <a:p>
            <a:pPr eaLnBrk="1" hangingPunct="1"/>
            <a:r>
              <a:rPr lang="ja-JP" altLang="en-US">
                <a:latin typeface="Arial" panose="020B0604020202020204" pitchFamily="34" charset="0"/>
              </a:rPr>
              <a:t>「傷ついたものに敵味方もあるものですか。人間はみな兄弟です。」</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アンリー・デュナンのこの言葉は救護隊の人たちにも、負傷兵たちにも深い感動を与えました。</a:t>
            </a:r>
            <a:endParaRPr lang="en-US" altLang="ja-JP">
              <a:latin typeface="Arial" panose="020B0604020202020204" pitchFamily="34" charset="0"/>
            </a:endParaRPr>
          </a:p>
          <a:p>
            <a:pPr eaLnBrk="1" hangingPunct="1"/>
            <a:r>
              <a:rPr lang="ja-JP" altLang="en-US">
                <a:latin typeface="Arial" panose="020B0604020202020204" pitchFamily="34" charset="0"/>
              </a:rPr>
              <a:t>「みな兄弟」　それが人々の合言葉になりました。</a:t>
            </a:r>
            <a:endParaRPr lang="en-US" altLang="ja-JP">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12D11202-1096-44DC-AD85-EE1A01B22EE4}"/>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EB1B69F3-4562-4E30-A85E-66D5C4C278A2}" type="slidenum">
              <a:rPr lang="en-US" altLang="ja-JP">
                <a:ea typeface="ＭＳ Ｐゴシック" panose="020B0600070205080204" pitchFamily="50" charset="-128"/>
              </a:rPr>
              <a:pPr eaLnBrk="1" hangingPunct="1">
                <a:spcBef>
                  <a:spcPct val="0"/>
                </a:spcBef>
              </a:pPr>
              <a:t>8</a:t>
            </a:fld>
            <a:endParaRPr lang="en-US" altLang="ja-JP">
              <a:ea typeface="ＭＳ Ｐゴシック" panose="020B0600070205080204" pitchFamily="50" charset="-128"/>
            </a:endParaRPr>
          </a:p>
        </p:txBody>
      </p:sp>
      <p:sp>
        <p:nvSpPr>
          <p:cNvPr id="44035" name="Rectangle 2">
            <a:extLst>
              <a:ext uri="{FF2B5EF4-FFF2-40B4-BE49-F238E27FC236}">
                <a16:creationId xmlns:a16="http://schemas.microsoft.com/office/drawing/2014/main" id="{6340BDE5-BDFB-4849-94BA-C7027565588E}"/>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7C6251FB-DFCA-41BB-928A-37C8CCA77A35}"/>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・傷ついた兵士の数は、</a:t>
            </a:r>
          </a:p>
          <a:p>
            <a:pPr eaLnBrk="1" hangingPunct="1"/>
            <a:r>
              <a:rPr lang="ja-JP" altLang="en-US">
                <a:latin typeface="Arial" panose="020B0604020202020204" pitchFamily="34" charset="0"/>
              </a:rPr>
              <a:t>　　　どんどん増えていきましたが、</a:t>
            </a:r>
          </a:p>
          <a:p>
            <a:pPr eaLnBrk="1" hangingPunct="1"/>
            <a:r>
              <a:rPr lang="ja-JP" altLang="en-US">
                <a:latin typeface="Arial" panose="020B0604020202020204" pitchFamily="34" charset="0"/>
              </a:rPr>
              <a:t>　医者の数が足りません。</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・デュナンは、捕虜（ほりょ）になっている軍の医者を</a:t>
            </a:r>
          </a:p>
          <a:p>
            <a:pPr eaLnBrk="1" hangingPunct="1"/>
            <a:r>
              <a:rPr lang="ja-JP" altLang="en-US">
                <a:latin typeface="Arial" panose="020B0604020202020204" pitchFamily="34" charset="0"/>
              </a:rPr>
              <a:t>　　　釈放（しゃくほう）するよう　皇帝（こうてい）にたのみました。</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・その熱意に心を動かされた皇帝は、</a:t>
            </a:r>
          </a:p>
          <a:p>
            <a:pPr eaLnBrk="1" hangingPunct="1"/>
            <a:r>
              <a:rPr lang="ja-JP" altLang="en-US">
                <a:latin typeface="Arial" panose="020B0604020202020204" pitchFamily="34" charset="0"/>
              </a:rPr>
              <a:t>　　　医者の釈放を　ゆるしました。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次の日、アンリー・デュナンはソルフェリーノへ行き、小高い丘に登りました。</a:t>
            </a:r>
            <a:endParaRPr lang="en-US" altLang="ja-JP">
              <a:latin typeface="Arial" panose="020B0604020202020204" pitchFamily="34" charset="0"/>
            </a:endParaRPr>
          </a:p>
          <a:p>
            <a:pPr eaLnBrk="1" hangingPunct="1"/>
            <a:r>
              <a:rPr lang="ja-JP" altLang="en-US">
                <a:latin typeface="Arial" panose="020B0604020202020204" pitchFamily="34" charset="0"/>
              </a:rPr>
              <a:t>するとそこには想像もできないような光景が広がっていました。</a:t>
            </a:r>
            <a:endParaRPr lang="en-US" altLang="ja-JP">
              <a:latin typeface="Arial" panose="020B0604020202020204" pitchFamily="34" charset="0"/>
            </a:endParaRPr>
          </a:p>
          <a:p>
            <a:pPr eaLnBrk="1" hangingPunct="1"/>
            <a:r>
              <a:rPr lang="ja-JP" altLang="en-US">
                <a:latin typeface="Arial" panose="020B0604020202020204" pitchFamily="34" charset="0"/>
              </a:rPr>
              <a:t>眼下には見渡す限り、死者と負傷者が大地を覆って倒れていました。</a:t>
            </a:r>
            <a:endParaRPr lang="en-US" altLang="ja-JP">
              <a:latin typeface="Arial" panose="020B0604020202020204" pitchFamily="34" charset="0"/>
            </a:endParaRPr>
          </a:p>
          <a:p>
            <a:pPr eaLnBrk="1" hangingPunct="1"/>
            <a:r>
              <a:rPr lang="ja-JP" altLang="en-US">
                <a:latin typeface="Arial" panose="020B0604020202020204" pitchFamily="34" charset="0"/>
              </a:rPr>
              <a:t>「ああ、なんとおそろしいことだ。」</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アンリー・デュナンはこの光景を生きている限り忘れることはできないと思いました。</a:t>
            </a:r>
            <a:endParaRPr lang="en-US" altLang="ja-JP">
              <a:latin typeface="Arial" panose="020B0604020202020204" pitchFamily="34" charset="0"/>
            </a:endParaRPr>
          </a:p>
          <a:p>
            <a:pPr eaLnBrk="1" hangingPunct="1"/>
            <a:r>
              <a:rPr lang="ja-JP" altLang="en-US">
                <a:latin typeface="Arial" panose="020B0604020202020204" pitchFamily="34" charset="0"/>
              </a:rPr>
              <a:t>　三日後の夕方、アンリー・デュナンはナポレオン三世に会うためにフランスの陣地に向かいました。</a:t>
            </a:r>
            <a:endParaRPr lang="en-US" altLang="ja-JP">
              <a:latin typeface="Arial" panose="020B0604020202020204" pitchFamily="34" charset="0"/>
            </a:endParaRPr>
          </a:p>
          <a:p>
            <a:pPr eaLnBrk="1" hangingPunct="1"/>
            <a:r>
              <a:rPr lang="ja-JP" altLang="en-US">
                <a:latin typeface="Arial" panose="020B0604020202020204" pitchFamily="34" charset="0"/>
              </a:rPr>
              <a:t>途中で道に迷ったりして、陣地についたのは夜中でした。翌朝早く彼は陣地に行きました。</a:t>
            </a:r>
            <a:endParaRPr lang="en-US" altLang="ja-JP">
              <a:latin typeface="Arial" panose="020B0604020202020204" pitchFamily="34" charset="0"/>
            </a:endParaRPr>
          </a:p>
          <a:p>
            <a:pPr eaLnBrk="1" hangingPunct="1"/>
            <a:r>
              <a:rPr lang="ja-JP" altLang="en-US">
                <a:latin typeface="Arial" panose="020B0604020202020204" pitchFamily="34" charset="0"/>
              </a:rPr>
              <a:t>しかし、皇帝に会うことはできませんでした。仕方なく彼はおつきの人にソルフェリーノの負傷兵の悲惨な有様を話し、</a:t>
            </a:r>
            <a:endParaRPr lang="en-US" altLang="ja-JP">
              <a:latin typeface="Arial" panose="020B0604020202020204" pitchFamily="34" charset="0"/>
            </a:endParaRPr>
          </a:p>
          <a:p>
            <a:pPr eaLnBrk="1" hangingPunct="1"/>
            <a:r>
              <a:rPr lang="ja-JP" altLang="en-US">
                <a:latin typeface="Arial" panose="020B0604020202020204" pitchFamily="34" charset="0"/>
              </a:rPr>
              <a:t>一人でも多くの医師を送るために、フランス軍の捕虜になっているオーストリアの医者をすぐ釈放するようお願いしてほしいといいました。</a:t>
            </a:r>
            <a:endParaRPr lang="en-US" altLang="ja-JP">
              <a:latin typeface="Arial" panose="020B0604020202020204" pitchFamily="34" charset="0"/>
            </a:endParaRPr>
          </a:p>
          <a:p>
            <a:pPr eaLnBrk="1" hangingPunct="1"/>
            <a:r>
              <a:rPr lang="ja-JP" altLang="en-US">
                <a:latin typeface="Arial" panose="020B0604020202020204" pitchFamily="34" charset="0"/>
              </a:rPr>
              <a:t>「人道の名において、即刻このことを皇帝に訴えていただきたい。」</a:t>
            </a:r>
            <a:endParaRPr lang="en-US" altLang="ja-JP">
              <a:latin typeface="Arial" panose="020B0604020202020204" pitchFamily="34" charset="0"/>
            </a:endParaRPr>
          </a:p>
          <a:p>
            <a:pPr eaLnBrk="1" hangingPunct="1"/>
            <a:r>
              <a:rPr lang="ja-JP" altLang="en-US">
                <a:latin typeface="Arial" panose="020B0604020202020204" pitchFamily="34" charset="0"/>
              </a:rPr>
              <a:t>と彼は熱心に頼みました。また、カスティリオーネに引き返しました。</a:t>
            </a:r>
            <a:endParaRPr lang="en-US" altLang="ja-JP">
              <a:latin typeface="Arial" panose="020B0604020202020204" pitchFamily="34" charset="0"/>
            </a:endParaRPr>
          </a:p>
          <a:p>
            <a:pPr eaLnBrk="1" hangingPunct="1"/>
            <a:r>
              <a:rPr lang="ja-JP" altLang="en-US">
                <a:latin typeface="Arial" panose="020B0604020202020204" pitchFamily="34" charset="0"/>
              </a:rPr>
              <a:t>　北アフリカでの事業を続けるために、土地と水を利用させてもらいたいと頼みに来たアンリー・デュナンでしたが、彼はそのことには一言も触れませんでした。</a:t>
            </a:r>
            <a:endParaRPr lang="en-US" altLang="ja-JP">
              <a:latin typeface="Arial" panose="020B0604020202020204" pitchFamily="34" charset="0"/>
            </a:endParaRPr>
          </a:p>
          <a:p>
            <a:pPr eaLnBrk="1" hangingPunct="1"/>
            <a:r>
              <a:rPr lang="ja-JP" altLang="en-US">
                <a:latin typeface="Arial" panose="020B0604020202020204" pitchFamily="34" charset="0"/>
              </a:rPr>
              <a:t>ソルフェリーノに来て、自分の事業よりももっと大切で急がなければならない仕事があることに気が付いたのでした。</a:t>
            </a:r>
            <a:endParaRPr lang="en-US" altLang="ja-JP">
              <a:latin typeface="Arial" panose="020B0604020202020204" pitchFamily="34" charset="0"/>
            </a:endParaRPr>
          </a:p>
          <a:p>
            <a:pPr eaLnBrk="1" hangingPunct="1"/>
            <a:r>
              <a:rPr lang="ja-JP" altLang="en-US">
                <a:latin typeface="Arial" panose="020B0604020202020204" pitchFamily="34" charset="0"/>
              </a:rPr>
              <a:t>　アンリー・デュナンの熱意は、皇帝を動かした。間もなく、ナポレオン三世は彼の提案を取り入れ、オーストリアの医師を無条件で釈放しました。</a:t>
            </a:r>
            <a:endParaRPr lang="en-US" altLang="ja-JP">
              <a:latin typeface="Arial" panose="020B0604020202020204" pitchFamily="34" charset="0"/>
            </a:endParaRPr>
          </a:p>
          <a:p>
            <a:pPr eaLnBrk="1" hangingPunct="1"/>
            <a:endParaRPr lang="ja-JP"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288BC018-6A88-455C-A2EE-676466552593}"/>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ACB28B24-96C9-478F-A522-16C3E2FF4F35}" type="slidenum">
              <a:rPr lang="en-US" altLang="ja-JP">
                <a:ea typeface="ＭＳ Ｐゴシック" panose="020B0600070205080204" pitchFamily="50" charset="-128"/>
              </a:rPr>
              <a:pPr eaLnBrk="1" hangingPunct="1">
                <a:spcBef>
                  <a:spcPct val="0"/>
                </a:spcBef>
              </a:pPr>
              <a:t>9</a:t>
            </a:fld>
            <a:endParaRPr lang="en-US" altLang="ja-JP">
              <a:ea typeface="ＭＳ Ｐゴシック" panose="020B0600070205080204" pitchFamily="50" charset="-128"/>
            </a:endParaRPr>
          </a:p>
        </p:txBody>
      </p:sp>
      <p:sp>
        <p:nvSpPr>
          <p:cNvPr id="45059" name="Rectangle 2">
            <a:extLst>
              <a:ext uri="{FF2B5EF4-FFF2-40B4-BE49-F238E27FC236}">
                <a16:creationId xmlns:a16="http://schemas.microsoft.com/office/drawing/2014/main" id="{F271FAA3-D393-4846-BAF1-D2F909719F85}"/>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C9450FFE-46BF-4AB7-AF71-FA3E88A90EF0}"/>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・やがて、戦争が終わり、</a:t>
            </a:r>
          </a:p>
          <a:p>
            <a:pPr eaLnBrk="1" hangingPunct="1"/>
            <a:r>
              <a:rPr lang="ja-JP" altLang="en-US">
                <a:latin typeface="Arial" panose="020B0604020202020204" pitchFamily="34" charset="0"/>
              </a:rPr>
              <a:t>　　　ジュネーブに戻ったデュナンは、</a:t>
            </a:r>
          </a:p>
          <a:p>
            <a:pPr eaLnBrk="1" hangingPunct="1"/>
            <a:r>
              <a:rPr lang="ja-JP" altLang="en-US">
                <a:latin typeface="Arial" panose="020B0604020202020204" pitchFamily="34" charset="0"/>
              </a:rPr>
              <a:t>　一冊の本を出します。</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・その本で、デュナンは</a:t>
            </a:r>
          </a:p>
          <a:p>
            <a:pPr eaLnBrk="1" hangingPunct="1"/>
            <a:r>
              <a:rPr lang="ja-JP" altLang="en-US">
                <a:latin typeface="Arial" panose="020B0604020202020204" pitchFamily="34" charset="0"/>
              </a:rPr>
              <a:t>　　　戦争を起こしてはならない、それができないなら</a:t>
            </a:r>
          </a:p>
          <a:p>
            <a:pPr eaLnBrk="1" hangingPunct="1"/>
            <a:endParaRPr lang="ja-JP" altLang="en-US">
              <a:latin typeface="Arial" panose="020B0604020202020204" pitchFamily="34" charset="0"/>
            </a:endParaRPr>
          </a:p>
          <a:p>
            <a:pPr eaLnBrk="1" hangingPunct="1"/>
            <a:r>
              <a:rPr lang="ja-JP" altLang="en-US">
                <a:latin typeface="Arial" panose="020B0604020202020204" pitchFamily="34" charset="0"/>
              </a:rPr>
              <a:t>・平和な時から、敵味方の区別なく</a:t>
            </a:r>
          </a:p>
          <a:p>
            <a:pPr eaLnBrk="1" hangingPunct="1"/>
            <a:r>
              <a:rPr lang="ja-JP" altLang="en-US">
                <a:latin typeface="Arial" panose="020B0604020202020204" pitchFamily="34" charset="0"/>
              </a:rPr>
              <a:t>　　　助ける団体を　つくるべきだ、</a:t>
            </a:r>
          </a:p>
          <a:p>
            <a:pPr eaLnBrk="1" hangingPunct="1"/>
            <a:r>
              <a:rPr lang="ja-JP" altLang="en-US">
                <a:latin typeface="Arial" panose="020B0604020202020204" pitchFamily="34" charset="0"/>
              </a:rPr>
              <a:t>　と　うったえました。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r>
              <a:rPr lang="ja-JP" altLang="en-US">
                <a:latin typeface="Arial" panose="020B0604020202020204" pitchFamily="34" charset="0"/>
              </a:rPr>
              <a:t>＜詳細文章＞</a:t>
            </a:r>
            <a:endParaRPr lang="en-US" altLang="ja-JP">
              <a:latin typeface="Arial" panose="020B0604020202020204" pitchFamily="34" charset="0"/>
            </a:endParaRPr>
          </a:p>
          <a:p>
            <a:pPr eaLnBrk="1" hangingPunct="1"/>
            <a:r>
              <a:rPr lang="ja-JP" altLang="en-US">
                <a:latin typeface="Arial" panose="020B0604020202020204" pitchFamily="34" charset="0"/>
              </a:rPr>
              <a:t>　やがて戦争は終わりました。</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アンリー・デュナンはふるさとのジュネーブに帰りました。</a:t>
            </a:r>
            <a:endParaRPr lang="en-US" altLang="ja-JP">
              <a:latin typeface="Arial" panose="020B0604020202020204" pitchFamily="34" charset="0"/>
            </a:endParaRPr>
          </a:p>
          <a:p>
            <a:pPr eaLnBrk="1" hangingPunct="1"/>
            <a:r>
              <a:rPr lang="ja-JP" altLang="en-US">
                <a:latin typeface="Arial" panose="020B0604020202020204" pitchFamily="34" charset="0"/>
              </a:rPr>
              <a:t>しかし、彼の頭からは数万人に上る支社と死傷者のむごたらしい姿は離れませんでした。</a:t>
            </a:r>
            <a:endParaRPr lang="en-US" altLang="ja-JP">
              <a:latin typeface="Arial" panose="020B0604020202020204" pitchFamily="34" charset="0"/>
            </a:endParaRPr>
          </a:p>
          <a:p>
            <a:pPr eaLnBrk="1" hangingPunct="1"/>
            <a:r>
              <a:rPr lang="ja-JP" altLang="en-US">
                <a:latin typeface="Arial" panose="020B0604020202020204" pitchFamily="34" charset="0"/>
              </a:rPr>
              <a:t>「あの人たちもっと早く、適切な手当てをしてあげることができたら</a:t>
            </a:r>
            <a:r>
              <a:rPr lang="en-US" altLang="ja-JP">
                <a:latin typeface="Arial" panose="020B0604020202020204" pitchFamily="34" charset="0"/>
              </a:rPr>
              <a:t>…</a:t>
            </a:r>
            <a:r>
              <a:rPr lang="ja-JP" altLang="en-US">
                <a:latin typeface="Arial" panose="020B0604020202020204" pitchFamily="34" charset="0"/>
              </a:rPr>
              <a:t>」</a:t>
            </a:r>
            <a:endParaRPr lang="en-US" altLang="ja-JP">
              <a:latin typeface="Arial" panose="020B0604020202020204" pitchFamily="34" charset="0"/>
            </a:endParaRPr>
          </a:p>
          <a:p>
            <a:pPr eaLnBrk="1" hangingPunct="1"/>
            <a:r>
              <a:rPr lang="ja-JP" altLang="en-US">
                <a:latin typeface="Arial" panose="020B0604020202020204" pitchFamily="34" charset="0"/>
              </a:rPr>
              <a:t>アンリー・デュナンはこのことを世界中の人々に訴えなければと思いました。彼はソルフェリーノで強く心に刻まれた思い出を、三年の月日をかけて</a:t>
            </a:r>
            <a:r>
              <a:rPr lang="en-US" altLang="ja-JP">
                <a:latin typeface="Arial" panose="020B0604020202020204" pitchFamily="34" charset="0"/>
              </a:rPr>
              <a:t>1</a:t>
            </a:r>
            <a:r>
              <a:rPr lang="ja-JP" altLang="en-US">
                <a:latin typeface="Arial" panose="020B0604020202020204" pitchFamily="34" charset="0"/>
              </a:rPr>
              <a:t>冊の本にまとめました。</a:t>
            </a:r>
            <a:endParaRPr lang="en-US" altLang="ja-JP">
              <a:latin typeface="Arial" panose="020B0604020202020204" pitchFamily="34" charset="0"/>
            </a:endParaRPr>
          </a:p>
          <a:p>
            <a:pPr eaLnBrk="1" hangingPunct="1"/>
            <a:r>
              <a:rPr lang="en-US" altLang="ja-JP">
                <a:latin typeface="Arial" panose="020B0604020202020204" pitchFamily="34" charset="0"/>
              </a:rPr>
              <a:t>1862</a:t>
            </a:r>
            <a:r>
              <a:rPr lang="ja-JP" altLang="en-US">
                <a:latin typeface="Arial" panose="020B0604020202020204" pitchFamily="34" charset="0"/>
              </a:rPr>
              <a:t>年に出版された「ソルフェリーノの思い出」という中で、アンリー・デュナンは戦場の兵士たちの苦しみをくわしく書き、戦争を起こしてはならないことを述べました。</a:t>
            </a:r>
            <a:endParaRPr lang="en-US" altLang="ja-JP">
              <a:latin typeface="Arial" panose="020B0604020202020204" pitchFamily="34" charset="0"/>
            </a:endParaRPr>
          </a:p>
          <a:p>
            <a:pPr eaLnBrk="1" hangingPunct="1"/>
            <a:r>
              <a:rPr lang="ja-JP" altLang="en-US">
                <a:latin typeface="Arial" panose="020B0604020202020204" pitchFamily="34" charset="0"/>
              </a:rPr>
              <a:t>そして、それがどうしてもできないなら、平和な時から敵味方の区別なく看護する団体を作っておく必要のあることを強く訴えました。</a:t>
            </a:r>
            <a:endParaRPr lang="en-US" altLang="ja-JP">
              <a:latin typeface="Arial" panose="020B0604020202020204" pitchFamily="34" charset="0"/>
            </a:endParaRPr>
          </a:p>
          <a:p>
            <a:pPr eaLnBrk="1" hangingPunct="1"/>
            <a:r>
              <a:rPr lang="ja-JP" altLang="en-US">
                <a:latin typeface="Arial" panose="020B0604020202020204" pitchFamily="34" charset="0"/>
              </a:rPr>
              <a:t>　アンリー・デュナンのこの叫びは、世界の人々の心を動かしました。</a:t>
            </a:r>
            <a:endParaRPr lang="en-US" altLang="ja-JP">
              <a:latin typeface="Arial" panose="020B0604020202020204" pitchFamily="34" charset="0"/>
            </a:endParaRPr>
          </a:p>
          <a:p>
            <a:pPr eaLnBrk="1" hangingPunct="1"/>
            <a:r>
              <a:rPr lang="ja-JP" altLang="en-US">
                <a:latin typeface="Arial" panose="020B0604020202020204" pitchFamily="34" charset="0"/>
              </a:rPr>
              <a:t>そしてたくさんの人々から励ましの手紙が寄せられました。</a:t>
            </a:r>
            <a:endParaRPr lang="en-US" altLang="ja-JP">
              <a:latin typeface="Arial" panose="020B0604020202020204" pitchFamily="34" charset="0"/>
            </a:endParaRPr>
          </a:p>
          <a:p>
            <a:pPr eaLnBrk="1" hangingPunct="1"/>
            <a:r>
              <a:rPr lang="ja-JP" altLang="en-US">
                <a:latin typeface="Arial" panose="020B0604020202020204" pitchFamily="34" charset="0"/>
              </a:rPr>
              <a:t>「レ・ミゼラブル」を書いたフランスの作家ビクトル・ユーゴーは「君こそ、人道を守り、自由のために尽くす人だ」と言って、彼の訴えを全面的に支持しました。</a:t>
            </a:r>
            <a:endParaRPr lang="en-US" altLang="ja-JP">
              <a:latin typeface="Arial" panose="020B0604020202020204" pitchFamily="34" charset="0"/>
            </a:endParaRPr>
          </a:p>
          <a:p>
            <a:pPr eaLnBrk="1" hangingPunct="1"/>
            <a:r>
              <a:rPr lang="ja-JP" altLang="en-US">
                <a:latin typeface="Arial" panose="020B0604020202020204" pitchFamily="34" charset="0"/>
              </a:rPr>
              <a:t>また、イギリスの有名な作家チャールズ・ディケンズは彼の訴えに感動して、この本の要点を新聞に紹介しました。</a:t>
            </a:r>
            <a:endParaRPr lang="en-US" altLang="ja-JP">
              <a:latin typeface="Arial" panose="020B0604020202020204" pitchFamily="34" charset="0"/>
            </a:endParaRPr>
          </a:p>
          <a:p>
            <a:pPr eaLnBrk="1" hangingPunct="1"/>
            <a:endParaRPr lang="en-US" altLang="ja-JP">
              <a:latin typeface="Arial" panose="020B0604020202020204" pitchFamily="34" charset="0"/>
            </a:endParaRPr>
          </a:p>
          <a:p>
            <a:pPr eaLnBrk="1" hangingPunct="1"/>
            <a:endParaRPr lang="ja-JP" altLang="en-US">
              <a:latin typeface="Arial" panose="020B0604020202020204" pitchFamily="34" charset="0"/>
            </a:endParaRPr>
          </a:p>
          <a:p>
            <a:pPr eaLnBrk="1" hangingPunct="1"/>
            <a:endParaRPr lang="en-US" altLang="ja-JP">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フリーフォーム 10">
            <a:extLst>
              <a:ext uri="{FF2B5EF4-FFF2-40B4-BE49-F238E27FC236}">
                <a16:creationId xmlns:a16="http://schemas.microsoft.com/office/drawing/2014/main" id="{551F531F-E551-4B06-A993-A77714509DD1}"/>
              </a:ext>
            </a:extLst>
          </p:cNvPr>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tint val="90000"/>
            </a:schemeClr>
          </a:solidFill>
          <a:ln w="9525" cap="flat" cmpd="sng" algn="ctr">
            <a:noFill/>
            <a:prstDash val="solid"/>
            <a:round/>
            <a:headEnd type="none" w="med" len="med"/>
            <a:tailEnd type="none" w="med" len="med"/>
          </a:ln>
          <a:effectLst>
            <a:outerShdw blurRad="254000" algn="tl" rotWithShape="0">
              <a:schemeClr val="accent3">
                <a:alpha val="30000"/>
              </a:schemeClr>
            </a:outerShdw>
          </a:effectLst>
        </p:spPr>
        <p:txBody>
          <a:bodyPr/>
          <a:lstStyle/>
          <a:p>
            <a:pPr>
              <a:defRPr/>
            </a:pPr>
            <a:endParaRPr kumimoji="0" lang="ja-JP" altLang="en-US">
              <a:latin typeface="Arial" charset="0"/>
            </a:endParaRPr>
          </a:p>
        </p:txBody>
      </p:sp>
      <p:sp>
        <p:nvSpPr>
          <p:cNvPr id="5" name="正方形/長方形 4">
            <a:extLst>
              <a:ext uri="{FF2B5EF4-FFF2-40B4-BE49-F238E27FC236}">
                <a16:creationId xmlns:a16="http://schemas.microsoft.com/office/drawing/2014/main" id="{66ED73F7-9230-4A8E-A61D-BC99C7F6BDC4}"/>
              </a:ext>
            </a:extLst>
          </p:cNvPr>
          <p:cNvSpPr/>
          <p:nvPr/>
        </p:nvSpPr>
        <p:spPr>
          <a:xfrm>
            <a:off x="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ja-JP" altLang="en-US" dirty="0"/>
          </a:p>
        </p:txBody>
      </p:sp>
      <p:grpSp>
        <p:nvGrpSpPr>
          <p:cNvPr id="6" name="グループ化 5">
            <a:extLst>
              <a:ext uri="{FF2B5EF4-FFF2-40B4-BE49-F238E27FC236}">
                <a16:creationId xmlns:a16="http://schemas.microsoft.com/office/drawing/2014/main" id="{11257004-9D0B-435D-BC88-04D2951D2558}"/>
              </a:ext>
            </a:extLst>
          </p:cNvPr>
          <p:cNvGrpSpPr>
            <a:grpSpLocks/>
          </p:cNvGrpSpPr>
          <p:nvPr/>
        </p:nvGrpSpPr>
        <p:grpSpPr bwMode="auto">
          <a:xfrm>
            <a:off x="357158" y="4143380"/>
            <a:ext cx="6358014" cy="71438"/>
            <a:chOff x="119" y="877"/>
            <a:chExt cx="5239" cy="71"/>
          </a:xfrm>
          <a:gradFill>
            <a:gsLst>
              <a:gs pos="0">
                <a:schemeClr val="accent1">
                  <a:alpha val="40000"/>
                </a:schemeClr>
              </a:gs>
              <a:gs pos="50000">
                <a:schemeClr val="accent1">
                  <a:alpha val="70000"/>
                </a:schemeClr>
              </a:gs>
              <a:gs pos="100000">
                <a:schemeClr val="accent1">
                  <a:alpha val="40000"/>
                </a:schemeClr>
              </a:gs>
            </a:gsLst>
            <a:lin ang="0" scaled="1"/>
          </a:gradFill>
        </p:grpSpPr>
        <p:sp>
          <p:nvSpPr>
            <p:cNvPr id="7" name="フリーフォーム 14">
              <a:extLst>
                <a:ext uri="{FF2B5EF4-FFF2-40B4-BE49-F238E27FC236}">
                  <a16:creationId xmlns:a16="http://schemas.microsoft.com/office/drawing/2014/main" id="{3DAEBBF9-0799-4097-ADEB-E5175A127707}"/>
                </a:ext>
              </a:extLst>
            </p:cNvPr>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latin typeface="Arial" charset="0"/>
              </a:endParaRPr>
            </a:p>
          </p:txBody>
        </p:sp>
        <p:sp>
          <p:nvSpPr>
            <p:cNvPr id="8" name="フリーフォーム 15">
              <a:extLst>
                <a:ext uri="{FF2B5EF4-FFF2-40B4-BE49-F238E27FC236}">
                  <a16:creationId xmlns:a16="http://schemas.microsoft.com/office/drawing/2014/main" id="{8F23A8AD-7255-44B8-9EE3-658406504393}"/>
                </a:ext>
              </a:extLst>
            </p:cNvPr>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latin typeface="Arial" charset="0"/>
              </a:endParaRPr>
            </a:p>
          </p:txBody>
        </p:sp>
      </p:grpSp>
      <p:sp>
        <p:nvSpPr>
          <p:cNvPr id="23" name="タイトル 22"/>
          <p:cNvSpPr>
            <a:spLocks noGrp="1"/>
          </p:cNvSpPr>
          <p:nvPr>
            <p:ph type="ctrTitle"/>
          </p:nvPr>
        </p:nvSpPr>
        <p:spPr>
          <a:xfrm>
            <a:off x="285720" y="2500306"/>
            <a:ext cx="6429420" cy="1512888"/>
          </a:xfrm>
        </p:spPr>
        <p:txBody>
          <a:bodyPr anchor="b"/>
          <a:lstStyle>
            <a:lvl1pPr fontAlgn="auto">
              <a:defRPr/>
            </a:lvl1pPr>
          </a:lstStyle>
          <a:p>
            <a:r>
              <a:rPr lang="ja-JP" altLang="en-US"/>
              <a:t>マスター タイトルの書式設定</a:t>
            </a:r>
            <a:endParaRPr lang="en-US"/>
          </a:p>
        </p:txBody>
      </p:sp>
      <p:sp>
        <p:nvSpPr>
          <p:cNvPr id="21" name="サブタイトル 20"/>
          <p:cNvSpPr>
            <a:spLocks noGrp="1"/>
          </p:cNvSpPr>
          <p:nvPr>
            <p:ph type="subTitle" idx="1"/>
          </p:nvPr>
        </p:nvSpPr>
        <p:spPr>
          <a:xfrm>
            <a:off x="300030" y="4314828"/>
            <a:ext cx="6400800" cy="1185874"/>
          </a:xfrm>
        </p:spPr>
        <p:txBody>
          <a:bodyPr/>
          <a:lstStyle>
            <a:lvl1pPr marL="0" indent="0" algn="ctr">
              <a:buNone/>
              <a:defRPr baseline="0">
                <a:solidFill>
                  <a:schemeClr val="tx2">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9" name="日付プレースホルダー 28">
            <a:extLst>
              <a:ext uri="{FF2B5EF4-FFF2-40B4-BE49-F238E27FC236}">
                <a16:creationId xmlns:a16="http://schemas.microsoft.com/office/drawing/2014/main" id="{730D08F1-256F-4088-B0B6-C994CA5DA71F}"/>
              </a:ext>
            </a:extLst>
          </p:cNvPr>
          <p:cNvSpPr>
            <a:spLocks noGrp="1"/>
          </p:cNvSpPr>
          <p:nvPr>
            <p:ph type="dt" sz="half" idx="10"/>
          </p:nvPr>
        </p:nvSpPr>
        <p:spPr/>
        <p:txBody>
          <a:bodyPr/>
          <a:lstStyle>
            <a:lvl1pPr>
              <a:defRPr/>
            </a:lvl1pPr>
          </a:lstStyle>
          <a:p>
            <a:pPr>
              <a:defRPr/>
            </a:pPr>
            <a:endParaRPr lang="en-US" altLang="ja-JP"/>
          </a:p>
        </p:txBody>
      </p:sp>
      <p:sp>
        <p:nvSpPr>
          <p:cNvPr id="10" name="フッター プレースホルダー 4">
            <a:extLst>
              <a:ext uri="{FF2B5EF4-FFF2-40B4-BE49-F238E27FC236}">
                <a16:creationId xmlns:a16="http://schemas.microsoft.com/office/drawing/2014/main" id="{DAF5CE9D-FEB2-4369-A4E1-21B7068DDAE4}"/>
              </a:ext>
            </a:extLst>
          </p:cNvPr>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ー 13">
            <a:extLst>
              <a:ext uri="{FF2B5EF4-FFF2-40B4-BE49-F238E27FC236}">
                <a16:creationId xmlns:a16="http://schemas.microsoft.com/office/drawing/2014/main" id="{2C146798-09C0-4B58-86D6-C1B3C70DB0A8}"/>
              </a:ext>
            </a:extLst>
          </p:cNvPr>
          <p:cNvSpPr>
            <a:spLocks noGrp="1"/>
          </p:cNvSpPr>
          <p:nvPr>
            <p:ph type="sldNum" sz="quarter" idx="12"/>
          </p:nvPr>
        </p:nvSpPr>
        <p:spPr/>
        <p:txBody>
          <a:bodyPr/>
          <a:lstStyle>
            <a:lvl1pPr>
              <a:defRPr/>
            </a:lvl1pPr>
          </a:lstStyle>
          <a:p>
            <a:fld id="{BC21D859-4EF6-4399-8065-300643C10FCA}" type="slidenum">
              <a:rPr lang="en-US" altLang="ja-JP"/>
              <a:pPr/>
              <a:t>‹#›</a:t>
            </a:fld>
            <a:endParaRPr lang="en-US" altLang="ja-JP"/>
          </a:p>
        </p:txBody>
      </p:sp>
    </p:spTree>
    <p:extLst>
      <p:ext uri="{BB962C8B-B14F-4D97-AF65-F5344CB8AC3E}">
        <p14:creationId xmlns:p14="http://schemas.microsoft.com/office/powerpoint/2010/main" val="104217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6">
            <a:extLst>
              <a:ext uri="{FF2B5EF4-FFF2-40B4-BE49-F238E27FC236}">
                <a16:creationId xmlns:a16="http://schemas.microsoft.com/office/drawing/2014/main" id="{F96D1CCF-35C2-47B2-98A0-CB1F49C8FF52}"/>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9988032D-6A09-49B6-9E5C-1452C6B70763}"/>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1">
            <a:extLst>
              <a:ext uri="{FF2B5EF4-FFF2-40B4-BE49-F238E27FC236}">
                <a16:creationId xmlns:a16="http://schemas.microsoft.com/office/drawing/2014/main" id="{046CC9F0-F342-433E-B88D-9B0D80A0F972}"/>
              </a:ext>
            </a:extLst>
          </p:cNvPr>
          <p:cNvSpPr>
            <a:spLocks noGrp="1"/>
          </p:cNvSpPr>
          <p:nvPr>
            <p:ph type="sldNum" sz="quarter" idx="12"/>
          </p:nvPr>
        </p:nvSpPr>
        <p:spPr/>
        <p:txBody>
          <a:bodyPr/>
          <a:lstStyle>
            <a:lvl1pPr>
              <a:defRPr/>
            </a:lvl1pPr>
          </a:lstStyle>
          <a:p>
            <a:fld id="{0BB0D8D9-9C11-4FF9-9323-C1E3C8DEC7FE}" type="slidenum">
              <a:rPr lang="en-US" altLang="ja-JP"/>
              <a:pPr/>
              <a:t>‹#›</a:t>
            </a:fld>
            <a:endParaRPr lang="en-US" altLang="ja-JP"/>
          </a:p>
        </p:txBody>
      </p:sp>
    </p:spTree>
    <p:extLst>
      <p:ext uri="{BB962C8B-B14F-4D97-AF65-F5344CB8AC3E}">
        <p14:creationId xmlns:p14="http://schemas.microsoft.com/office/powerpoint/2010/main" val="29633327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ja-JP" altLang="en-US"/>
              <a:t>マスター タイトルの書式設定</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a:extLst>
              <a:ext uri="{FF2B5EF4-FFF2-40B4-BE49-F238E27FC236}">
                <a16:creationId xmlns:a16="http://schemas.microsoft.com/office/drawing/2014/main" id="{7CFA1FD9-9554-4847-95A8-92271763205A}"/>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8406399F-1162-47E4-A8ED-35EAA7829408}"/>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267E4D98-0456-45B9-86BB-38C90F0DEFF4}"/>
              </a:ext>
            </a:extLst>
          </p:cNvPr>
          <p:cNvSpPr>
            <a:spLocks noGrp="1"/>
          </p:cNvSpPr>
          <p:nvPr>
            <p:ph type="sldNum" sz="quarter" idx="12"/>
          </p:nvPr>
        </p:nvSpPr>
        <p:spPr/>
        <p:txBody>
          <a:bodyPr/>
          <a:lstStyle>
            <a:lvl1pPr>
              <a:defRPr/>
            </a:lvl1pPr>
          </a:lstStyle>
          <a:p>
            <a:fld id="{67D68466-634E-4266-BAFB-923ACF644E48}" type="slidenum">
              <a:rPr lang="en-US" altLang="ja-JP"/>
              <a:pPr/>
              <a:t>‹#›</a:t>
            </a:fld>
            <a:endParaRPr lang="en-US" altLang="ja-JP"/>
          </a:p>
        </p:txBody>
      </p:sp>
    </p:spTree>
    <p:extLst>
      <p:ext uri="{BB962C8B-B14F-4D97-AF65-F5344CB8AC3E}">
        <p14:creationId xmlns:p14="http://schemas.microsoft.com/office/powerpoint/2010/main" val="41414881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51338EDB-18CB-491A-8F18-B04EED6162D2}"/>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8F0D8BE9-09F2-43D5-9ABC-75E6476F7C21}"/>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B2DE7DE4-1227-47ED-B382-30C30B9A8F62}"/>
              </a:ext>
            </a:extLst>
          </p:cNvPr>
          <p:cNvSpPr>
            <a:spLocks noGrp="1"/>
          </p:cNvSpPr>
          <p:nvPr>
            <p:ph type="sldNum" sz="quarter" idx="12"/>
          </p:nvPr>
        </p:nvSpPr>
        <p:spPr/>
        <p:txBody>
          <a:bodyPr/>
          <a:lstStyle>
            <a:lvl1pPr>
              <a:defRPr/>
            </a:lvl1pPr>
          </a:lstStyle>
          <a:p>
            <a:fld id="{17964207-8895-4B03-BA8B-CA8E71D4E63D}" type="slidenum">
              <a:rPr lang="en-US" altLang="ja-JP"/>
              <a:pPr/>
              <a:t>‹#›</a:t>
            </a:fld>
            <a:endParaRPr lang="en-US" altLang="ja-JP"/>
          </a:p>
        </p:txBody>
      </p:sp>
    </p:spTree>
    <p:extLst>
      <p:ext uri="{BB962C8B-B14F-4D97-AF65-F5344CB8AC3E}">
        <p14:creationId xmlns:p14="http://schemas.microsoft.com/office/powerpoint/2010/main" val="10616927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CEF053D8-4EA9-4153-A6FB-2E9EDCBCDBBF}"/>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894B3234-994C-415F-9C8C-AC7605BF840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6BD3460C-40D7-476B-B275-455A604151EF}"/>
              </a:ext>
            </a:extLst>
          </p:cNvPr>
          <p:cNvSpPr>
            <a:spLocks noGrp="1"/>
          </p:cNvSpPr>
          <p:nvPr>
            <p:ph type="sldNum" sz="quarter" idx="12"/>
          </p:nvPr>
        </p:nvSpPr>
        <p:spPr/>
        <p:txBody>
          <a:bodyPr/>
          <a:lstStyle>
            <a:lvl1pPr>
              <a:defRPr/>
            </a:lvl1pPr>
          </a:lstStyle>
          <a:p>
            <a:fld id="{EC317444-03DC-4020-ACFD-E9F76A9ADB6F}" type="slidenum">
              <a:rPr lang="en-US" altLang="ja-JP"/>
              <a:pPr/>
              <a:t>‹#›</a:t>
            </a:fld>
            <a:endParaRPr lang="en-US" altLang="ja-JP"/>
          </a:p>
        </p:txBody>
      </p:sp>
    </p:spTree>
    <p:extLst>
      <p:ext uri="{BB962C8B-B14F-4D97-AF65-F5344CB8AC3E}">
        <p14:creationId xmlns:p14="http://schemas.microsoft.com/office/powerpoint/2010/main" val="37031386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14F443D8-D1E1-41CC-B8A9-41B5129488C5}"/>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B3CA7F4D-B615-48CB-B9E8-DD64AC03C5E2}"/>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05C3669F-DB55-4E27-97E5-1D00A896DFF7}"/>
              </a:ext>
            </a:extLst>
          </p:cNvPr>
          <p:cNvSpPr>
            <a:spLocks noGrp="1"/>
          </p:cNvSpPr>
          <p:nvPr>
            <p:ph type="sldNum" sz="quarter" idx="12"/>
          </p:nvPr>
        </p:nvSpPr>
        <p:spPr/>
        <p:txBody>
          <a:bodyPr/>
          <a:lstStyle>
            <a:lvl1pPr>
              <a:defRPr/>
            </a:lvl1pPr>
          </a:lstStyle>
          <a:p>
            <a:fld id="{45E49C94-2DD0-4878-AF0B-0777058410EE}" type="slidenum">
              <a:rPr lang="en-US" altLang="ja-JP"/>
              <a:pPr/>
              <a:t>‹#›</a:t>
            </a:fld>
            <a:endParaRPr lang="en-US" altLang="ja-JP"/>
          </a:p>
        </p:txBody>
      </p:sp>
    </p:spTree>
    <p:extLst>
      <p:ext uri="{BB962C8B-B14F-4D97-AF65-F5344CB8AC3E}">
        <p14:creationId xmlns:p14="http://schemas.microsoft.com/office/powerpoint/2010/main" val="19478506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3">
            <a:extLst>
              <a:ext uri="{FF2B5EF4-FFF2-40B4-BE49-F238E27FC236}">
                <a16:creationId xmlns:a16="http://schemas.microsoft.com/office/drawing/2014/main" id="{787A7518-100F-4B53-A72A-A674AB5C7D0C}"/>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427C2746-F1DD-491E-BD33-12D8602F059A}"/>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A5504266-A88C-4F6F-8C91-C1B330B99354}"/>
              </a:ext>
            </a:extLst>
          </p:cNvPr>
          <p:cNvSpPr>
            <a:spLocks noGrp="1"/>
          </p:cNvSpPr>
          <p:nvPr>
            <p:ph type="sldNum" sz="quarter" idx="12"/>
          </p:nvPr>
        </p:nvSpPr>
        <p:spPr/>
        <p:txBody>
          <a:bodyPr/>
          <a:lstStyle>
            <a:lvl1pPr>
              <a:defRPr/>
            </a:lvl1pPr>
          </a:lstStyle>
          <a:p>
            <a:fld id="{DD115B1E-1204-45CA-BF15-678B1FEF3794}" type="slidenum">
              <a:rPr lang="en-US" altLang="ja-JP"/>
              <a:pPr/>
              <a:t>‹#›</a:t>
            </a:fld>
            <a:endParaRPr lang="en-US" altLang="ja-JP"/>
          </a:p>
        </p:txBody>
      </p:sp>
    </p:spTree>
    <p:extLst>
      <p:ext uri="{BB962C8B-B14F-4D97-AF65-F5344CB8AC3E}">
        <p14:creationId xmlns:p14="http://schemas.microsoft.com/office/powerpoint/2010/main" val="14271708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FC207E31-02F0-402F-AB08-4C3EBF314506}"/>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091571C0-7E1F-4007-9E11-3B320BFAAB4E}"/>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527C7031-6EC0-499C-8E6E-987BBEC48739}"/>
              </a:ext>
            </a:extLst>
          </p:cNvPr>
          <p:cNvSpPr>
            <a:spLocks noGrp="1"/>
          </p:cNvSpPr>
          <p:nvPr>
            <p:ph type="sldNum" sz="quarter" idx="12"/>
          </p:nvPr>
        </p:nvSpPr>
        <p:spPr/>
        <p:txBody>
          <a:bodyPr/>
          <a:lstStyle>
            <a:lvl1pPr>
              <a:defRPr/>
            </a:lvl1pPr>
          </a:lstStyle>
          <a:p>
            <a:fld id="{8C48AD71-D738-43A4-AC1E-04F7D3B78618}" type="slidenum">
              <a:rPr lang="en-US" altLang="ja-JP"/>
              <a:pPr/>
              <a:t>‹#›</a:t>
            </a:fld>
            <a:endParaRPr lang="en-US" altLang="ja-JP"/>
          </a:p>
        </p:txBody>
      </p:sp>
    </p:spTree>
    <p:extLst>
      <p:ext uri="{BB962C8B-B14F-4D97-AF65-F5344CB8AC3E}">
        <p14:creationId xmlns:p14="http://schemas.microsoft.com/office/powerpoint/2010/main" val="994555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38FDA63-4911-4DCA-8E0B-07E9977FCB87}"/>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FF004BE7-1093-4793-864A-650EA2757D0B}"/>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BE8A5639-C063-4B6F-935A-137E3A4E372B}"/>
              </a:ext>
            </a:extLst>
          </p:cNvPr>
          <p:cNvSpPr>
            <a:spLocks noGrp="1"/>
          </p:cNvSpPr>
          <p:nvPr>
            <p:ph type="sldNum" sz="quarter" idx="12"/>
          </p:nvPr>
        </p:nvSpPr>
        <p:spPr/>
        <p:txBody>
          <a:bodyPr/>
          <a:lstStyle>
            <a:lvl1pPr>
              <a:defRPr/>
            </a:lvl1pPr>
          </a:lstStyle>
          <a:p>
            <a:fld id="{71C69E70-3EB4-448D-B80C-98EBF3B8B2AD}" type="slidenum">
              <a:rPr lang="en-US" altLang="ja-JP"/>
              <a:pPr/>
              <a:t>‹#›</a:t>
            </a:fld>
            <a:endParaRPr lang="en-US" altLang="ja-JP"/>
          </a:p>
        </p:txBody>
      </p:sp>
    </p:spTree>
    <p:extLst>
      <p:ext uri="{BB962C8B-B14F-4D97-AF65-F5344CB8AC3E}">
        <p14:creationId xmlns:p14="http://schemas.microsoft.com/office/powerpoint/2010/main" val="37136803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ja-JP" altLang="en-US"/>
              <a:t>マスター タイトルの書式設定</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3CBB88D3-D2A8-406A-8FCD-F97FD8235BCC}"/>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033D3D49-F239-429F-9D8C-7C8E5E573A32}"/>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67AF3F17-5086-41BB-9AB0-E99A0221E3F2}"/>
              </a:ext>
            </a:extLst>
          </p:cNvPr>
          <p:cNvSpPr>
            <a:spLocks noGrp="1"/>
          </p:cNvSpPr>
          <p:nvPr>
            <p:ph type="sldNum" sz="quarter" idx="12"/>
          </p:nvPr>
        </p:nvSpPr>
        <p:spPr/>
        <p:txBody>
          <a:bodyPr/>
          <a:lstStyle>
            <a:lvl1pPr>
              <a:defRPr/>
            </a:lvl1pPr>
          </a:lstStyle>
          <a:p>
            <a:fld id="{AE07E090-2DAC-44EE-8D52-6BF41781532D}" type="slidenum">
              <a:rPr lang="en-US" altLang="ja-JP"/>
              <a:pPr/>
              <a:t>‹#›</a:t>
            </a:fld>
            <a:endParaRPr lang="en-US" altLang="ja-JP"/>
          </a:p>
        </p:txBody>
      </p:sp>
    </p:spTree>
    <p:extLst>
      <p:ext uri="{BB962C8B-B14F-4D97-AF65-F5344CB8AC3E}">
        <p14:creationId xmlns:p14="http://schemas.microsoft.com/office/powerpoint/2010/main" val="27108434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5" name="Oval 31">
            <a:extLst>
              <a:ext uri="{FF2B5EF4-FFF2-40B4-BE49-F238E27FC236}">
                <a16:creationId xmlns:a16="http://schemas.microsoft.com/office/drawing/2014/main" id="{3BF228EF-766E-4F66-BD86-72F187188C2A}"/>
              </a:ext>
            </a:extLst>
          </p:cNvPr>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32">
            <a:extLst>
              <a:ext uri="{FF2B5EF4-FFF2-40B4-BE49-F238E27FC236}">
                <a16:creationId xmlns:a16="http://schemas.microsoft.com/office/drawing/2014/main" id="{03F22233-E590-49CA-A5FB-AEC37840F8CE}"/>
              </a:ext>
            </a:extLst>
          </p:cNvPr>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28">
            <a:extLst>
              <a:ext uri="{FF2B5EF4-FFF2-40B4-BE49-F238E27FC236}">
                <a16:creationId xmlns:a16="http://schemas.microsoft.com/office/drawing/2014/main" id="{DFB9F21B-6E9F-456C-B647-33550BB8AC30}"/>
              </a:ext>
            </a:extLst>
          </p:cNvPr>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30">
            <a:extLst>
              <a:ext uri="{FF2B5EF4-FFF2-40B4-BE49-F238E27FC236}">
                <a16:creationId xmlns:a16="http://schemas.microsoft.com/office/drawing/2014/main" id="{71284D9C-E971-41D1-8D0D-06786CBCF96C}"/>
              </a:ext>
            </a:extLst>
          </p:cNvPr>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27">
            <a:extLst>
              <a:ext uri="{FF2B5EF4-FFF2-40B4-BE49-F238E27FC236}">
                <a16:creationId xmlns:a16="http://schemas.microsoft.com/office/drawing/2014/main" id="{953713F4-8F39-4CC4-A274-E6D542FFE854}"/>
              </a:ext>
            </a:extLst>
          </p:cNvPr>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29">
            <a:extLst>
              <a:ext uri="{FF2B5EF4-FFF2-40B4-BE49-F238E27FC236}">
                <a16:creationId xmlns:a16="http://schemas.microsoft.com/office/drawing/2014/main" id="{BEC5783D-0FCF-411A-893F-5E1C4F65491C}"/>
              </a:ext>
            </a:extLst>
          </p:cNvPr>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33">
            <a:extLst>
              <a:ext uri="{FF2B5EF4-FFF2-40B4-BE49-F238E27FC236}">
                <a16:creationId xmlns:a16="http://schemas.microsoft.com/office/drawing/2014/main" id="{7B1EF63C-5FAB-4577-9482-150349FA7488}"/>
              </a:ext>
            </a:extLst>
          </p:cNvPr>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34">
            <a:extLst>
              <a:ext uri="{FF2B5EF4-FFF2-40B4-BE49-F238E27FC236}">
                <a16:creationId xmlns:a16="http://schemas.microsoft.com/office/drawing/2014/main" id="{5B5B20BE-EE74-478B-AF05-7ADCC837E5BB}"/>
              </a:ext>
            </a:extLst>
          </p:cNvPr>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rtlCol="0">
            <a:normAutofit/>
          </a:bodyPr>
          <a:lstStyle/>
          <a:p>
            <a:pPr lvl="0"/>
            <a:r>
              <a:rPr lang="ja-JP" altLang="en-US" noProof="0"/>
              <a:t>アイコンをクリックして図を追加</a:t>
            </a:r>
            <a:endParaRPr lang="en-US" noProof="0"/>
          </a:p>
        </p:txBody>
      </p:sp>
      <p:sp>
        <p:nvSpPr>
          <p:cNvPr id="13" name="Date Placeholder 4">
            <a:extLst>
              <a:ext uri="{FF2B5EF4-FFF2-40B4-BE49-F238E27FC236}">
                <a16:creationId xmlns:a16="http://schemas.microsoft.com/office/drawing/2014/main" id="{AE5240A7-B3AC-46CF-8DB0-5C11E8EF9BE3}"/>
              </a:ext>
            </a:extLst>
          </p:cNvPr>
          <p:cNvSpPr>
            <a:spLocks noGrp="1"/>
          </p:cNvSpPr>
          <p:nvPr>
            <p:ph type="dt" sz="half" idx="15"/>
          </p:nvPr>
        </p:nvSpPr>
        <p:spPr/>
        <p:txBody>
          <a:bodyPr/>
          <a:lstStyle>
            <a:lvl1pPr>
              <a:defRPr/>
            </a:lvl1pPr>
          </a:lstStyle>
          <a:p>
            <a:pPr>
              <a:defRPr/>
            </a:pPr>
            <a:endParaRPr lang="en-US" altLang="ja-JP"/>
          </a:p>
        </p:txBody>
      </p:sp>
      <p:sp>
        <p:nvSpPr>
          <p:cNvPr id="14" name="Footer Placeholder 5">
            <a:extLst>
              <a:ext uri="{FF2B5EF4-FFF2-40B4-BE49-F238E27FC236}">
                <a16:creationId xmlns:a16="http://schemas.microsoft.com/office/drawing/2014/main" id="{8297D3EA-3A08-4E57-96D1-E0853ED2786A}"/>
              </a:ext>
            </a:extLst>
          </p:cNvPr>
          <p:cNvSpPr>
            <a:spLocks noGrp="1"/>
          </p:cNvSpPr>
          <p:nvPr>
            <p:ph type="ftr" sz="quarter" idx="16"/>
          </p:nvPr>
        </p:nvSpPr>
        <p:spPr/>
        <p:txBody>
          <a:bodyPr/>
          <a:lstStyle>
            <a:lvl1pPr>
              <a:defRPr/>
            </a:lvl1pPr>
          </a:lstStyle>
          <a:p>
            <a:pPr>
              <a:defRPr/>
            </a:pPr>
            <a:endParaRPr lang="en-US" altLang="ja-JP"/>
          </a:p>
        </p:txBody>
      </p:sp>
      <p:sp>
        <p:nvSpPr>
          <p:cNvPr id="15" name="Slide Number Placeholder 6">
            <a:extLst>
              <a:ext uri="{FF2B5EF4-FFF2-40B4-BE49-F238E27FC236}">
                <a16:creationId xmlns:a16="http://schemas.microsoft.com/office/drawing/2014/main" id="{740EEDA8-5353-479E-B878-537E506CA7D1}"/>
              </a:ext>
            </a:extLst>
          </p:cNvPr>
          <p:cNvSpPr>
            <a:spLocks noGrp="1"/>
          </p:cNvSpPr>
          <p:nvPr>
            <p:ph type="sldNum" sz="quarter" idx="17"/>
          </p:nvPr>
        </p:nvSpPr>
        <p:spPr/>
        <p:txBody>
          <a:bodyPr/>
          <a:lstStyle>
            <a:lvl1pPr>
              <a:defRPr/>
            </a:lvl1pPr>
          </a:lstStyle>
          <a:p>
            <a:fld id="{37C4F08A-2149-43E0-AE52-DF73EAE7F377}" type="slidenum">
              <a:rPr lang="en-US" altLang="ja-JP"/>
              <a:pPr/>
              <a:t>‹#›</a:t>
            </a:fld>
            <a:endParaRPr lang="en-US" altLang="ja-JP"/>
          </a:p>
        </p:txBody>
      </p:sp>
    </p:spTree>
    <p:extLst>
      <p:ext uri="{BB962C8B-B14F-4D97-AF65-F5344CB8AC3E}">
        <p14:creationId xmlns:p14="http://schemas.microsoft.com/office/powerpoint/2010/main" val="38035078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08D9BD9D-B06F-430D-8CEC-E3BEC2441AC6}"/>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F0555B61-56FD-4073-899E-131467D1619A}"/>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E07FD2B8-DCD7-4A4C-B7DA-98E090B9FFCD}"/>
              </a:ext>
            </a:extLst>
          </p:cNvPr>
          <p:cNvSpPr>
            <a:spLocks noGrp="1"/>
          </p:cNvSpPr>
          <p:nvPr>
            <p:ph type="sldNum" sz="quarter" idx="12"/>
          </p:nvPr>
        </p:nvSpPr>
        <p:spPr/>
        <p:txBody>
          <a:bodyPr/>
          <a:lstStyle>
            <a:lvl1pPr>
              <a:defRPr/>
            </a:lvl1pPr>
          </a:lstStyle>
          <a:p>
            <a:fld id="{54D76834-BCF2-4771-92B7-D95B519AAA73}" type="slidenum">
              <a:rPr lang="en-US" altLang="ja-JP"/>
              <a:pPr/>
              <a:t>‹#›</a:t>
            </a:fld>
            <a:endParaRPr lang="en-US" altLang="ja-JP"/>
          </a:p>
        </p:txBody>
      </p:sp>
    </p:spTree>
    <p:extLst>
      <p:ext uri="{BB962C8B-B14F-4D97-AF65-F5344CB8AC3E}">
        <p14:creationId xmlns:p14="http://schemas.microsoft.com/office/powerpoint/2010/main" val="188403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29454" y="274639"/>
            <a:ext cx="1757346" cy="5851525"/>
          </a:xfrm>
        </p:spPr>
        <p:txBody>
          <a:bodyPr vert="eaVert"/>
          <a:lstStyle/>
          <a:p>
            <a:r>
              <a:rPr lang="ja-JP" altLang="en-US"/>
              <a:t>マスター タイトルの書式設定</a:t>
            </a:r>
            <a:endParaRPr lang="en-US"/>
          </a:p>
        </p:txBody>
      </p:sp>
      <p:sp>
        <p:nvSpPr>
          <p:cNvPr id="3" name="縦書きテキスト プレースホルダー 2"/>
          <p:cNvSpPr>
            <a:spLocks noGrp="1"/>
          </p:cNvSpPr>
          <p:nvPr>
            <p:ph type="body" orient="vert" idx="1"/>
          </p:nvPr>
        </p:nvSpPr>
        <p:spPr>
          <a:xfrm>
            <a:off x="457200" y="274639"/>
            <a:ext cx="6400816"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6">
            <a:extLst>
              <a:ext uri="{FF2B5EF4-FFF2-40B4-BE49-F238E27FC236}">
                <a16:creationId xmlns:a16="http://schemas.microsoft.com/office/drawing/2014/main" id="{148BDCF9-6690-4827-8B25-48E6822AFEA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DEB1E27C-D72D-44C5-A0E7-92A676459F2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1">
            <a:extLst>
              <a:ext uri="{FF2B5EF4-FFF2-40B4-BE49-F238E27FC236}">
                <a16:creationId xmlns:a16="http://schemas.microsoft.com/office/drawing/2014/main" id="{11C38DFF-3297-40D5-913D-30DCB1AC0EA6}"/>
              </a:ext>
            </a:extLst>
          </p:cNvPr>
          <p:cNvSpPr>
            <a:spLocks noGrp="1"/>
          </p:cNvSpPr>
          <p:nvPr>
            <p:ph type="sldNum" sz="quarter" idx="12"/>
          </p:nvPr>
        </p:nvSpPr>
        <p:spPr/>
        <p:txBody>
          <a:bodyPr/>
          <a:lstStyle>
            <a:lvl1pPr>
              <a:defRPr/>
            </a:lvl1pPr>
          </a:lstStyle>
          <a:p>
            <a:fld id="{F44F3667-3722-4D01-A9AC-9A33A9EAA593}" type="slidenum">
              <a:rPr lang="en-US" altLang="ja-JP"/>
              <a:pPr/>
              <a:t>‹#›</a:t>
            </a:fld>
            <a:endParaRPr lang="en-US" altLang="ja-JP"/>
          </a:p>
        </p:txBody>
      </p:sp>
    </p:spTree>
    <p:extLst>
      <p:ext uri="{BB962C8B-B14F-4D97-AF65-F5344CB8AC3E}">
        <p14:creationId xmlns:p14="http://schemas.microsoft.com/office/powerpoint/2010/main" val="29390588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EC877CF6-BB11-4A0B-B83E-37CB1E353303}"/>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E1EC404E-D5AD-4A83-99E1-2AA7F7EEA996}"/>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7EC47F13-C4D1-44D0-897F-E373FED95F3A}"/>
              </a:ext>
            </a:extLst>
          </p:cNvPr>
          <p:cNvSpPr>
            <a:spLocks noGrp="1"/>
          </p:cNvSpPr>
          <p:nvPr>
            <p:ph type="sldNum" sz="quarter" idx="12"/>
          </p:nvPr>
        </p:nvSpPr>
        <p:spPr/>
        <p:txBody>
          <a:bodyPr/>
          <a:lstStyle>
            <a:lvl1pPr>
              <a:defRPr/>
            </a:lvl1pPr>
          </a:lstStyle>
          <a:p>
            <a:fld id="{E4EBCD2C-E91B-4C5D-B283-64E67575231B}" type="slidenum">
              <a:rPr lang="en-US" altLang="ja-JP"/>
              <a:pPr/>
              <a:t>‹#›</a:t>
            </a:fld>
            <a:endParaRPr lang="en-US" altLang="ja-JP"/>
          </a:p>
        </p:txBody>
      </p:sp>
    </p:spTree>
    <p:extLst>
      <p:ext uri="{BB962C8B-B14F-4D97-AF65-F5344CB8AC3E}">
        <p14:creationId xmlns:p14="http://schemas.microsoft.com/office/powerpoint/2010/main" val="1660265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マスター タイトルの書式設定</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マスター サブタイトルの書式設定</a:t>
            </a:r>
            <a:endParaRPr lang="en-US"/>
          </a:p>
        </p:txBody>
      </p:sp>
      <p:sp>
        <p:nvSpPr>
          <p:cNvPr id="4" name="Date Placeholder 29">
            <a:extLst>
              <a:ext uri="{FF2B5EF4-FFF2-40B4-BE49-F238E27FC236}">
                <a16:creationId xmlns:a16="http://schemas.microsoft.com/office/drawing/2014/main" id="{877D1AFD-9B87-43DB-B1F7-FE40D9CEEAF5}"/>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18">
            <a:extLst>
              <a:ext uri="{FF2B5EF4-FFF2-40B4-BE49-F238E27FC236}">
                <a16:creationId xmlns:a16="http://schemas.microsoft.com/office/drawing/2014/main" id="{551A4602-0A46-4772-98A8-9D1226FD3B05}"/>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26">
            <a:extLst>
              <a:ext uri="{FF2B5EF4-FFF2-40B4-BE49-F238E27FC236}">
                <a16:creationId xmlns:a16="http://schemas.microsoft.com/office/drawing/2014/main" id="{0CD43EF6-27A9-4627-BF56-8CEA48F52086}"/>
              </a:ext>
            </a:extLst>
          </p:cNvPr>
          <p:cNvSpPr>
            <a:spLocks noGrp="1"/>
          </p:cNvSpPr>
          <p:nvPr>
            <p:ph type="sldNum" sz="quarter" idx="12"/>
          </p:nvPr>
        </p:nvSpPr>
        <p:spPr/>
        <p:txBody>
          <a:bodyPr/>
          <a:lstStyle>
            <a:lvl1pPr>
              <a:defRPr>
                <a:solidFill>
                  <a:srgbClr val="D1EAEE"/>
                </a:solidFill>
              </a:defRPr>
            </a:lvl1pPr>
          </a:lstStyle>
          <a:p>
            <a:fld id="{49F3B5D6-663F-445D-874D-CCE0831A1FEA}" type="slidenum">
              <a:rPr lang="en-US" altLang="ja-JP"/>
              <a:pPr/>
              <a:t>‹#›</a:t>
            </a:fld>
            <a:endParaRPr lang="en-US" altLang="ja-JP"/>
          </a:p>
        </p:txBody>
      </p:sp>
    </p:spTree>
    <p:extLst>
      <p:ext uri="{BB962C8B-B14F-4D97-AF65-F5344CB8AC3E}">
        <p14:creationId xmlns:p14="http://schemas.microsoft.com/office/powerpoint/2010/main" val="220968245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9">
            <a:extLst>
              <a:ext uri="{FF2B5EF4-FFF2-40B4-BE49-F238E27FC236}">
                <a16:creationId xmlns:a16="http://schemas.microsoft.com/office/drawing/2014/main" id="{972E67E0-30C8-4729-AA36-355EA964BC33}"/>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21">
            <a:extLst>
              <a:ext uri="{FF2B5EF4-FFF2-40B4-BE49-F238E27FC236}">
                <a16:creationId xmlns:a16="http://schemas.microsoft.com/office/drawing/2014/main" id="{50C8F99A-2F27-4774-8EE7-297724E27D85}"/>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17">
            <a:extLst>
              <a:ext uri="{FF2B5EF4-FFF2-40B4-BE49-F238E27FC236}">
                <a16:creationId xmlns:a16="http://schemas.microsoft.com/office/drawing/2014/main" id="{59057ED2-6F7B-4024-9B09-6FEF56A88A5B}"/>
              </a:ext>
            </a:extLst>
          </p:cNvPr>
          <p:cNvSpPr>
            <a:spLocks noGrp="1"/>
          </p:cNvSpPr>
          <p:nvPr>
            <p:ph type="sldNum" sz="quarter" idx="12"/>
          </p:nvPr>
        </p:nvSpPr>
        <p:spPr/>
        <p:txBody>
          <a:bodyPr/>
          <a:lstStyle>
            <a:lvl1pPr>
              <a:defRPr/>
            </a:lvl1pPr>
          </a:lstStyle>
          <a:p>
            <a:fld id="{347227AB-3BF7-4EF8-B2E9-DF398D073B37}" type="slidenum">
              <a:rPr lang="en-US" altLang="ja-JP"/>
              <a:pPr/>
              <a:t>‹#›</a:t>
            </a:fld>
            <a:endParaRPr lang="en-US" altLang="ja-JP"/>
          </a:p>
        </p:txBody>
      </p:sp>
    </p:spTree>
    <p:extLst>
      <p:ext uri="{BB962C8B-B14F-4D97-AF65-F5344CB8AC3E}">
        <p14:creationId xmlns:p14="http://schemas.microsoft.com/office/powerpoint/2010/main" val="2478227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76C08CB9-0942-4FF9-9C7E-61C0E2546495}"/>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046F8D80-06EF-44CB-B603-124AFE022BAC}"/>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075F28EF-2B36-47E0-8548-E6306527FFA0}"/>
              </a:ext>
            </a:extLst>
          </p:cNvPr>
          <p:cNvSpPr>
            <a:spLocks noGrp="1"/>
          </p:cNvSpPr>
          <p:nvPr>
            <p:ph type="sldNum" sz="quarter" idx="12"/>
          </p:nvPr>
        </p:nvSpPr>
        <p:spPr/>
        <p:txBody>
          <a:bodyPr/>
          <a:lstStyle>
            <a:lvl1pPr>
              <a:defRPr>
                <a:solidFill>
                  <a:srgbClr val="D1EAEE"/>
                </a:solidFill>
              </a:defRPr>
            </a:lvl1pPr>
          </a:lstStyle>
          <a:p>
            <a:fld id="{7A249BE7-23FD-4880-B6EF-8A1D52DC1F20}" type="slidenum">
              <a:rPr lang="en-US" altLang="ja-JP"/>
              <a:pPr/>
              <a:t>‹#›</a:t>
            </a:fld>
            <a:endParaRPr lang="en-US" altLang="ja-JP"/>
          </a:p>
        </p:txBody>
      </p:sp>
    </p:spTree>
    <p:extLst>
      <p:ext uri="{BB962C8B-B14F-4D97-AF65-F5344CB8AC3E}">
        <p14:creationId xmlns:p14="http://schemas.microsoft.com/office/powerpoint/2010/main" val="336714615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9">
            <a:extLst>
              <a:ext uri="{FF2B5EF4-FFF2-40B4-BE49-F238E27FC236}">
                <a16:creationId xmlns:a16="http://schemas.microsoft.com/office/drawing/2014/main" id="{C8740857-7EC1-4F34-9CDC-997F8EF0DCD9}"/>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21">
            <a:extLst>
              <a:ext uri="{FF2B5EF4-FFF2-40B4-BE49-F238E27FC236}">
                <a16:creationId xmlns:a16="http://schemas.microsoft.com/office/drawing/2014/main" id="{67C43E3D-1777-440F-AB14-252A9DC4AA1C}"/>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17">
            <a:extLst>
              <a:ext uri="{FF2B5EF4-FFF2-40B4-BE49-F238E27FC236}">
                <a16:creationId xmlns:a16="http://schemas.microsoft.com/office/drawing/2014/main" id="{AB572A9C-3CC8-4175-83F5-7BC151AF51EB}"/>
              </a:ext>
            </a:extLst>
          </p:cNvPr>
          <p:cNvSpPr>
            <a:spLocks noGrp="1"/>
          </p:cNvSpPr>
          <p:nvPr>
            <p:ph type="sldNum" sz="quarter" idx="12"/>
          </p:nvPr>
        </p:nvSpPr>
        <p:spPr/>
        <p:txBody>
          <a:bodyPr/>
          <a:lstStyle>
            <a:lvl1pPr>
              <a:defRPr/>
            </a:lvl1pPr>
          </a:lstStyle>
          <a:p>
            <a:fld id="{C8CA4D59-5C5E-42A0-B10B-B8BBF54B2D0A}" type="slidenum">
              <a:rPr lang="en-US" altLang="ja-JP"/>
              <a:pPr/>
              <a:t>‹#›</a:t>
            </a:fld>
            <a:endParaRPr lang="en-US" altLang="ja-JP"/>
          </a:p>
        </p:txBody>
      </p:sp>
    </p:spTree>
    <p:extLst>
      <p:ext uri="{BB962C8B-B14F-4D97-AF65-F5344CB8AC3E}">
        <p14:creationId xmlns:p14="http://schemas.microsoft.com/office/powerpoint/2010/main" val="1250708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9">
            <a:extLst>
              <a:ext uri="{FF2B5EF4-FFF2-40B4-BE49-F238E27FC236}">
                <a16:creationId xmlns:a16="http://schemas.microsoft.com/office/drawing/2014/main" id="{78216625-E422-44DA-BE9C-B7A847DCDA51}"/>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21">
            <a:extLst>
              <a:ext uri="{FF2B5EF4-FFF2-40B4-BE49-F238E27FC236}">
                <a16:creationId xmlns:a16="http://schemas.microsoft.com/office/drawing/2014/main" id="{7BFB48B1-9C42-432C-8C1A-8066E7D8D8FC}"/>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17">
            <a:extLst>
              <a:ext uri="{FF2B5EF4-FFF2-40B4-BE49-F238E27FC236}">
                <a16:creationId xmlns:a16="http://schemas.microsoft.com/office/drawing/2014/main" id="{AA5ABF91-1175-4869-9547-0B1F3A193E6E}"/>
              </a:ext>
            </a:extLst>
          </p:cNvPr>
          <p:cNvSpPr>
            <a:spLocks noGrp="1"/>
          </p:cNvSpPr>
          <p:nvPr>
            <p:ph type="sldNum" sz="quarter" idx="12"/>
          </p:nvPr>
        </p:nvSpPr>
        <p:spPr/>
        <p:txBody>
          <a:bodyPr/>
          <a:lstStyle>
            <a:lvl1pPr>
              <a:defRPr/>
            </a:lvl1pPr>
          </a:lstStyle>
          <a:p>
            <a:fld id="{74BAF663-F3A3-4ABB-88BC-C67158DB85E9}" type="slidenum">
              <a:rPr lang="en-US" altLang="ja-JP"/>
              <a:pPr/>
              <a:t>‹#›</a:t>
            </a:fld>
            <a:endParaRPr lang="en-US" altLang="ja-JP"/>
          </a:p>
        </p:txBody>
      </p:sp>
    </p:spTree>
    <p:extLst>
      <p:ext uri="{BB962C8B-B14F-4D97-AF65-F5344CB8AC3E}">
        <p14:creationId xmlns:p14="http://schemas.microsoft.com/office/powerpoint/2010/main" val="48020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マスター タイトルの書式設定</a:t>
            </a:r>
            <a:endParaRPr lang="en-US"/>
          </a:p>
        </p:txBody>
      </p:sp>
      <p:sp>
        <p:nvSpPr>
          <p:cNvPr id="3" name="Date Placeholder 9">
            <a:extLst>
              <a:ext uri="{FF2B5EF4-FFF2-40B4-BE49-F238E27FC236}">
                <a16:creationId xmlns:a16="http://schemas.microsoft.com/office/drawing/2014/main" id="{7494F4E1-3E58-4133-9883-5A9A11EBA59E}"/>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21">
            <a:extLst>
              <a:ext uri="{FF2B5EF4-FFF2-40B4-BE49-F238E27FC236}">
                <a16:creationId xmlns:a16="http://schemas.microsoft.com/office/drawing/2014/main" id="{72934447-94B2-4001-9B0F-729F0C3DBA04}"/>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17">
            <a:extLst>
              <a:ext uri="{FF2B5EF4-FFF2-40B4-BE49-F238E27FC236}">
                <a16:creationId xmlns:a16="http://schemas.microsoft.com/office/drawing/2014/main" id="{777EC455-4ECB-4662-9F2B-D31DB3FD1F39}"/>
              </a:ext>
            </a:extLst>
          </p:cNvPr>
          <p:cNvSpPr>
            <a:spLocks noGrp="1"/>
          </p:cNvSpPr>
          <p:nvPr>
            <p:ph type="sldNum" sz="quarter" idx="12"/>
          </p:nvPr>
        </p:nvSpPr>
        <p:spPr/>
        <p:txBody>
          <a:bodyPr/>
          <a:lstStyle>
            <a:lvl1pPr>
              <a:defRPr/>
            </a:lvl1pPr>
          </a:lstStyle>
          <a:p>
            <a:fld id="{F404A6A1-0631-4682-A90B-AE36A3960F5A}" type="slidenum">
              <a:rPr lang="en-US" altLang="ja-JP"/>
              <a:pPr/>
              <a:t>‹#›</a:t>
            </a:fld>
            <a:endParaRPr lang="en-US" altLang="ja-JP"/>
          </a:p>
        </p:txBody>
      </p:sp>
    </p:spTree>
    <p:extLst>
      <p:ext uri="{BB962C8B-B14F-4D97-AF65-F5344CB8AC3E}">
        <p14:creationId xmlns:p14="http://schemas.microsoft.com/office/powerpoint/2010/main" val="64348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A5F688CE-EA19-4AF5-A9F4-7E0830957FAB}"/>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21">
            <a:extLst>
              <a:ext uri="{FF2B5EF4-FFF2-40B4-BE49-F238E27FC236}">
                <a16:creationId xmlns:a16="http://schemas.microsoft.com/office/drawing/2014/main" id="{4F0D11AC-C4C3-44DE-82AE-E5BDBEA1EF62}"/>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17">
            <a:extLst>
              <a:ext uri="{FF2B5EF4-FFF2-40B4-BE49-F238E27FC236}">
                <a16:creationId xmlns:a16="http://schemas.microsoft.com/office/drawing/2014/main" id="{ED428A3E-9E80-468C-A1EC-6AE387E33F95}"/>
              </a:ext>
            </a:extLst>
          </p:cNvPr>
          <p:cNvSpPr>
            <a:spLocks noGrp="1"/>
          </p:cNvSpPr>
          <p:nvPr>
            <p:ph type="sldNum" sz="quarter" idx="12"/>
          </p:nvPr>
        </p:nvSpPr>
        <p:spPr/>
        <p:txBody>
          <a:bodyPr/>
          <a:lstStyle>
            <a:lvl1pPr>
              <a:defRPr/>
            </a:lvl1pPr>
          </a:lstStyle>
          <a:p>
            <a:fld id="{4A6C8A9E-CBCC-4E2E-A633-BDE841B6FF29}" type="slidenum">
              <a:rPr lang="en-US" altLang="ja-JP"/>
              <a:pPr/>
              <a:t>‹#›</a:t>
            </a:fld>
            <a:endParaRPr lang="en-US" altLang="ja-JP"/>
          </a:p>
        </p:txBody>
      </p:sp>
    </p:spTree>
    <p:extLst>
      <p:ext uri="{BB962C8B-B14F-4D97-AF65-F5344CB8AC3E}">
        <p14:creationId xmlns:p14="http://schemas.microsoft.com/office/powerpoint/2010/main" val="206499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マスター タイトルの書式設定</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9">
            <a:extLst>
              <a:ext uri="{FF2B5EF4-FFF2-40B4-BE49-F238E27FC236}">
                <a16:creationId xmlns:a16="http://schemas.microsoft.com/office/drawing/2014/main" id="{7E584B7B-3027-4D8C-9255-BE238FCBEF20}"/>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21">
            <a:extLst>
              <a:ext uri="{FF2B5EF4-FFF2-40B4-BE49-F238E27FC236}">
                <a16:creationId xmlns:a16="http://schemas.microsoft.com/office/drawing/2014/main" id="{995CA0E9-3C8E-4B5F-9620-68BA78C29A75}"/>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17">
            <a:extLst>
              <a:ext uri="{FF2B5EF4-FFF2-40B4-BE49-F238E27FC236}">
                <a16:creationId xmlns:a16="http://schemas.microsoft.com/office/drawing/2014/main" id="{A3BC76C7-6F55-4DF7-8397-64984418B9CD}"/>
              </a:ext>
            </a:extLst>
          </p:cNvPr>
          <p:cNvSpPr>
            <a:spLocks noGrp="1"/>
          </p:cNvSpPr>
          <p:nvPr>
            <p:ph type="sldNum" sz="quarter" idx="12"/>
          </p:nvPr>
        </p:nvSpPr>
        <p:spPr/>
        <p:txBody>
          <a:bodyPr/>
          <a:lstStyle>
            <a:lvl1pPr>
              <a:defRPr/>
            </a:lvl1pPr>
          </a:lstStyle>
          <a:p>
            <a:fld id="{7247264A-333D-4675-8A06-810255094DF5}" type="slidenum">
              <a:rPr lang="en-US" altLang="ja-JP"/>
              <a:pPr/>
              <a:t>‹#›</a:t>
            </a:fld>
            <a:endParaRPr lang="en-US" altLang="ja-JP"/>
          </a:p>
        </p:txBody>
      </p:sp>
    </p:spTree>
    <p:extLst>
      <p:ext uri="{BB962C8B-B14F-4D97-AF65-F5344CB8AC3E}">
        <p14:creationId xmlns:p14="http://schemas.microsoft.com/office/powerpoint/2010/main" val="26099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ー 16">
            <a:extLst>
              <a:ext uri="{FF2B5EF4-FFF2-40B4-BE49-F238E27FC236}">
                <a16:creationId xmlns:a16="http://schemas.microsoft.com/office/drawing/2014/main" id="{8BC4EB0C-B529-4539-9326-ECB343F1F36B}"/>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F46AFA70-C061-43EF-AB0C-159134C31E18}"/>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11">
            <a:extLst>
              <a:ext uri="{FF2B5EF4-FFF2-40B4-BE49-F238E27FC236}">
                <a16:creationId xmlns:a16="http://schemas.microsoft.com/office/drawing/2014/main" id="{70114A93-83CF-4F22-8E2B-DEBCC32E83F8}"/>
              </a:ext>
            </a:extLst>
          </p:cNvPr>
          <p:cNvSpPr>
            <a:spLocks noGrp="1"/>
          </p:cNvSpPr>
          <p:nvPr>
            <p:ph type="sldNum" sz="quarter" idx="12"/>
          </p:nvPr>
        </p:nvSpPr>
        <p:spPr/>
        <p:txBody>
          <a:bodyPr/>
          <a:lstStyle>
            <a:lvl1pPr>
              <a:defRPr/>
            </a:lvl1pPr>
          </a:lstStyle>
          <a:p>
            <a:fld id="{EA789FC6-A31F-4B5C-AC76-25E8AE161F1C}" type="slidenum">
              <a:rPr lang="en-US" altLang="ja-JP"/>
              <a:pPr/>
              <a:t>‹#›</a:t>
            </a:fld>
            <a:endParaRPr lang="en-US" altLang="ja-JP"/>
          </a:p>
        </p:txBody>
      </p:sp>
    </p:spTree>
    <p:extLst>
      <p:ext uri="{BB962C8B-B14F-4D97-AF65-F5344CB8AC3E}">
        <p14:creationId xmlns:p14="http://schemas.microsoft.com/office/powerpoint/2010/main" val="362667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Snip and Round Single Corner Rectangle 8">
            <a:extLst>
              <a:ext uri="{FF2B5EF4-FFF2-40B4-BE49-F238E27FC236}">
                <a16:creationId xmlns:a16="http://schemas.microsoft.com/office/drawing/2014/main" id="{9B72066D-DF73-4348-889F-A297AEF73FBA}"/>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Right Triangle 11">
            <a:extLst>
              <a:ext uri="{FF2B5EF4-FFF2-40B4-BE49-F238E27FC236}">
                <a16:creationId xmlns:a16="http://schemas.microsoft.com/office/drawing/2014/main" id="{B8426E7A-DE05-4F91-BF7F-3349255F905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7" name="Freeform 9">
            <a:extLst>
              <a:ext uri="{FF2B5EF4-FFF2-40B4-BE49-F238E27FC236}">
                <a16:creationId xmlns:a16="http://schemas.microsoft.com/office/drawing/2014/main" id="{6C5E1EBB-A031-4267-AB3A-2BD986A50080}"/>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Freeform 10">
            <a:extLst>
              <a:ext uri="{FF2B5EF4-FFF2-40B4-BE49-F238E27FC236}">
                <a16:creationId xmlns:a16="http://schemas.microsoft.com/office/drawing/2014/main" id="{108B505B-E93D-43D1-A9FE-2703E29F933E}"/>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マスター タイトルの書式設定</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マスター テキストの書式設定</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Date Placeholder 4">
            <a:extLst>
              <a:ext uri="{FF2B5EF4-FFF2-40B4-BE49-F238E27FC236}">
                <a16:creationId xmlns:a16="http://schemas.microsoft.com/office/drawing/2014/main" id="{1A907D12-E3C8-471B-BC2D-AACB65332D69}"/>
              </a:ext>
            </a:extLst>
          </p:cNvPr>
          <p:cNvSpPr>
            <a:spLocks noGrp="1"/>
          </p:cNvSpPr>
          <p:nvPr>
            <p:ph type="dt" sz="half" idx="10"/>
          </p:nvPr>
        </p:nvSpPr>
        <p:spPr/>
        <p:txBody>
          <a:bodyPr/>
          <a:lstStyle>
            <a:lvl1pPr>
              <a:defRPr/>
            </a:lvl1pPr>
          </a:lstStyle>
          <a:p>
            <a:pPr>
              <a:defRPr/>
            </a:pPr>
            <a:endParaRPr lang="en-US" altLang="ja-JP"/>
          </a:p>
        </p:txBody>
      </p:sp>
      <p:sp>
        <p:nvSpPr>
          <p:cNvPr id="10" name="Footer Placeholder 5">
            <a:extLst>
              <a:ext uri="{FF2B5EF4-FFF2-40B4-BE49-F238E27FC236}">
                <a16:creationId xmlns:a16="http://schemas.microsoft.com/office/drawing/2014/main" id="{3F39E148-EE7E-4CCE-85F4-A72A55619B34}"/>
              </a:ext>
            </a:extLst>
          </p:cNvPr>
          <p:cNvSpPr>
            <a:spLocks noGrp="1"/>
          </p:cNvSpPr>
          <p:nvPr>
            <p:ph type="ftr" sz="quarter" idx="11"/>
          </p:nvPr>
        </p:nvSpPr>
        <p:spPr/>
        <p:txBody>
          <a:bodyPr/>
          <a:lstStyle>
            <a:lvl1pPr>
              <a:defRPr/>
            </a:lvl1pPr>
          </a:lstStyle>
          <a:p>
            <a:pPr>
              <a:defRPr/>
            </a:pPr>
            <a:endParaRPr lang="en-US" altLang="ja-JP"/>
          </a:p>
        </p:txBody>
      </p:sp>
      <p:sp>
        <p:nvSpPr>
          <p:cNvPr id="11" name="Slide Number Placeholder 6">
            <a:extLst>
              <a:ext uri="{FF2B5EF4-FFF2-40B4-BE49-F238E27FC236}">
                <a16:creationId xmlns:a16="http://schemas.microsoft.com/office/drawing/2014/main" id="{391995AC-79AA-437E-A153-327ED40861B1}"/>
              </a:ext>
            </a:extLst>
          </p:cNvPr>
          <p:cNvSpPr>
            <a:spLocks noGrp="1"/>
          </p:cNvSpPr>
          <p:nvPr>
            <p:ph type="sldNum" sz="quarter" idx="12"/>
          </p:nvPr>
        </p:nvSpPr>
        <p:spPr>
          <a:xfrm>
            <a:off x="8077200" y="6356350"/>
            <a:ext cx="609600" cy="365125"/>
          </a:xfrm>
        </p:spPr>
        <p:txBody>
          <a:bodyPr/>
          <a:lstStyle>
            <a:lvl1pPr>
              <a:defRPr/>
            </a:lvl1pPr>
          </a:lstStyle>
          <a:p>
            <a:fld id="{57510931-D645-4154-855B-D4C8A8F999F0}" type="slidenum">
              <a:rPr lang="en-US" altLang="ja-JP"/>
              <a:pPr/>
              <a:t>‹#›</a:t>
            </a:fld>
            <a:endParaRPr lang="en-US" altLang="ja-JP"/>
          </a:p>
        </p:txBody>
      </p:sp>
    </p:spTree>
    <p:extLst>
      <p:ext uri="{BB962C8B-B14F-4D97-AF65-F5344CB8AC3E}">
        <p14:creationId xmlns:p14="http://schemas.microsoft.com/office/powerpoint/2010/main" val="235896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9">
            <a:extLst>
              <a:ext uri="{FF2B5EF4-FFF2-40B4-BE49-F238E27FC236}">
                <a16:creationId xmlns:a16="http://schemas.microsoft.com/office/drawing/2014/main" id="{0042FADA-A12B-4F91-AF96-D38125E8703F}"/>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21">
            <a:extLst>
              <a:ext uri="{FF2B5EF4-FFF2-40B4-BE49-F238E27FC236}">
                <a16:creationId xmlns:a16="http://schemas.microsoft.com/office/drawing/2014/main" id="{9DB4DCE9-1313-49A2-B628-65181466C966}"/>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17">
            <a:extLst>
              <a:ext uri="{FF2B5EF4-FFF2-40B4-BE49-F238E27FC236}">
                <a16:creationId xmlns:a16="http://schemas.microsoft.com/office/drawing/2014/main" id="{D1B57FA0-6448-404D-B06B-654D4CC4E4D6}"/>
              </a:ext>
            </a:extLst>
          </p:cNvPr>
          <p:cNvSpPr>
            <a:spLocks noGrp="1"/>
          </p:cNvSpPr>
          <p:nvPr>
            <p:ph type="sldNum" sz="quarter" idx="12"/>
          </p:nvPr>
        </p:nvSpPr>
        <p:spPr/>
        <p:txBody>
          <a:bodyPr/>
          <a:lstStyle>
            <a:lvl1pPr>
              <a:defRPr/>
            </a:lvl1pPr>
          </a:lstStyle>
          <a:p>
            <a:fld id="{92AD40F0-529E-43D5-8E25-8EBD29433976}" type="slidenum">
              <a:rPr lang="en-US" altLang="ja-JP"/>
              <a:pPr/>
              <a:t>‹#›</a:t>
            </a:fld>
            <a:endParaRPr lang="en-US" altLang="ja-JP"/>
          </a:p>
        </p:txBody>
      </p:sp>
    </p:spTree>
    <p:extLst>
      <p:ext uri="{BB962C8B-B14F-4D97-AF65-F5344CB8AC3E}">
        <p14:creationId xmlns:p14="http://schemas.microsoft.com/office/powerpoint/2010/main" val="1601009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9">
            <a:extLst>
              <a:ext uri="{FF2B5EF4-FFF2-40B4-BE49-F238E27FC236}">
                <a16:creationId xmlns:a16="http://schemas.microsoft.com/office/drawing/2014/main" id="{2F9BE432-69E8-44B0-9B92-73A3DB797473}"/>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21">
            <a:extLst>
              <a:ext uri="{FF2B5EF4-FFF2-40B4-BE49-F238E27FC236}">
                <a16:creationId xmlns:a16="http://schemas.microsoft.com/office/drawing/2014/main" id="{B9FB0E16-CCEE-4EA9-B275-1FB9B0604FE3}"/>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17">
            <a:extLst>
              <a:ext uri="{FF2B5EF4-FFF2-40B4-BE49-F238E27FC236}">
                <a16:creationId xmlns:a16="http://schemas.microsoft.com/office/drawing/2014/main" id="{428A2924-8A66-43A7-88A3-301E16C48F9F}"/>
              </a:ext>
            </a:extLst>
          </p:cNvPr>
          <p:cNvSpPr>
            <a:spLocks noGrp="1"/>
          </p:cNvSpPr>
          <p:nvPr>
            <p:ph type="sldNum" sz="quarter" idx="12"/>
          </p:nvPr>
        </p:nvSpPr>
        <p:spPr/>
        <p:txBody>
          <a:bodyPr/>
          <a:lstStyle>
            <a:lvl1pPr>
              <a:defRPr/>
            </a:lvl1pPr>
          </a:lstStyle>
          <a:p>
            <a:fld id="{6659C2D8-8031-4E69-BA5F-E40872B626FF}" type="slidenum">
              <a:rPr lang="en-US" altLang="ja-JP"/>
              <a:pPr/>
              <a:t>‹#›</a:t>
            </a:fld>
            <a:endParaRPr lang="en-US" altLang="ja-JP"/>
          </a:p>
        </p:txBody>
      </p:sp>
    </p:spTree>
    <p:extLst>
      <p:ext uri="{BB962C8B-B14F-4D97-AF65-F5344CB8AC3E}">
        <p14:creationId xmlns:p14="http://schemas.microsoft.com/office/powerpoint/2010/main" val="2580422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687CA5E6-344A-4D28-9D27-8DA9B458E780}"/>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DD59380-D857-431F-AC1E-15028B5C807E}"/>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23B99276-F21B-470C-B0D9-FCFC480A4734}"/>
              </a:ext>
            </a:extLst>
          </p:cNvPr>
          <p:cNvSpPr>
            <a:spLocks noGrp="1"/>
          </p:cNvSpPr>
          <p:nvPr>
            <p:ph type="sldNum" sz="quarter" idx="12"/>
          </p:nvPr>
        </p:nvSpPr>
        <p:spPr/>
        <p:txBody>
          <a:bodyPr/>
          <a:lstStyle>
            <a:lvl1pPr>
              <a:defRPr/>
            </a:lvl1pPr>
          </a:lstStyle>
          <a:p>
            <a:fld id="{3FBA5EEC-3113-4B15-B19C-F92F2178EF5F}" type="slidenum">
              <a:rPr lang="en-US" altLang="ja-JP"/>
              <a:pPr/>
              <a:t>‹#›</a:t>
            </a:fld>
            <a:endParaRPr lang="en-US" altLang="ja-JP"/>
          </a:p>
        </p:txBody>
      </p:sp>
    </p:spTree>
    <p:extLst>
      <p:ext uri="{BB962C8B-B14F-4D97-AF65-F5344CB8AC3E}">
        <p14:creationId xmlns:p14="http://schemas.microsoft.com/office/powerpoint/2010/main" val="2752722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62C5DAF-ABC2-4894-A119-7662EBA5DA99}"/>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E8366632-E6A2-4CD2-B0F2-7F6EFD7B6AD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09E347C0-FA41-432F-A327-A2BDE675BBF6}"/>
              </a:ext>
            </a:extLst>
          </p:cNvPr>
          <p:cNvSpPr>
            <a:spLocks noGrp="1"/>
          </p:cNvSpPr>
          <p:nvPr>
            <p:ph type="sldNum" sz="quarter" idx="12"/>
          </p:nvPr>
        </p:nvSpPr>
        <p:spPr/>
        <p:txBody>
          <a:bodyPr/>
          <a:lstStyle>
            <a:lvl1pPr>
              <a:defRPr/>
            </a:lvl1pPr>
          </a:lstStyle>
          <a:p>
            <a:fld id="{5F71E6CC-0955-42F6-8906-D75389A94417}" type="slidenum">
              <a:rPr lang="en-US" altLang="ja-JP"/>
              <a:pPr/>
              <a:t>‹#›</a:t>
            </a:fld>
            <a:endParaRPr lang="en-US" altLang="ja-JP"/>
          </a:p>
        </p:txBody>
      </p:sp>
    </p:spTree>
    <p:extLst>
      <p:ext uri="{BB962C8B-B14F-4D97-AF65-F5344CB8AC3E}">
        <p14:creationId xmlns:p14="http://schemas.microsoft.com/office/powerpoint/2010/main" val="1137071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A4ADF33-8F2D-4B69-B1F7-5459CAF416C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85716626-FA07-45C7-8B5F-AE8791B1B2C7}"/>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69B738D0-11D8-4905-8372-7140E348375F}"/>
              </a:ext>
            </a:extLst>
          </p:cNvPr>
          <p:cNvSpPr>
            <a:spLocks noGrp="1"/>
          </p:cNvSpPr>
          <p:nvPr>
            <p:ph type="sldNum" sz="quarter" idx="12"/>
          </p:nvPr>
        </p:nvSpPr>
        <p:spPr/>
        <p:txBody>
          <a:bodyPr/>
          <a:lstStyle>
            <a:lvl1pPr>
              <a:defRPr/>
            </a:lvl1pPr>
          </a:lstStyle>
          <a:p>
            <a:fld id="{821F7AFF-D143-4CA6-97F7-CDFCB984E7C4}" type="slidenum">
              <a:rPr lang="en-US" altLang="ja-JP"/>
              <a:pPr/>
              <a:t>‹#›</a:t>
            </a:fld>
            <a:endParaRPr lang="en-US" altLang="ja-JP"/>
          </a:p>
        </p:txBody>
      </p:sp>
    </p:spTree>
    <p:extLst>
      <p:ext uri="{BB962C8B-B14F-4D97-AF65-F5344CB8AC3E}">
        <p14:creationId xmlns:p14="http://schemas.microsoft.com/office/powerpoint/2010/main" val="2406382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E42A9B8-816A-4C5A-AECD-99C1CB0FBF71}"/>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8C1E561B-3335-423D-BF43-0AC79662F1C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B25600F4-8CD2-4406-8531-D1A5D47637B1}"/>
              </a:ext>
            </a:extLst>
          </p:cNvPr>
          <p:cNvSpPr>
            <a:spLocks noGrp="1"/>
          </p:cNvSpPr>
          <p:nvPr>
            <p:ph type="sldNum" sz="quarter" idx="12"/>
          </p:nvPr>
        </p:nvSpPr>
        <p:spPr/>
        <p:txBody>
          <a:bodyPr/>
          <a:lstStyle>
            <a:lvl1pPr>
              <a:defRPr/>
            </a:lvl1pPr>
          </a:lstStyle>
          <a:p>
            <a:fld id="{20B5630F-286D-4E4E-9EF0-1E80397233A2}" type="slidenum">
              <a:rPr lang="en-US" altLang="ja-JP"/>
              <a:pPr/>
              <a:t>‹#›</a:t>
            </a:fld>
            <a:endParaRPr lang="en-US" altLang="ja-JP"/>
          </a:p>
        </p:txBody>
      </p:sp>
    </p:spTree>
    <p:extLst>
      <p:ext uri="{BB962C8B-B14F-4D97-AF65-F5344CB8AC3E}">
        <p14:creationId xmlns:p14="http://schemas.microsoft.com/office/powerpoint/2010/main" val="32800998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388BA9F5-854F-4002-8024-8D36C9124333}"/>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5E76A3B8-187C-44E9-BE8A-FA7E367EF2CC}"/>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153825A9-8B0E-4497-BDF6-0EDDA2AC7982}"/>
              </a:ext>
            </a:extLst>
          </p:cNvPr>
          <p:cNvSpPr>
            <a:spLocks noGrp="1"/>
          </p:cNvSpPr>
          <p:nvPr>
            <p:ph type="sldNum" sz="quarter" idx="12"/>
          </p:nvPr>
        </p:nvSpPr>
        <p:spPr/>
        <p:txBody>
          <a:bodyPr/>
          <a:lstStyle>
            <a:lvl1pPr>
              <a:defRPr/>
            </a:lvl1pPr>
          </a:lstStyle>
          <a:p>
            <a:fld id="{4AEF4FF6-8EE2-4B8A-9F60-7B38694C7CC9}" type="slidenum">
              <a:rPr lang="en-US" altLang="ja-JP"/>
              <a:pPr/>
              <a:t>‹#›</a:t>
            </a:fld>
            <a:endParaRPr lang="en-US" altLang="ja-JP"/>
          </a:p>
        </p:txBody>
      </p:sp>
    </p:spTree>
    <p:extLst>
      <p:ext uri="{BB962C8B-B14F-4D97-AF65-F5344CB8AC3E}">
        <p14:creationId xmlns:p14="http://schemas.microsoft.com/office/powerpoint/2010/main" val="1226473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0249EE2A-8CAB-40DC-8B18-F3E700851BE3}"/>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F0173918-69B4-4698-B990-F0E46F92F870}"/>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75DAB7FB-079D-4A3B-9297-60DD08179E4E}"/>
              </a:ext>
            </a:extLst>
          </p:cNvPr>
          <p:cNvSpPr>
            <a:spLocks noGrp="1"/>
          </p:cNvSpPr>
          <p:nvPr>
            <p:ph type="sldNum" sz="quarter" idx="12"/>
          </p:nvPr>
        </p:nvSpPr>
        <p:spPr/>
        <p:txBody>
          <a:bodyPr/>
          <a:lstStyle>
            <a:lvl1pPr>
              <a:defRPr/>
            </a:lvl1pPr>
          </a:lstStyle>
          <a:p>
            <a:fld id="{DF0596F5-AF59-4416-9B9D-D162273FDB5A}" type="slidenum">
              <a:rPr lang="en-US" altLang="ja-JP"/>
              <a:pPr/>
              <a:t>‹#›</a:t>
            </a:fld>
            <a:endParaRPr lang="en-US" altLang="ja-JP"/>
          </a:p>
        </p:txBody>
      </p:sp>
    </p:spTree>
    <p:extLst>
      <p:ext uri="{BB962C8B-B14F-4D97-AF65-F5344CB8AC3E}">
        <p14:creationId xmlns:p14="http://schemas.microsoft.com/office/powerpoint/2010/main" val="223162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98CEFECE-795C-4D5C-89EF-13C1591FCBBA}"/>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8F269C9D-CB0B-45FD-A5CE-58754D2912F7}"/>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E9EA05B2-B3EC-4648-B87E-F80D4D127923}"/>
              </a:ext>
            </a:extLst>
          </p:cNvPr>
          <p:cNvSpPr>
            <a:spLocks noGrp="1"/>
          </p:cNvSpPr>
          <p:nvPr>
            <p:ph type="sldNum" sz="quarter" idx="12"/>
          </p:nvPr>
        </p:nvSpPr>
        <p:spPr/>
        <p:txBody>
          <a:bodyPr/>
          <a:lstStyle>
            <a:lvl1pPr>
              <a:defRPr/>
            </a:lvl1pPr>
          </a:lstStyle>
          <a:p>
            <a:fld id="{BE16F37B-28D5-409E-AD64-C5997ABF7BE2}" type="slidenum">
              <a:rPr lang="en-US" altLang="ja-JP"/>
              <a:pPr/>
              <a:t>‹#›</a:t>
            </a:fld>
            <a:endParaRPr lang="en-US" altLang="ja-JP"/>
          </a:p>
        </p:txBody>
      </p:sp>
    </p:spTree>
    <p:extLst>
      <p:ext uri="{BB962C8B-B14F-4D97-AF65-F5344CB8AC3E}">
        <p14:creationId xmlns:p14="http://schemas.microsoft.com/office/powerpoint/2010/main" val="210589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フリーフォーム 10">
            <a:extLst>
              <a:ext uri="{FF2B5EF4-FFF2-40B4-BE49-F238E27FC236}">
                <a16:creationId xmlns:a16="http://schemas.microsoft.com/office/drawing/2014/main" id="{B9449503-DCBC-477E-80BA-C6DC31042165}"/>
              </a:ext>
            </a:extLst>
          </p:cNvPr>
          <p:cNvSpPr>
            <a:spLocks/>
          </p:cNvSpPr>
          <p:nvPr/>
        </p:nvSpPr>
        <p:spPr bwMode="auto">
          <a:xfrm>
            <a:off x="0" y="0"/>
            <a:ext cx="9144000" cy="6858000"/>
          </a:xfrm>
          <a:custGeom>
            <a:avLst/>
            <a:gdLst/>
            <a:ahLst/>
            <a:cxnLst>
              <a:cxn ang="0">
                <a:pos x="1507" y="31"/>
              </a:cxn>
              <a:cxn ang="0">
                <a:pos x="2276" y="2364"/>
              </a:cxn>
              <a:cxn ang="0">
                <a:pos x="1595" y="73"/>
              </a:cxn>
              <a:cxn ang="0">
                <a:pos x="1611" y="431"/>
              </a:cxn>
              <a:cxn ang="0">
                <a:pos x="1247" y="702"/>
              </a:cxn>
              <a:cxn ang="0">
                <a:pos x="1148" y="816"/>
              </a:cxn>
              <a:cxn ang="0">
                <a:pos x="3304" y="1476"/>
              </a:cxn>
              <a:cxn ang="0">
                <a:pos x="1460" y="400"/>
              </a:cxn>
              <a:cxn ang="0">
                <a:pos x="11" y="982"/>
              </a:cxn>
              <a:cxn ang="0">
                <a:pos x="3881" y="192"/>
              </a:cxn>
              <a:cxn ang="0">
                <a:pos x="2790" y="395"/>
              </a:cxn>
              <a:cxn ang="0">
                <a:pos x="3372" y="1003"/>
              </a:cxn>
              <a:cxn ang="0">
                <a:pos x="3408" y="1013"/>
              </a:cxn>
              <a:cxn ang="0">
                <a:pos x="3491" y="1179"/>
              </a:cxn>
              <a:cxn ang="0">
                <a:pos x="3341" y="1642"/>
              </a:cxn>
              <a:cxn ang="0">
                <a:pos x="3169" y="2057"/>
              </a:cxn>
              <a:cxn ang="0">
                <a:pos x="3013" y="2359"/>
              </a:cxn>
              <a:cxn ang="0">
                <a:pos x="317" y="2343"/>
              </a:cxn>
              <a:cxn ang="0">
                <a:pos x="327" y="2696"/>
              </a:cxn>
              <a:cxn ang="0">
                <a:pos x="2665" y="2852"/>
              </a:cxn>
              <a:cxn ang="0">
                <a:pos x="4385" y="3065"/>
              </a:cxn>
              <a:cxn ang="0">
                <a:pos x="4219" y="2411"/>
              </a:cxn>
              <a:cxn ang="0">
                <a:pos x="4328" y="1455"/>
              </a:cxn>
              <a:cxn ang="0">
                <a:pos x="4193" y="1366"/>
              </a:cxn>
              <a:cxn ang="0">
                <a:pos x="4182" y="769"/>
              </a:cxn>
              <a:cxn ang="0">
                <a:pos x="4369" y="515"/>
              </a:cxn>
              <a:cxn ang="0">
                <a:pos x="307" y="2925"/>
              </a:cxn>
              <a:cxn ang="0">
                <a:pos x="4317" y="2811"/>
              </a:cxn>
              <a:cxn ang="0">
                <a:pos x="3855" y="270"/>
              </a:cxn>
              <a:cxn ang="0">
                <a:pos x="4292" y="2889"/>
              </a:cxn>
              <a:cxn ang="0">
                <a:pos x="4203" y="2717"/>
              </a:cxn>
              <a:cxn ang="0">
                <a:pos x="4027" y="2551"/>
              </a:cxn>
              <a:cxn ang="0">
                <a:pos x="348" y="1190"/>
              </a:cxn>
              <a:cxn ang="0">
                <a:pos x="790" y="634"/>
              </a:cxn>
              <a:cxn ang="0">
                <a:pos x="172" y="650"/>
              </a:cxn>
              <a:cxn ang="0">
                <a:pos x="78" y="1341"/>
              </a:cxn>
              <a:cxn ang="0">
                <a:pos x="509" y="857"/>
              </a:cxn>
              <a:cxn ang="0">
                <a:pos x="218" y="946"/>
              </a:cxn>
              <a:cxn ang="0">
                <a:pos x="333" y="1938"/>
              </a:cxn>
              <a:cxn ang="0">
                <a:pos x="244" y="1377"/>
              </a:cxn>
              <a:cxn ang="0">
                <a:pos x="629" y="1122"/>
              </a:cxn>
              <a:cxn ang="0">
                <a:pos x="795" y="587"/>
              </a:cxn>
              <a:cxn ang="0">
                <a:pos x="198" y="1341"/>
              </a:cxn>
              <a:cxn ang="0">
                <a:pos x="3865" y="99"/>
              </a:cxn>
              <a:cxn ang="0">
                <a:pos x="3315" y="899"/>
              </a:cxn>
              <a:cxn ang="0">
                <a:pos x="2276" y="2364"/>
              </a:cxn>
              <a:cxn ang="0">
                <a:pos x="3777" y="37"/>
              </a:cxn>
              <a:cxn ang="0">
                <a:pos x="125" y="1481"/>
              </a:cxn>
              <a:cxn ang="0">
                <a:pos x="114" y="1382"/>
              </a:cxn>
              <a:cxn ang="0">
                <a:pos x="2276" y="2364"/>
              </a:cxn>
              <a:cxn ang="0">
                <a:pos x="847" y="774"/>
              </a:cxn>
              <a:cxn ang="0">
                <a:pos x="1091" y="759"/>
              </a:cxn>
              <a:cxn ang="0">
                <a:pos x="1148" y="743"/>
              </a:cxn>
              <a:cxn ang="0">
                <a:pos x="889" y="831"/>
              </a:cxn>
              <a:cxn ang="0">
                <a:pos x="1018" y="857"/>
              </a:cxn>
              <a:cxn ang="0">
                <a:pos x="915" y="702"/>
              </a:cxn>
              <a:cxn ang="0">
                <a:pos x="1387" y="151"/>
              </a:cxn>
              <a:cxn ang="0">
                <a:pos x="1294" y="322"/>
              </a:cxn>
              <a:cxn ang="0">
                <a:pos x="1356" y="535"/>
              </a:cxn>
              <a:cxn ang="0">
                <a:pos x="1231" y="374"/>
              </a:cxn>
              <a:cxn ang="0">
                <a:pos x="1024" y="489"/>
              </a:cxn>
              <a:cxn ang="0">
                <a:pos x="1231" y="753"/>
              </a:cxn>
              <a:cxn ang="0">
                <a:pos x="1237" y="535"/>
              </a:cxn>
            </a:cxnLst>
            <a:rect l="0" t="0" r="0" b="0"/>
            <a:pathLst>
              <a:path w="4395" h="3107">
                <a:moveTo>
                  <a:pt x="2276" y="2364"/>
                </a:moveTo>
                <a:lnTo>
                  <a:pt x="2291" y="2380"/>
                </a:lnTo>
                <a:lnTo>
                  <a:pt x="2322" y="2385"/>
                </a:lnTo>
                <a:lnTo>
                  <a:pt x="2354" y="2390"/>
                </a:lnTo>
                <a:lnTo>
                  <a:pt x="2385" y="2380"/>
                </a:lnTo>
                <a:lnTo>
                  <a:pt x="2364" y="2369"/>
                </a:lnTo>
                <a:lnTo>
                  <a:pt x="2333" y="2369"/>
                </a:lnTo>
                <a:lnTo>
                  <a:pt x="2302" y="2364"/>
                </a:lnTo>
                <a:lnTo>
                  <a:pt x="2281" y="2364"/>
                </a:lnTo>
                <a:lnTo>
                  <a:pt x="2271" y="2364"/>
                </a:lnTo>
                <a:lnTo>
                  <a:pt x="2271" y="2364"/>
                </a:lnTo>
                <a:lnTo>
                  <a:pt x="2276" y="2364"/>
                </a:lnTo>
                <a:lnTo>
                  <a:pt x="2286" y="135"/>
                </a:lnTo>
                <a:lnTo>
                  <a:pt x="2302" y="130"/>
                </a:lnTo>
                <a:lnTo>
                  <a:pt x="2312" y="125"/>
                </a:lnTo>
                <a:lnTo>
                  <a:pt x="2317" y="135"/>
                </a:lnTo>
                <a:lnTo>
                  <a:pt x="2328" y="130"/>
                </a:lnTo>
                <a:lnTo>
                  <a:pt x="2343" y="151"/>
                </a:lnTo>
                <a:lnTo>
                  <a:pt x="2343" y="156"/>
                </a:lnTo>
                <a:lnTo>
                  <a:pt x="2348" y="151"/>
                </a:lnTo>
                <a:lnTo>
                  <a:pt x="2348" y="146"/>
                </a:lnTo>
                <a:lnTo>
                  <a:pt x="2348" y="140"/>
                </a:lnTo>
                <a:lnTo>
                  <a:pt x="2343" y="125"/>
                </a:lnTo>
                <a:lnTo>
                  <a:pt x="2354" y="125"/>
                </a:lnTo>
                <a:lnTo>
                  <a:pt x="2364" y="135"/>
                </a:lnTo>
                <a:lnTo>
                  <a:pt x="2369" y="135"/>
                </a:lnTo>
                <a:lnTo>
                  <a:pt x="2374" y="130"/>
                </a:lnTo>
                <a:lnTo>
                  <a:pt x="2374" y="125"/>
                </a:lnTo>
                <a:lnTo>
                  <a:pt x="2374" y="120"/>
                </a:lnTo>
                <a:lnTo>
                  <a:pt x="2364" y="114"/>
                </a:lnTo>
                <a:lnTo>
                  <a:pt x="2380" y="104"/>
                </a:lnTo>
                <a:lnTo>
                  <a:pt x="2364" y="99"/>
                </a:lnTo>
                <a:lnTo>
                  <a:pt x="2359" y="99"/>
                </a:lnTo>
                <a:lnTo>
                  <a:pt x="2348" y="104"/>
                </a:lnTo>
                <a:lnTo>
                  <a:pt x="2354" y="89"/>
                </a:lnTo>
                <a:lnTo>
                  <a:pt x="2328" y="94"/>
                </a:lnTo>
                <a:lnTo>
                  <a:pt x="2322" y="89"/>
                </a:lnTo>
                <a:lnTo>
                  <a:pt x="2322" y="78"/>
                </a:lnTo>
                <a:lnTo>
                  <a:pt x="2312" y="78"/>
                </a:lnTo>
                <a:lnTo>
                  <a:pt x="2297" y="78"/>
                </a:lnTo>
                <a:lnTo>
                  <a:pt x="2297" y="83"/>
                </a:lnTo>
                <a:lnTo>
                  <a:pt x="2297" y="89"/>
                </a:lnTo>
                <a:lnTo>
                  <a:pt x="2302" y="94"/>
                </a:lnTo>
                <a:lnTo>
                  <a:pt x="2286" y="109"/>
                </a:lnTo>
                <a:lnTo>
                  <a:pt x="2302" y="104"/>
                </a:lnTo>
                <a:lnTo>
                  <a:pt x="2297" y="109"/>
                </a:lnTo>
                <a:lnTo>
                  <a:pt x="2286" y="135"/>
                </a:lnTo>
                <a:lnTo>
                  <a:pt x="2276" y="2364"/>
                </a:lnTo>
                <a:lnTo>
                  <a:pt x="2338" y="302"/>
                </a:lnTo>
                <a:lnTo>
                  <a:pt x="2328" y="312"/>
                </a:lnTo>
                <a:lnTo>
                  <a:pt x="2322" y="312"/>
                </a:lnTo>
                <a:lnTo>
                  <a:pt x="2328" y="302"/>
                </a:lnTo>
                <a:lnTo>
                  <a:pt x="2322" y="302"/>
                </a:lnTo>
                <a:lnTo>
                  <a:pt x="2317" y="302"/>
                </a:lnTo>
                <a:lnTo>
                  <a:pt x="2322" y="296"/>
                </a:lnTo>
                <a:lnTo>
                  <a:pt x="2328" y="291"/>
                </a:lnTo>
                <a:lnTo>
                  <a:pt x="2317" y="296"/>
                </a:lnTo>
                <a:lnTo>
                  <a:pt x="2317" y="291"/>
                </a:lnTo>
                <a:lnTo>
                  <a:pt x="2307" y="302"/>
                </a:lnTo>
                <a:lnTo>
                  <a:pt x="2302" y="312"/>
                </a:lnTo>
                <a:lnTo>
                  <a:pt x="2297" y="312"/>
                </a:lnTo>
                <a:lnTo>
                  <a:pt x="2297" y="317"/>
                </a:lnTo>
                <a:lnTo>
                  <a:pt x="2302" y="317"/>
                </a:lnTo>
                <a:lnTo>
                  <a:pt x="2302" y="322"/>
                </a:lnTo>
                <a:lnTo>
                  <a:pt x="2307" y="322"/>
                </a:lnTo>
                <a:lnTo>
                  <a:pt x="2307" y="327"/>
                </a:lnTo>
                <a:lnTo>
                  <a:pt x="2307" y="333"/>
                </a:lnTo>
                <a:lnTo>
                  <a:pt x="2317" y="327"/>
                </a:lnTo>
                <a:lnTo>
                  <a:pt x="2317" y="322"/>
                </a:lnTo>
                <a:lnTo>
                  <a:pt x="2328" y="327"/>
                </a:lnTo>
                <a:lnTo>
                  <a:pt x="2328" y="333"/>
                </a:lnTo>
                <a:lnTo>
                  <a:pt x="2328" y="327"/>
                </a:lnTo>
                <a:lnTo>
                  <a:pt x="2328" y="322"/>
                </a:lnTo>
                <a:lnTo>
                  <a:pt x="2328" y="317"/>
                </a:lnTo>
                <a:lnTo>
                  <a:pt x="2322" y="317"/>
                </a:lnTo>
                <a:lnTo>
                  <a:pt x="2338" y="312"/>
                </a:lnTo>
                <a:lnTo>
                  <a:pt x="2338" y="302"/>
                </a:lnTo>
                <a:lnTo>
                  <a:pt x="2276" y="2364"/>
                </a:lnTo>
                <a:lnTo>
                  <a:pt x="2390" y="78"/>
                </a:lnTo>
                <a:lnTo>
                  <a:pt x="2369" y="83"/>
                </a:lnTo>
                <a:lnTo>
                  <a:pt x="2390" y="89"/>
                </a:lnTo>
                <a:lnTo>
                  <a:pt x="2390" y="78"/>
                </a:lnTo>
                <a:lnTo>
                  <a:pt x="2276" y="2364"/>
                </a:lnTo>
                <a:lnTo>
                  <a:pt x="2359" y="83"/>
                </a:lnTo>
                <a:lnTo>
                  <a:pt x="2354" y="89"/>
                </a:lnTo>
                <a:lnTo>
                  <a:pt x="2369" y="83"/>
                </a:lnTo>
                <a:lnTo>
                  <a:pt x="2359" y="83"/>
                </a:lnTo>
                <a:lnTo>
                  <a:pt x="2276" y="2364"/>
                </a:lnTo>
                <a:lnTo>
                  <a:pt x="1481" y="47"/>
                </a:lnTo>
                <a:lnTo>
                  <a:pt x="1481" y="52"/>
                </a:lnTo>
                <a:lnTo>
                  <a:pt x="1486" y="52"/>
                </a:lnTo>
                <a:lnTo>
                  <a:pt x="1486" y="57"/>
                </a:lnTo>
                <a:lnTo>
                  <a:pt x="1486" y="52"/>
                </a:lnTo>
                <a:lnTo>
                  <a:pt x="1491" y="52"/>
                </a:lnTo>
                <a:lnTo>
                  <a:pt x="1496" y="47"/>
                </a:lnTo>
                <a:lnTo>
                  <a:pt x="1502" y="47"/>
                </a:lnTo>
                <a:lnTo>
                  <a:pt x="1496" y="52"/>
                </a:lnTo>
                <a:lnTo>
                  <a:pt x="1502" y="52"/>
                </a:lnTo>
                <a:lnTo>
                  <a:pt x="1507" y="52"/>
                </a:lnTo>
                <a:lnTo>
                  <a:pt x="1507" y="47"/>
                </a:lnTo>
                <a:lnTo>
                  <a:pt x="1512" y="47"/>
                </a:lnTo>
                <a:lnTo>
                  <a:pt x="1517" y="42"/>
                </a:lnTo>
                <a:lnTo>
                  <a:pt x="1517" y="37"/>
                </a:lnTo>
                <a:lnTo>
                  <a:pt x="1507" y="37"/>
                </a:lnTo>
                <a:lnTo>
                  <a:pt x="1507" y="31"/>
                </a:lnTo>
                <a:lnTo>
                  <a:pt x="1502" y="26"/>
                </a:lnTo>
                <a:lnTo>
                  <a:pt x="1496" y="31"/>
                </a:lnTo>
                <a:lnTo>
                  <a:pt x="1491" y="31"/>
                </a:lnTo>
                <a:lnTo>
                  <a:pt x="1486" y="37"/>
                </a:lnTo>
                <a:lnTo>
                  <a:pt x="1481" y="47"/>
                </a:lnTo>
                <a:lnTo>
                  <a:pt x="2276" y="2364"/>
                </a:lnTo>
                <a:lnTo>
                  <a:pt x="1476" y="172"/>
                </a:lnTo>
                <a:lnTo>
                  <a:pt x="1486" y="172"/>
                </a:lnTo>
                <a:lnTo>
                  <a:pt x="1491" y="166"/>
                </a:lnTo>
                <a:lnTo>
                  <a:pt x="1486" y="161"/>
                </a:lnTo>
                <a:lnTo>
                  <a:pt x="1476" y="166"/>
                </a:lnTo>
                <a:lnTo>
                  <a:pt x="1476" y="172"/>
                </a:lnTo>
                <a:lnTo>
                  <a:pt x="2276" y="2364"/>
                </a:lnTo>
                <a:lnTo>
                  <a:pt x="2686" y="2250"/>
                </a:lnTo>
                <a:lnTo>
                  <a:pt x="2702" y="2234"/>
                </a:lnTo>
                <a:lnTo>
                  <a:pt x="2702" y="2229"/>
                </a:lnTo>
                <a:lnTo>
                  <a:pt x="2691" y="2224"/>
                </a:lnTo>
                <a:lnTo>
                  <a:pt x="2681" y="2218"/>
                </a:lnTo>
                <a:lnTo>
                  <a:pt x="2681" y="2213"/>
                </a:lnTo>
                <a:lnTo>
                  <a:pt x="2686" y="2208"/>
                </a:lnTo>
                <a:lnTo>
                  <a:pt x="2671" y="2218"/>
                </a:lnTo>
                <a:lnTo>
                  <a:pt x="2660" y="2229"/>
                </a:lnTo>
                <a:lnTo>
                  <a:pt x="2655" y="2239"/>
                </a:lnTo>
                <a:lnTo>
                  <a:pt x="2660" y="2250"/>
                </a:lnTo>
                <a:lnTo>
                  <a:pt x="2671" y="2250"/>
                </a:lnTo>
                <a:lnTo>
                  <a:pt x="2686" y="2250"/>
                </a:lnTo>
                <a:lnTo>
                  <a:pt x="2276" y="2364"/>
                </a:lnTo>
                <a:lnTo>
                  <a:pt x="1683" y="21"/>
                </a:lnTo>
                <a:lnTo>
                  <a:pt x="1683" y="26"/>
                </a:lnTo>
                <a:lnTo>
                  <a:pt x="1683" y="31"/>
                </a:lnTo>
                <a:lnTo>
                  <a:pt x="1689" y="31"/>
                </a:lnTo>
                <a:lnTo>
                  <a:pt x="1689" y="37"/>
                </a:lnTo>
                <a:lnTo>
                  <a:pt x="1689" y="31"/>
                </a:lnTo>
                <a:lnTo>
                  <a:pt x="1694" y="37"/>
                </a:lnTo>
                <a:lnTo>
                  <a:pt x="1694" y="31"/>
                </a:lnTo>
                <a:lnTo>
                  <a:pt x="1699" y="37"/>
                </a:lnTo>
                <a:lnTo>
                  <a:pt x="1699" y="31"/>
                </a:lnTo>
                <a:lnTo>
                  <a:pt x="1704" y="31"/>
                </a:lnTo>
                <a:lnTo>
                  <a:pt x="1709" y="26"/>
                </a:lnTo>
                <a:lnTo>
                  <a:pt x="1709" y="21"/>
                </a:lnTo>
                <a:lnTo>
                  <a:pt x="1709" y="26"/>
                </a:lnTo>
                <a:lnTo>
                  <a:pt x="1715" y="21"/>
                </a:lnTo>
                <a:lnTo>
                  <a:pt x="1715" y="16"/>
                </a:lnTo>
                <a:lnTo>
                  <a:pt x="1715" y="11"/>
                </a:lnTo>
                <a:lnTo>
                  <a:pt x="1715" y="5"/>
                </a:lnTo>
                <a:lnTo>
                  <a:pt x="1709" y="5"/>
                </a:lnTo>
                <a:lnTo>
                  <a:pt x="1704" y="5"/>
                </a:lnTo>
                <a:lnTo>
                  <a:pt x="1699" y="11"/>
                </a:lnTo>
                <a:lnTo>
                  <a:pt x="1689" y="16"/>
                </a:lnTo>
                <a:lnTo>
                  <a:pt x="1683" y="21"/>
                </a:lnTo>
                <a:lnTo>
                  <a:pt x="2276" y="2364"/>
                </a:lnTo>
                <a:lnTo>
                  <a:pt x="1496" y="639"/>
                </a:lnTo>
                <a:lnTo>
                  <a:pt x="1496" y="644"/>
                </a:lnTo>
                <a:lnTo>
                  <a:pt x="1502" y="644"/>
                </a:lnTo>
                <a:lnTo>
                  <a:pt x="1507" y="639"/>
                </a:lnTo>
                <a:lnTo>
                  <a:pt x="1502" y="639"/>
                </a:lnTo>
                <a:lnTo>
                  <a:pt x="1496" y="639"/>
                </a:lnTo>
                <a:lnTo>
                  <a:pt x="2276" y="2364"/>
                </a:lnTo>
                <a:lnTo>
                  <a:pt x="1637" y="348"/>
                </a:lnTo>
                <a:lnTo>
                  <a:pt x="1642" y="353"/>
                </a:lnTo>
                <a:lnTo>
                  <a:pt x="1637" y="359"/>
                </a:lnTo>
                <a:lnTo>
                  <a:pt x="1642" y="359"/>
                </a:lnTo>
                <a:lnTo>
                  <a:pt x="1637" y="359"/>
                </a:lnTo>
                <a:lnTo>
                  <a:pt x="1642" y="359"/>
                </a:lnTo>
                <a:lnTo>
                  <a:pt x="1637" y="364"/>
                </a:lnTo>
                <a:lnTo>
                  <a:pt x="1642" y="364"/>
                </a:lnTo>
                <a:lnTo>
                  <a:pt x="1642" y="369"/>
                </a:lnTo>
                <a:lnTo>
                  <a:pt x="1647" y="369"/>
                </a:lnTo>
                <a:lnTo>
                  <a:pt x="1647" y="374"/>
                </a:lnTo>
                <a:lnTo>
                  <a:pt x="1647" y="369"/>
                </a:lnTo>
                <a:lnTo>
                  <a:pt x="1647" y="374"/>
                </a:lnTo>
                <a:lnTo>
                  <a:pt x="1652" y="369"/>
                </a:lnTo>
                <a:lnTo>
                  <a:pt x="1652" y="374"/>
                </a:lnTo>
                <a:lnTo>
                  <a:pt x="1652" y="369"/>
                </a:lnTo>
                <a:lnTo>
                  <a:pt x="1657" y="369"/>
                </a:lnTo>
                <a:lnTo>
                  <a:pt x="1663" y="369"/>
                </a:lnTo>
                <a:lnTo>
                  <a:pt x="1668" y="369"/>
                </a:lnTo>
                <a:lnTo>
                  <a:pt x="1673" y="364"/>
                </a:lnTo>
                <a:lnTo>
                  <a:pt x="1673" y="369"/>
                </a:lnTo>
                <a:lnTo>
                  <a:pt x="1673" y="364"/>
                </a:lnTo>
                <a:lnTo>
                  <a:pt x="1678" y="364"/>
                </a:lnTo>
                <a:lnTo>
                  <a:pt x="1683" y="359"/>
                </a:lnTo>
                <a:lnTo>
                  <a:pt x="1689" y="353"/>
                </a:lnTo>
                <a:lnTo>
                  <a:pt x="1694" y="348"/>
                </a:lnTo>
                <a:lnTo>
                  <a:pt x="1689" y="343"/>
                </a:lnTo>
                <a:lnTo>
                  <a:pt x="1694" y="343"/>
                </a:lnTo>
                <a:lnTo>
                  <a:pt x="1694" y="338"/>
                </a:lnTo>
                <a:lnTo>
                  <a:pt x="1689" y="338"/>
                </a:lnTo>
                <a:lnTo>
                  <a:pt x="1689" y="333"/>
                </a:lnTo>
                <a:lnTo>
                  <a:pt x="1683" y="333"/>
                </a:lnTo>
                <a:lnTo>
                  <a:pt x="1678" y="327"/>
                </a:lnTo>
                <a:lnTo>
                  <a:pt x="1673" y="333"/>
                </a:lnTo>
                <a:lnTo>
                  <a:pt x="1673" y="327"/>
                </a:lnTo>
                <a:lnTo>
                  <a:pt x="1673" y="333"/>
                </a:lnTo>
                <a:lnTo>
                  <a:pt x="1668" y="333"/>
                </a:lnTo>
                <a:lnTo>
                  <a:pt x="1663" y="333"/>
                </a:lnTo>
                <a:lnTo>
                  <a:pt x="1657" y="338"/>
                </a:lnTo>
                <a:lnTo>
                  <a:pt x="1652" y="338"/>
                </a:lnTo>
                <a:lnTo>
                  <a:pt x="1647" y="338"/>
                </a:lnTo>
                <a:lnTo>
                  <a:pt x="1652" y="338"/>
                </a:lnTo>
                <a:lnTo>
                  <a:pt x="1652" y="343"/>
                </a:lnTo>
                <a:lnTo>
                  <a:pt x="1647" y="343"/>
                </a:lnTo>
                <a:lnTo>
                  <a:pt x="1637" y="343"/>
                </a:lnTo>
                <a:lnTo>
                  <a:pt x="1637" y="348"/>
                </a:lnTo>
                <a:lnTo>
                  <a:pt x="2276" y="2364"/>
                </a:lnTo>
                <a:lnTo>
                  <a:pt x="1580" y="203"/>
                </a:lnTo>
                <a:lnTo>
                  <a:pt x="1574" y="203"/>
                </a:lnTo>
                <a:lnTo>
                  <a:pt x="1574" y="208"/>
                </a:lnTo>
                <a:lnTo>
                  <a:pt x="1580" y="208"/>
                </a:lnTo>
                <a:lnTo>
                  <a:pt x="1580" y="203"/>
                </a:lnTo>
                <a:lnTo>
                  <a:pt x="2276" y="2364"/>
                </a:lnTo>
                <a:lnTo>
                  <a:pt x="3523" y="1185"/>
                </a:lnTo>
                <a:lnTo>
                  <a:pt x="3512" y="1195"/>
                </a:lnTo>
                <a:lnTo>
                  <a:pt x="3507" y="1195"/>
                </a:lnTo>
                <a:lnTo>
                  <a:pt x="3512" y="1195"/>
                </a:lnTo>
                <a:lnTo>
                  <a:pt x="3523" y="1185"/>
                </a:lnTo>
                <a:lnTo>
                  <a:pt x="2276" y="2364"/>
                </a:lnTo>
                <a:lnTo>
                  <a:pt x="1580" y="390"/>
                </a:lnTo>
                <a:lnTo>
                  <a:pt x="1564" y="390"/>
                </a:lnTo>
                <a:lnTo>
                  <a:pt x="1554" y="400"/>
                </a:lnTo>
                <a:lnTo>
                  <a:pt x="1559" y="400"/>
                </a:lnTo>
                <a:lnTo>
                  <a:pt x="1559" y="405"/>
                </a:lnTo>
                <a:lnTo>
                  <a:pt x="1559" y="400"/>
                </a:lnTo>
                <a:lnTo>
                  <a:pt x="1559" y="405"/>
                </a:lnTo>
                <a:lnTo>
                  <a:pt x="1564" y="400"/>
                </a:lnTo>
                <a:lnTo>
                  <a:pt x="1564" y="405"/>
                </a:lnTo>
                <a:lnTo>
                  <a:pt x="1564" y="400"/>
                </a:lnTo>
                <a:lnTo>
                  <a:pt x="1574" y="400"/>
                </a:lnTo>
                <a:lnTo>
                  <a:pt x="1574" y="395"/>
                </a:lnTo>
                <a:lnTo>
                  <a:pt x="1580" y="395"/>
                </a:lnTo>
                <a:lnTo>
                  <a:pt x="1580" y="390"/>
                </a:lnTo>
                <a:lnTo>
                  <a:pt x="2276" y="2364"/>
                </a:lnTo>
                <a:lnTo>
                  <a:pt x="1554" y="89"/>
                </a:lnTo>
                <a:lnTo>
                  <a:pt x="1554" y="94"/>
                </a:lnTo>
                <a:lnTo>
                  <a:pt x="1559" y="89"/>
                </a:lnTo>
                <a:lnTo>
                  <a:pt x="1559" y="94"/>
                </a:lnTo>
                <a:lnTo>
                  <a:pt x="1564" y="94"/>
                </a:lnTo>
                <a:lnTo>
                  <a:pt x="1574" y="89"/>
                </a:lnTo>
                <a:lnTo>
                  <a:pt x="1574" y="94"/>
                </a:lnTo>
                <a:lnTo>
                  <a:pt x="1574" y="89"/>
                </a:lnTo>
                <a:lnTo>
                  <a:pt x="1580" y="89"/>
                </a:lnTo>
                <a:lnTo>
                  <a:pt x="1580" y="94"/>
                </a:lnTo>
                <a:lnTo>
                  <a:pt x="1580" y="89"/>
                </a:lnTo>
                <a:lnTo>
                  <a:pt x="1585" y="89"/>
                </a:lnTo>
                <a:lnTo>
                  <a:pt x="1590" y="83"/>
                </a:lnTo>
                <a:lnTo>
                  <a:pt x="1590" y="78"/>
                </a:lnTo>
                <a:lnTo>
                  <a:pt x="1595" y="83"/>
                </a:lnTo>
                <a:lnTo>
                  <a:pt x="1590" y="83"/>
                </a:lnTo>
                <a:lnTo>
                  <a:pt x="1590" y="89"/>
                </a:lnTo>
                <a:lnTo>
                  <a:pt x="1590" y="94"/>
                </a:lnTo>
                <a:lnTo>
                  <a:pt x="1585" y="99"/>
                </a:lnTo>
                <a:lnTo>
                  <a:pt x="1590" y="94"/>
                </a:lnTo>
                <a:lnTo>
                  <a:pt x="1590" y="99"/>
                </a:lnTo>
                <a:lnTo>
                  <a:pt x="1590" y="104"/>
                </a:lnTo>
                <a:lnTo>
                  <a:pt x="1595" y="104"/>
                </a:lnTo>
                <a:lnTo>
                  <a:pt x="1600" y="104"/>
                </a:lnTo>
                <a:lnTo>
                  <a:pt x="1600" y="109"/>
                </a:lnTo>
                <a:lnTo>
                  <a:pt x="1606" y="104"/>
                </a:lnTo>
                <a:lnTo>
                  <a:pt x="1606" y="109"/>
                </a:lnTo>
                <a:lnTo>
                  <a:pt x="1606" y="104"/>
                </a:lnTo>
                <a:lnTo>
                  <a:pt x="1611" y="109"/>
                </a:lnTo>
                <a:lnTo>
                  <a:pt x="1611" y="104"/>
                </a:lnTo>
                <a:lnTo>
                  <a:pt x="1611" y="109"/>
                </a:lnTo>
                <a:lnTo>
                  <a:pt x="1600" y="120"/>
                </a:lnTo>
                <a:lnTo>
                  <a:pt x="1600" y="125"/>
                </a:lnTo>
                <a:lnTo>
                  <a:pt x="1595" y="125"/>
                </a:lnTo>
                <a:lnTo>
                  <a:pt x="1600" y="125"/>
                </a:lnTo>
                <a:lnTo>
                  <a:pt x="1600" y="130"/>
                </a:lnTo>
                <a:lnTo>
                  <a:pt x="1600" y="125"/>
                </a:lnTo>
                <a:lnTo>
                  <a:pt x="1600" y="130"/>
                </a:lnTo>
                <a:lnTo>
                  <a:pt x="1606" y="130"/>
                </a:lnTo>
                <a:lnTo>
                  <a:pt x="1611" y="130"/>
                </a:lnTo>
                <a:lnTo>
                  <a:pt x="1616" y="125"/>
                </a:lnTo>
                <a:lnTo>
                  <a:pt x="1616" y="120"/>
                </a:lnTo>
                <a:lnTo>
                  <a:pt x="1621" y="120"/>
                </a:lnTo>
                <a:lnTo>
                  <a:pt x="1621" y="109"/>
                </a:lnTo>
                <a:lnTo>
                  <a:pt x="1616" y="109"/>
                </a:lnTo>
                <a:lnTo>
                  <a:pt x="1611" y="109"/>
                </a:lnTo>
                <a:lnTo>
                  <a:pt x="1616" y="104"/>
                </a:lnTo>
                <a:lnTo>
                  <a:pt x="1621" y="104"/>
                </a:lnTo>
                <a:lnTo>
                  <a:pt x="1626" y="99"/>
                </a:lnTo>
                <a:lnTo>
                  <a:pt x="1632" y="99"/>
                </a:lnTo>
                <a:lnTo>
                  <a:pt x="1637" y="94"/>
                </a:lnTo>
                <a:lnTo>
                  <a:pt x="1637" y="83"/>
                </a:lnTo>
                <a:lnTo>
                  <a:pt x="1642" y="89"/>
                </a:lnTo>
                <a:lnTo>
                  <a:pt x="1637" y="83"/>
                </a:lnTo>
                <a:lnTo>
                  <a:pt x="1642" y="83"/>
                </a:lnTo>
                <a:lnTo>
                  <a:pt x="1642" y="78"/>
                </a:lnTo>
                <a:lnTo>
                  <a:pt x="1642" y="73"/>
                </a:lnTo>
                <a:lnTo>
                  <a:pt x="1637" y="73"/>
                </a:lnTo>
                <a:lnTo>
                  <a:pt x="1642" y="73"/>
                </a:lnTo>
                <a:lnTo>
                  <a:pt x="1637" y="73"/>
                </a:lnTo>
                <a:lnTo>
                  <a:pt x="1642" y="68"/>
                </a:lnTo>
                <a:lnTo>
                  <a:pt x="1637" y="68"/>
                </a:lnTo>
                <a:lnTo>
                  <a:pt x="1632" y="68"/>
                </a:lnTo>
                <a:lnTo>
                  <a:pt x="1632" y="63"/>
                </a:lnTo>
                <a:lnTo>
                  <a:pt x="1626" y="68"/>
                </a:lnTo>
                <a:lnTo>
                  <a:pt x="1626" y="63"/>
                </a:lnTo>
                <a:lnTo>
                  <a:pt x="1626" y="68"/>
                </a:lnTo>
                <a:lnTo>
                  <a:pt x="1621" y="63"/>
                </a:lnTo>
                <a:lnTo>
                  <a:pt x="1621" y="68"/>
                </a:lnTo>
                <a:lnTo>
                  <a:pt x="1621" y="63"/>
                </a:lnTo>
                <a:lnTo>
                  <a:pt x="1616" y="63"/>
                </a:lnTo>
                <a:lnTo>
                  <a:pt x="1616" y="68"/>
                </a:lnTo>
                <a:lnTo>
                  <a:pt x="1611" y="68"/>
                </a:lnTo>
                <a:lnTo>
                  <a:pt x="1611" y="63"/>
                </a:lnTo>
                <a:lnTo>
                  <a:pt x="1611" y="68"/>
                </a:lnTo>
                <a:lnTo>
                  <a:pt x="1606" y="68"/>
                </a:lnTo>
                <a:lnTo>
                  <a:pt x="1600" y="68"/>
                </a:lnTo>
                <a:lnTo>
                  <a:pt x="1595" y="73"/>
                </a:lnTo>
                <a:lnTo>
                  <a:pt x="1595" y="68"/>
                </a:lnTo>
                <a:lnTo>
                  <a:pt x="1590" y="68"/>
                </a:lnTo>
                <a:lnTo>
                  <a:pt x="1595" y="63"/>
                </a:lnTo>
                <a:lnTo>
                  <a:pt x="1590" y="63"/>
                </a:lnTo>
                <a:lnTo>
                  <a:pt x="1585" y="63"/>
                </a:lnTo>
                <a:lnTo>
                  <a:pt x="1574" y="68"/>
                </a:lnTo>
                <a:lnTo>
                  <a:pt x="1564" y="68"/>
                </a:lnTo>
                <a:lnTo>
                  <a:pt x="1559" y="73"/>
                </a:lnTo>
                <a:lnTo>
                  <a:pt x="1559" y="78"/>
                </a:lnTo>
                <a:lnTo>
                  <a:pt x="1554" y="83"/>
                </a:lnTo>
                <a:lnTo>
                  <a:pt x="1554" y="89"/>
                </a:lnTo>
                <a:lnTo>
                  <a:pt x="2276" y="2364"/>
                </a:lnTo>
                <a:lnTo>
                  <a:pt x="1642" y="442"/>
                </a:lnTo>
                <a:lnTo>
                  <a:pt x="1637" y="442"/>
                </a:lnTo>
                <a:lnTo>
                  <a:pt x="1632" y="442"/>
                </a:lnTo>
                <a:lnTo>
                  <a:pt x="1626" y="442"/>
                </a:lnTo>
                <a:lnTo>
                  <a:pt x="1616" y="452"/>
                </a:lnTo>
                <a:lnTo>
                  <a:pt x="1616" y="457"/>
                </a:lnTo>
                <a:lnTo>
                  <a:pt x="1611" y="463"/>
                </a:lnTo>
                <a:lnTo>
                  <a:pt x="1611" y="468"/>
                </a:lnTo>
                <a:lnTo>
                  <a:pt x="1616" y="468"/>
                </a:lnTo>
                <a:lnTo>
                  <a:pt x="1616" y="473"/>
                </a:lnTo>
                <a:lnTo>
                  <a:pt x="1621" y="468"/>
                </a:lnTo>
                <a:lnTo>
                  <a:pt x="1621" y="473"/>
                </a:lnTo>
                <a:lnTo>
                  <a:pt x="1626" y="468"/>
                </a:lnTo>
                <a:lnTo>
                  <a:pt x="1626" y="473"/>
                </a:lnTo>
                <a:lnTo>
                  <a:pt x="1632" y="468"/>
                </a:lnTo>
                <a:lnTo>
                  <a:pt x="1637" y="463"/>
                </a:lnTo>
                <a:lnTo>
                  <a:pt x="1637" y="457"/>
                </a:lnTo>
                <a:lnTo>
                  <a:pt x="1642" y="457"/>
                </a:lnTo>
                <a:lnTo>
                  <a:pt x="1642" y="452"/>
                </a:lnTo>
                <a:lnTo>
                  <a:pt x="1642" y="447"/>
                </a:lnTo>
                <a:lnTo>
                  <a:pt x="1642" y="442"/>
                </a:lnTo>
                <a:lnTo>
                  <a:pt x="2276" y="2364"/>
                </a:lnTo>
                <a:lnTo>
                  <a:pt x="1517" y="509"/>
                </a:lnTo>
                <a:lnTo>
                  <a:pt x="1517" y="504"/>
                </a:lnTo>
                <a:lnTo>
                  <a:pt x="1517" y="499"/>
                </a:lnTo>
                <a:lnTo>
                  <a:pt x="1512" y="499"/>
                </a:lnTo>
                <a:lnTo>
                  <a:pt x="1507" y="499"/>
                </a:lnTo>
                <a:lnTo>
                  <a:pt x="1496" y="504"/>
                </a:lnTo>
                <a:lnTo>
                  <a:pt x="1491" y="504"/>
                </a:lnTo>
                <a:lnTo>
                  <a:pt x="1486" y="509"/>
                </a:lnTo>
                <a:lnTo>
                  <a:pt x="1486" y="515"/>
                </a:lnTo>
                <a:lnTo>
                  <a:pt x="1481" y="515"/>
                </a:lnTo>
                <a:lnTo>
                  <a:pt x="1481" y="520"/>
                </a:lnTo>
                <a:lnTo>
                  <a:pt x="1481" y="525"/>
                </a:lnTo>
                <a:lnTo>
                  <a:pt x="1481" y="520"/>
                </a:lnTo>
                <a:lnTo>
                  <a:pt x="1481" y="525"/>
                </a:lnTo>
                <a:lnTo>
                  <a:pt x="1481" y="530"/>
                </a:lnTo>
                <a:lnTo>
                  <a:pt x="1486" y="525"/>
                </a:lnTo>
                <a:lnTo>
                  <a:pt x="1486" y="530"/>
                </a:lnTo>
                <a:lnTo>
                  <a:pt x="1491" y="525"/>
                </a:lnTo>
                <a:lnTo>
                  <a:pt x="1491" y="530"/>
                </a:lnTo>
                <a:lnTo>
                  <a:pt x="1491" y="525"/>
                </a:lnTo>
                <a:lnTo>
                  <a:pt x="1496" y="525"/>
                </a:lnTo>
                <a:lnTo>
                  <a:pt x="1496" y="530"/>
                </a:lnTo>
                <a:lnTo>
                  <a:pt x="1496" y="525"/>
                </a:lnTo>
                <a:lnTo>
                  <a:pt x="1502" y="525"/>
                </a:lnTo>
                <a:lnTo>
                  <a:pt x="1502" y="530"/>
                </a:lnTo>
                <a:lnTo>
                  <a:pt x="1502" y="525"/>
                </a:lnTo>
                <a:lnTo>
                  <a:pt x="1507" y="525"/>
                </a:lnTo>
                <a:lnTo>
                  <a:pt x="1507" y="520"/>
                </a:lnTo>
                <a:lnTo>
                  <a:pt x="1512" y="520"/>
                </a:lnTo>
                <a:lnTo>
                  <a:pt x="1517" y="515"/>
                </a:lnTo>
                <a:lnTo>
                  <a:pt x="1517" y="509"/>
                </a:lnTo>
                <a:lnTo>
                  <a:pt x="2276" y="2364"/>
                </a:lnTo>
                <a:lnTo>
                  <a:pt x="1595" y="400"/>
                </a:lnTo>
                <a:lnTo>
                  <a:pt x="1600" y="400"/>
                </a:lnTo>
                <a:lnTo>
                  <a:pt x="1606" y="400"/>
                </a:lnTo>
                <a:lnTo>
                  <a:pt x="1606" y="395"/>
                </a:lnTo>
                <a:lnTo>
                  <a:pt x="1606" y="390"/>
                </a:lnTo>
                <a:lnTo>
                  <a:pt x="1611" y="390"/>
                </a:lnTo>
                <a:lnTo>
                  <a:pt x="1611" y="385"/>
                </a:lnTo>
                <a:lnTo>
                  <a:pt x="1606" y="385"/>
                </a:lnTo>
                <a:lnTo>
                  <a:pt x="1606" y="379"/>
                </a:lnTo>
                <a:lnTo>
                  <a:pt x="1600" y="379"/>
                </a:lnTo>
                <a:lnTo>
                  <a:pt x="1590" y="385"/>
                </a:lnTo>
                <a:lnTo>
                  <a:pt x="1590" y="390"/>
                </a:lnTo>
                <a:lnTo>
                  <a:pt x="1585" y="390"/>
                </a:lnTo>
                <a:lnTo>
                  <a:pt x="1585" y="395"/>
                </a:lnTo>
                <a:lnTo>
                  <a:pt x="1580" y="400"/>
                </a:lnTo>
                <a:lnTo>
                  <a:pt x="1585" y="400"/>
                </a:lnTo>
                <a:lnTo>
                  <a:pt x="1590" y="400"/>
                </a:lnTo>
                <a:lnTo>
                  <a:pt x="1590" y="405"/>
                </a:lnTo>
                <a:lnTo>
                  <a:pt x="1595" y="400"/>
                </a:lnTo>
                <a:lnTo>
                  <a:pt x="2276" y="2364"/>
                </a:lnTo>
                <a:lnTo>
                  <a:pt x="1522" y="109"/>
                </a:lnTo>
                <a:lnTo>
                  <a:pt x="1522" y="114"/>
                </a:lnTo>
                <a:lnTo>
                  <a:pt x="1528" y="114"/>
                </a:lnTo>
                <a:lnTo>
                  <a:pt x="1528" y="120"/>
                </a:lnTo>
                <a:lnTo>
                  <a:pt x="1533" y="120"/>
                </a:lnTo>
                <a:lnTo>
                  <a:pt x="1538" y="120"/>
                </a:lnTo>
                <a:lnTo>
                  <a:pt x="1548" y="109"/>
                </a:lnTo>
                <a:lnTo>
                  <a:pt x="1548" y="104"/>
                </a:lnTo>
                <a:lnTo>
                  <a:pt x="1548" y="99"/>
                </a:lnTo>
                <a:lnTo>
                  <a:pt x="1543" y="99"/>
                </a:lnTo>
                <a:lnTo>
                  <a:pt x="1538" y="99"/>
                </a:lnTo>
                <a:lnTo>
                  <a:pt x="1533" y="99"/>
                </a:lnTo>
                <a:lnTo>
                  <a:pt x="1533" y="104"/>
                </a:lnTo>
                <a:lnTo>
                  <a:pt x="1528" y="104"/>
                </a:lnTo>
                <a:lnTo>
                  <a:pt x="1528" y="109"/>
                </a:lnTo>
                <a:lnTo>
                  <a:pt x="1522" y="109"/>
                </a:lnTo>
                <a:lnTo>
                  <a:pt x="2276" y="2364"/>
                </a:lnTo>
                <a:lnTo>
                  <a:pt x="1611" y="437"/>
                </a:lnTo>
                <a:lnTo>
                  <a:pt x="1611" y="431"/>
                </a:lnTo>
                <a:lnTo>
                  <a:pt x="1606" y="437"/>
                </a:lnTo>
                <a:lnTo>
                  <a:pt x="1611" y="437"/>
                </a:lnTo>
                <a:lnTo>
                  <a:pt x="2276" y="2364"/>
                </a:lnTo>
                <a:lnTo>
                  <a:pt x="1543" y="546"/>
                </a:lnTo>
                <a:lnTo>
                  <a:pt x="1528" y="546"/>
                </a:lnTo>
                <a:lnTo>
                  <a:pt x="1522" y="556"/>
                </a:lnTo>
                <a:lnTo>
                  <a:pt x="1522" y="561"/>
                </a:lnTo>
                <a:lnTo>
                  <a:pt x="1522" y="566"/>
                </a:lnTo>
                <a:lnTo>
                  <a:pt x="1528" y="561"/>
                </a:lnTo>
                <a:lnTo>
                  <a:pt x="1522" y="566"/>
                </a:lnTo>
                <a:lnTo>
                  <a:pt x="1528" y="566"/>
                </a:lnTo>
                <a:lnTo>
                  <a:pt x="1533" y="566"/>
                </a:lnTo>
                <a:lnTo>
                  <a:pt x="1538" y="561"/>
                </a:lnTo>
                <a:lnTo>
                  <a:pt x="1538" y="556"/>
                </a:lnTo>
                <a:lnTo>
                  <a:pt x="1543" y="556"/>
                </a:lnTo>
                <a:lnTo>
                  <a:pt x="1543" y="546"/>
                </a:lnTo>
                <a:lnTo>
                  <a:pt x="2276" y="2364"/>
                </a:lnTo>
                <a:lnTo>
                  <a:pt x="1377" y="416"/>
                </a:lnTo>
                <a:lnTo>
                  <a:pt x="1382" y="416"/>
                </a:lnTo>
                <a:lnTo>
                  <a:pt x="1387" y="416"/>
                </a:lnTo>
                <a:lnTo>
                  <a:pt x="1387" y="411"/>
                </a:lnTo>
                <a:lnTo>
                  <a:pt x="1382" y="411"/>
                </a:lnTo>
                <a:lnTo>
                  <a:pt x="1377" y="416"/>
                </a:lnTo>
                <a:lnTo>
                  <a:pt x="2276" y="2364"/>
                </a:lnTo>
                <a:lnTo>
                  <a:pt x="1320" y="779"/>
                </a:lnTo>
                <a:lnTo>
                  <a:pt x="1320" y="774"/>
                </a:lnTo>
                <a:lnTo>
                  <a:pt x="1315" y="779"/>
                </a:lnTo>
                <a:lnTo>
                  <a:pt x="1309" y="779"/>
                </a:lnTo>
                <a:lnTo>
                  <a:pt x="1304" y="779"/>
                </a:lnTo>
                <a:lnTo>
                  <a:pt x="1299" y="779"/>
                </a:lnTo>
                <a:lnTo>
                  <a:pt x="1299" y="785"/>
                </a:lnTo>
                <a:lnTo>
                  <a:pt x="1294" y="779"/>
                </a:lnTo>
                <a:lnTo>
                  <a:pt x="1289" y="785"/>
                </a:lnTo>
                <a:lnTo>
                  <a:pt x="1283" y="785"/>
                </a:lnTo>
                <a:lnTo>
                  <a:pt x="1283" y="790"/>
                </a:lnTo>
                <a:lnTo>
                  <a:pt x="1283" y="795"/>
                </a:lnTo>
                <a:lnTo>
                  <a:pt x="1283" y="800"/>
                </a:lnTo>
                <a:lnTo>
                  <a:pt x="1278" y="805"/>
                </a:lnTo>
                <a:lnTo>
                  <a:pt x="1283" y="805"/>
                </a:lnTo>
                <a:lnTo>
                  <a:pt x="1278" y="805"/>
                </a:lnTo>
                <a:lnTo>
                  <a:pt x="1283" y="805"/>
                </a:lnTo>
                <a:lnTo>
                  <a:pt x="1278" y="811"/>
                </a:lnTo>
                <a:lnTo>
                  <a:pt x="1283" y="811"/>
                </a:lnTo>
                <a:lnTo>
                  <a:pt x="1278" y="816"/>
                </a:lnTo>
                <a:lnTo>
                  <a:pt x="1283" y="816"/>
                </a:lnTo>
                <a:lnTo>
                  <a:pt x="1289" y="816"/>
                </a:lnTo>
                <a:lnTo>
                  <a:pt x="1283" y="821"/>
                </a:lnTo>
                <a:lnTo>
                  <a:pt x="1289" y="816"/>
                </a:lnTo>
                <a:lnTo>
                  <a:pt x="1289" y="821"/>
                </a:lnTo>
                <a:lnTo>
                  <a:pt x="1294" y="816"/>
                </a:lnTo>
                <a:lnTo>
                  <a:pt x="1294" y="821"/>
                </a:lnTo>
                <a:lnTo>
                  <a:pt x="1294" y="816"/>
                </a:lnTo>
                <a:lnTo>
                  <a:pt x="1299" y="821"/>
                </a:lnTo>
                <a:lnTo>
                  <a:pt x="1299" y="816"/>
                </a:lnTo>
                <a:lnTo>
                  <a:pt x="1299" y="821"/>
                </a:lnTo>
                <a:lnTo>
                  <a:pt x="1304" y="816"/>
                </a:lnTo>
                <a:lnTo>
                  <a:pt x="1304" y="821"/>
                </a:lnTo>
                <a:lnTo>
                  <a:pt x="1304" y="816"/>
                </a:lnTo>
                <a:lnTo>
                  <a:pt x="1309" y="816"/>
                </a:lnTo>
                <a:lnTo>
                  <a:pt x="1315" y="816"/>
                </a:lnTo>
                <a:lnTo>
                  <a:pt x="1320" y="811"/>
                </a:lnTo>
                <a:lnTo>
                  <a:pt x="1325" y="811"/>
                </a:lnTo>
                <a:lnTo>
                  <a:pt x="1325" y="805"/>
                </a:lnTo>
                <a:lnTo>
                  <a:pt x="1330" y="800"/>
                </a:lnTo>
                <a:lnTo>
                  <a:pt x="1330" y="795"/>
                </a:lnTo>
                <a:lnTo>
                  <a:pt x="1335" y="795"/>
                </a:lnTo>
                <a:lnTo>
                  <a:pt x="1330" y="795"/>
                </a:lnTo>
                <a:lnTo>
                  <a:pt x="1335" y="790"/>
                </a:lnTo>
                <a:lnTo>
                  <a:pt x="1330" y="790"/>
                </a:lnTo>
                <a:lnTo>
                  <a:pt x="1335" y="790"/>
                </a:lnTo>
                <a:lnTo>
                  <a:pt x="1330" y="790"/>
                </a:lnTo>
                <a:lnTo>
                  <a:pt x="1330" y="785"/>
                </a:lnTo>
                <a:lnTo>
                  <a:pt x="1335" y="785"/>
                </a:lnTo>
                <a:lnTo>
                  <a:pt x="1330" y="785"/>
                </a:lnTo>
                <a:lnTo>
                  <a:pt x="1330" y="779"/>
                </a:lnTo>
                <a:lnTo>
                  <a:pt x="1330" y="785"/>
                </a:lnTo>
                <a:lnTo>
                  <a:pt x="1330" y="779"/>
                </a:lnTo>
                <a:lnTo>
                  <a:pt x="1325" y="779"/>
                </a:lnTo>
                <a:lnTo>
                  <a:pt x="1320" y="779"/>
                </a:lnTo>
                <a:lnTo>
                  <a:pt x="2276" y="2364"/>
                </a:lnTo>
                <a:lnTo>
                  <a:pt x="1247" y="821"/>
                </a:lnTo>
                <a:lnTo>
                  <a:pt x="1247" y="816"/>
                </a:lnTo>
                <a:lnTo>
                  <a:pt x="1247" y="811"/>
                </a:lnTo>
                <a:lnTo>
                  <a:pt x="1242" y="811"/>
                </a:lnTo>
                <a:lnTo>
                  <a:pt x="1231" y="816"/>
                </a:lnTo>
                <a:lnTo>
                  <a:pt x="1231" y="811"/>
                </a:lnTo>
                <a:lnTo>
                  <a:pt x="1231" y="816"/>
                </a:lnTo>
                <a:lnTo>
                  <a:pt x="1226" y="816"/>
                </a:lnTo>
                <a:lnTo>
                  <a:pt x="1226" y="821"/>
                </a:lnTo>
                <a:lnTo>
                  <a:pt x="1221" y="821"/>
                </a:lnTo>
                <a:lnTo>
                  <a:pt x="1221" y="826"/>
                </a:lnTo>
                <a:lnTo>
                  <a:pt x="1226" y="831"/>
                </a:lnTo>
                <a:lnTo>
                  <a:pt x="1221" y="831"/>
                </a:lnTo>
                <a:lnTo>
                  <a:pt x="1226" y="831"/>
                </a:lnTo>
                <a:lnTo>
                  <a:pt x="1226" y="837"/>
                </a:lnTo>
                <a:lnTo>
                  <a:pt x="1231" y="831"/>
                </a:lnTo>
                <a:lnTo>
                  <a:pt x="1237" y="831"/>
                </a:lnTo>
                <a:lnTo>
                  <a:pt x="1242" y="826"/>
                </a:lnTo>
                <a:lnTo>
                  <a:pt x="1247" y="826"/>
                </a:lnTo>
                <a:lnTo>
                  <a:pt x="1247" y="821"/>
                </a:lnTo>
                <a:lnTo>
                  <a:pt x="2276" y="2364"/>
                </a:lnTo>
                <a:lnTo>
                  <a:pt x="1257" y="696"/>
                </a:lnTo>
                <a:lnTo>
                  <a:pt x="1252" y="696"/>
                </a:lnTo>
                <a:lnTo>
                  <a:pt x="1247" y="696"/>
                </a:lnTo>
                <a:lnTo>
                  <a:pt x="1247" y="702"/>
                </a:lnTo>
                <a:lnTo>
                  <a:pt x="1247" y="707"/>
                </a:lnTo>
                <a:lnTo>
                  <a:pt x="1242" y="712"/>
                </a:lnTo>
                <a:lnTo>
                  <a:pt x="1247" y="712"/>
                </a:lnTo>
                <a:lnTo>
                  <a:pt x="1242" y="712"/>
                </a:lnTo>
                <a:lnTo>
                  <a:pt x="1247" y="712"/>
                </a:lnTo>
                <a:lnTo>
                  <a:pt x="1242" y="717"/>
                </a:lnTo>
                <a:lnTo>
                  <a:pt x="1242" y="712"/>
                </a:lnTo>
                <a:lnTo>
                  <a:pt x="1242" y="717"/>
                </a:lnTo>
                <a:lnTo>
                  <a:pt x="1247" y="717"/>
                </a:lnTo>
                <a:lnTo>
                  <a:pt x="1242" y="717"/>
                </a:lnTo>
                <a:lnTo>
                  <a:pt x="1247" y="717"/>
                </a:lnTo>
                <a:lnTo>
                  <a:pt x="1247" y="722"/>
                </a:lnTo>
                <a:lnTo>
                  <a:pt x="1247" y="717"/>
                </a:lnTo>
                <a:lnTo>
                  <a:pt x="1247" y="722"/>
                </a:lnTo>
                <a:lnTo>
                  <a:pt x="1252" y="722"/>
                </a:lnTo>
                <a:lnTo>
                  <a:pt x="1257" y="722"/>
                </a:lnTo>
                <a:lnTo>
                  <a:pt x="1263" y="722"/>
                </a:lnTo>
                <a:lnTo>
                  <a:pt x="1268" y="717"/>
                </a:lnTo>
                <a:lnTo>
                  <a:pt x="1273" y="717"/>
                </a:lnTo>
                <a:lnTo>
                  <a:pt x="1273" y="712"/>
                </a:lnTo>
                <a:lnTo>
                  <a:pt x="1278" y="707"/>
                </a:lnTo>
                <a:lnTo>
                  <a:pt x="1278" y="702"/>
                </a:lnTo>
                <a:lnTo>
                  <a:pt x="1278" y="696"/>
                </a:lnTo>
                <a:lnTo>
                  <a:pt x="1273" y="696"/>
                </a:lnTo>
                <a:lnTo>
                  <a:pt x="1273" y="691"/>
                </a:lnTo>
                <a:lnTo>
                  <a:pt x="1273" y="696"/>
                </a:lnTo>
                <a:lnTo>
                  <a:pt x="1268" y="691"/>
                </a:lnTo>
                <a:lnTo>
                  <a:pt x="1268" y="696"/>
                </a:lnTo>
                <a:lnTo>
                  <a:pt x="1268" y="691"/>
                </a:lnTo>
                <a:lnTo>
                  <a:pt x="1268" y="696"/>
                </a:lnTo>
                <a:lnTo>
                  <a:pt x="1263" y="691"/>
                </a:lnTo>
                <a:lnTo>
                  <a:pt x="1263" y="696"/>
                </a:lnTo>
                <a:lnTo>
                  <a:pt x="1257" y="696"/>
                </a:lnTo>
                <a:lnTo>
                  <a:pt x="2276" y="2364"/>
                </a:lnTo>
                <a:lnTo>
                  <a:pt x="1377" y="644"/>
                </a:lnTo>
                <a:lnTo>
                  <a:pt x="1372" y="644"/>
                </a:lnTo>
                <a:lnTo>
                  <a:pt x="1356" y="644"/>
                </a:lnTo>
                <a:lnTo>
                  <a:pt x="1351" y="650"/>
                </a:lnTo>
                <a:lnTo>
                  <a:pt x="1351" y="655"/>
                </a:lnTo>
                <a:lnTo>
                  <a:pt x="1341" y="660"/>
                </a:lnTo>
                <a:lnTo>
                  <a:pt x="1346" y="660"/>
                </a:lnTo>
                <a:lnTo>
                  <a:pt x="1341" y="670"/>
                </a:lnTo>
                <a:lnTo>
                  <a:pt x="1341" y="676"/>
                </a:lnTo>
                <a:lnTo>
                  <a:pt x="1335" y="681"/>
                </a:lnTo>
                <a:lnTo>
                  <a:pt x="1335" y="676"/>
                </a:lnTo>
                <a:lnTo>
                  <a:pt x="1341" y="676"/>
                </a:lnTo>
                <a:lnTo>
                  <a:pt x="1346" y="676"/>
                </a:lnTo>
                <a:lnTo>
                  <a:pt x="1341" y="681"/>
                </a:lnTo>
                <a:lnTo>
                  <a:pt x="1346" y="676"/>
                </a:lnTo>
                <a:lnTo>
                  <a:pt x="1351" y="676"/>
                </a:lnTo>
                <a:lnTo>
                  <a:pt x="1351" y="681"/>
                </a:lnTo>
                <a:lnTo>
                  <a:pt x="1356" y="676"/>
                </a:lnTo>
                <a:lnTo>
                  <a:pt x="1361" y="670"/>
                </a:lnTo>
                <a:lnTo>
                  <a:pt x="1361" y="676"/>
                </a:lnTo>
                <a:lnTo>
                  <a:pt x="1367" y="670"/>
                </a:lnTo>
                <a:lnTo>
                  <a:pt x="1372" y="660"/>
                </a:lnTo>
                <a:lnTo>
                  <a:pt x="1377" y="655"/>
                </a:lnTo>
                <a:lnTo>
                  <a:pt x="1377" y="650"/>
                </a:lnTo>
                <a:lnTo>
                  <a:pt x="1377" y="644"/>
                </a:lnTo>
                <a:lnTo>
                  <a:pt x="2276" y="2364"/>
                </a:lnTo>
                <a:lnTo>
                  <a:pt x="3460" y="1018"/>
                </a:lnTo>
                <a:lnTo>
                  <a:pt x="3403" y="1044"/>
                </a:lnTo>
                <a:lnTo>
                  <a:pt x="3460" y="1024"/>
                </a:lnTo>
                <a:lnTo>
                  <a:pt x="3460" y="1018"/>
                </a:lnTo>
                <a:lnTo>
                  <a:pt x="2276" y="2364"/>
                </a:lnTo>
                <a:lnTo>
                  <a:pt x="1195" y="727"/>
                </a:lnTo>
                <a:lnTo>
                  <a:pt x="1200" y="722"/>
                </a:lnTo>
                <a:lnTo>
                  <a:pt x="1206" y="722"/>
                </a:lnTo>
                <a:lnTo>
                  <a:pt x="1206" y="717"/>
                </a:lnTo>
                <a:lnTo>
                  <a:pt x="1200" y="717"/>
                </a:lnTo>
                <a:lnTo>
                  <a:pt x="1195" y="722"/>
                </a:lnTo>
                <a:lnTo>
                  <a:pt x="1195" y="727"/>
                </a:lnTo>
                <a:lnTo>
                  <a:pt x="2276" y="2364"/>
                </a:lnTo>
                <a:lnTo>
                  <a:pt x="1180" y="561"/>
                </a:lnTo>
                <a:lnTo>
                  <a:pt x="1185" y="561"/>
                </a:lnTo>
                <a:lnTo>
                  <a:pt x="1180" y="566"/>
                </a:lnTo>
                <a:lnTo>
                  <a:pt x="1174" y="577"/>
                </a:lnTo>
                <a:lnTo>
                  <a:pt x="1180" y="572"/>
                </a:lnTo>
                <a:lnTo>
                  <a:pt x="1174" y="577"/>
                </a:lnTo>
                <a:lnTo>
                  <a:pt x="1180" y="577"/>
                </a:lnTo>
                <a:lnTo>
                  <a:pt x="1174" y="577"/>
                </a:lnTo>
                <a:lnTo>
                  <a:pt x="1180" y="577"/>
                </a:lnTo>
                <a:lnTo>
                  <a:pt x="1185" y="577"/>
                </a:lnTo>
                <a:lnTo>
                  <a:pt x="1190" y="577"/>
                </a:lnTo>
                <a:lnTo>
                  <a:pt x="1200" y="566"/>
                </a:lnTo>
                <a:lnTo>
                  <a:pt x="1200" y="561"/>
                </a:lnTo>
                <a:lnTo>
                  <a:pt x="1206" y="561"/>
                </a:lnTo>
                <a:lnTo>
                  <a:pt x="1206" y="556"/>
                </a:lnTo>
                <a:lnTo>
                  <a:pt x="1195" y="556"/>
                </a:lnTo>
                <a:lnTo>
                  <a:pt x="1190" y="556"/>
                </a:lnTo>
                <a:lnTo>
                  <a:pt x="1190" y="561"/>
                </a:lnTo>
                <a:lnTo>
                  <a:pt x="1180" y="561"/>
                </a:lnTo>
                <a:lnTo>
                  <a:pt x="2276" y="2364"/>
                </a:lnTo>
                <a:lnTo>
                  <a:pt x="1174" y="779"/>
                </a:lnTo>
                <a:lnTo>
                  <a:pt x="1159" y="790"/>
                </a:lnTo>
                <a:lnTo>
                  <a:pt x="1164" y="790"/>
                </a:lnTo>
                <a:lnTo>
                  <a:pt x="1154" y="795"/>
                </a:lnTo>
                <a:lnTo>
                  <a:pt x="1143" y="805"/>
                </a:lnTo>
                <a:lnTo>
                  <a:pt x="1138" y="811"/>
                </a:lnTo>
                <a:lnTo>
                  <a:pt x="1143" y="811"/>
                </a:lnTo>
                <a:lnTo>
                  <a:pt x="1138" y="816"/>
                </a:lnTo>
                <a:lnTo>
                  <a:pt x="1143" y="811"/>
                </a:lnTo>
                <a:lnTo>
                  <a:pt x="1143" y="816"/>
                </a:lnTo>
                <a:lnTo>
                  <a:pt x="1143" y="811"/>
                </a:lnTo>
                <a:lnTo>
                  <a:pt x="1148" y="816"/>
                </a:lnTo>
                <a:lnTo>
                  <a:pt x="1148" y="811"/>
                </a:lnTo>
                <a:lnTo>
                  <a:pt x="1164" y="800"/>
                </a:lnTo>
                <a:lnTo>
                  <a:pt x="1164" y="795"/>
                </a:lnTo>
                <a:lnTo>
                  <a:pt x="1169" y="790"/>
                </a:lnTo>
                <a:lnTo>
                  <a:pt x="1174" y="779"/>
                </a:lnTo>
                <a:lnTo>
                  <a:pt x="2276" y="2364"/>
                </a:lnTo>
                <a:lnTo>
                  <a:pt x="1128" y="847"/>
                </a:lnTo>
                <a:lnTo>
                  <a:pt x="1133" y="847"/>
                </a:lnTo>
                <a:lnTo>
                  <a:pt x="1133" y="842"/>
                </a:lnTo>
                <a:lnTo>
                  <a:pt x="1128" y="847"/>
                </a:lnTo>
                <a:lnTo>
                  <a:pt x="2276" y="2364"/>
                </a:lnTo>
                <a:lnTo>
                  <a:pt x="1206" y="826"/>
                </a:lnTo>
                <a:lnTo>
                  <a:pt x="1211" y="826"/>
                </a:lnTo>
                <a:lnTo>
                  <a:pt x="1216" y="821"/>
                </a:lnTo>
                <a:lnTo>
                  <a:pt x="1221" y="821"/>
                </a:lnTo>
                <a:lnTo>
                  <a:pt x="1221" y="816"/>
                </a:lnTo>
                <a:lnTo>
                  <a:pt x="1216" y="811"/>
                </a:lnTo>
                <a:lnTo>
                  <a:pt x="1211" y="811"/>
                </a:lnTo>
                <a:lnTo>
                  <a:pt x="1206" y="816"/>
                </a:lnTo>
                <a:lnTo>
                  <a:pt x="1206" y="821"/>
                </a:lnTo>
                <a:lnTo>
                  <a:pt x="1206" y="826"/>
                </a:lnTo>
                <a:lnTo>
                  <a:pt x="2276" y="2364"/>
                </a:lnTo>
                <a:lnTo>
                  <a:pt x="1138" y="826"/>
                </a:lnTo>
                <a:lnTo>
                  <a:pt x="1138" y="821"/>
                </a:lnTo>
                <a:lnTo>
                  <a:pt x="1128" y="821"/>
                </a:lnTo>
                <a:lnTo>
                  <a:pt x="1122" y="826"/>
                </a:lnTo>
                <a:lnTo>
                  <a:pt x="1117" y="831"/>
                </a:lnTo>
                <a:lnTo>
                  <a:pt x="1122" y="831"/>
                </a:lnTo>
                <a:lnTo>
                  <a:pt x="1117" y="831"/>
                </a:lnTo>
                <a:lnTo>
                  <a:pt x="1122" y="831"/>
                </a:lnTo>
                <a:lnTo>
                  <a:pt x="1128" y="837"/>
                </a:lnTo>
                <a:lnTo>
                  <a:pt x="1128" y="831"/>
                </a:lnTo>
                <a:lnTo>
                  <a:pt x="1133" y="831"/>
                </a:lnTo>
                <a:lnTo>
                  <a:pt x="1138" y="826"/>
                </a:lnTo>
                <a:lnTo>
                  <a:pt x="2276" y="2364"/>
                </a:lnTo>
                <a:lnTo>
                  <a:pt x="1206" y="785"/>
                </a:lnTo>
                <a:lnTo>
                  <a:pt x="1206" y="779"/>
                </a:lnTo>
                <a:lnTo>
                  <a:pt x="1211" y="779"/>
                </a:lnTo>
                <a:lnTo>
                  <a:pt x="1216" y="774"/>
                </a:lnTo>
                <a:lnTo>
                  <a:pt x="1216" y="774"/>
                </a:lnTo>
                <a:lnTo>
                  <a:pt x="1216" y="769"/>
                </a:lnTo>
                <a:lnTo>
                  <a:pt x="1211" y="769"/>
                </a:lnTo>
                <a:lnTo>
                  <a:pt x="1200" y="774"/>
                </a:lnTo>
                <a:lnTo>
                  <a:pt x="1195" y="774"/>
                </a:lnTo>
                <a:lnTo>
                  <a:pt x="1195" y="779"/>
                </a:lnTo>
                <a:lnTo>
                  <a:pt x="1195" y="785"/>
                </a:lnTo>
                <a:lnTo>
                  <a:pt x="1195" y="779"/>
                </a:lnTo>
                <a:lnTo>
                  <a:pt x="1195" y="785"/>
                </a:lnTo>
                <a:lnTo>
                  <a:pt x="1200" y="785"/>
                </a:lnTo>
                <a:lnTo>
                  <a:pt x="1206" y="785"/>
                </a:lnTo>
                <a:lnTo>
                  <a:pt x="2276" y="2364"/>
                </a:lnTo>
                <a:lnTo>
                  <a:pt x="1403" y="463"/>
                </a:lnTo>
                <a:lnTo>
                  <a:pt x="1398" y="463"/>
                </a:lnTo>
                <a:lnTo>
                  <a:pt x="1393" y="463"/>
                </a:lnTo>
                <a:lnTo>
                  <a:pt x="1387" y="468"/>
                </a:lnTo>
                <a:lnTo>
                  <a:pt x="1382" y="468"/>
                </a:lnTo>
                <a:lnTo>
                  <a:pt x="1377" y="473"/>
                </a:lnTo>
                <a:lnTo>
                  <a:pt x="1377" y="478"/>
                </a:lnTo>
                <a:lnTo>
                  <a:pt x="1377" y="483"/>
                </a:lnTo>
                <a:lnTo>
                  <a:pt x="1382" y="478"/>
                </a:lnTo>
                <a:lnTo>
                  <a:pt x="1382" y="483"/>
                </a:lnTo>
                <a:lnTo>
                  <a:pt x="1382" y="478"/>
                </a:lnTo>
                <a:lnTo>
                  <a:pt x="1382" y="483"/>
                </a:lnTo>
                <a:lnTo>
                  <a:pt x="1387" y="478"/>
                </a:lnTo>
                <a:lnTo>
                  <a:pt x="1393" y="478"/>
                </a:lnTo>
                <a:lnTo>
                  <a:pt x="1398" y="473"/>
                </a:lnTo>
                <a:lnTo>
                  <a:pt x="1403" y="468"/>
                </a:lnTo>
                <a:lnTo>
                  <a:pt x="1403" y="463"/>
                </a:lnTo>
                <a:lnTo>
                  <a:pt x="2276" y="2364"/>
                </a:lnTo>
                <a:lnTo>
                  <a:pt x="1242" y="894"/>
                </a:lnTo>
                <a:lnTo>
                  <a:pt x="1237" y="894"/>
                </a:lnTo>
                <a:lnTo>
                  <a:pt x="1237" y="889"/>
                </a:lnTo>
                <a:lnTo>
                  <a:pt x="1231" y="889"/>
                </a:lnTo>
                <a:lnTo>
                  <a:pt x="1216" y="899"/>
                </a:lnTo>
                <a:lnTo>
                  <a:pt x="1211" y="899"/>
                </a:lnTo>
                <a:lnTo>
                  <a:pt x="1211" y="904"/>
                </a:lnTo>
                <a:lnTo>
                  <a:pt x="1206" y="909"/>
                </a:lnTo>
                <a:lnTo>
                  <a:pt x="1206" y="915"/>
                </a:lnTo>
                <a:lnTo>
                  <a:pt x="1206" y="920"/>
                </a:lnTo>
                <a:lnTo>
                  <a:pt x="1211" y="920"/>
                </a:lnTo>
                <a:lnTo>
                  <a:pt x="1216" y="920"/>
                </a:lnTo>
                <a:lnTo>
                  <a:pt x="1221" y="920"/>
                </a:lnTo>
                <a:lnTo>
                  <a:pt x="1226" y="915"/>
                </a:lnTo>
                <a:lnTo>
                  <a:pt x="1231" y="915"/>
                </a:lnTo>
                <a:lnTo>
                  <a:pt x="1231" y="909"/>
                </a:lnTo>
                <a:lnTo>
                  <a:pt x="1237" y="904"/>
                </a:lnTo>
                <a:lnTo>
                  <a:pt x="1242" y="899"/>
                </a:lnTo>
                <a:lnTo>
                  <a:pt x="1242" y="894"/>
                </a:lnTo>
                <a:lnTo>
                  <a:pt x="2276" y="2364"/>
                </a:lnTo>
                <a:lnTo>
                  <a:pt x="1502" y="94"/>
                </a:lnTo>
                <a:lnTo>
                  <a:pt x="1502" y="99"/>
                </a:lnTo>
                <a:lnTo>
                  <a:pt x="1512" y="99"/>
                </a:lnTo>
                <a:lnTo>
                  <a:pt x="1512" y="94"/>
                </a:lnTo>
                <a:lnTo>
                  <a:pt x="1507" y="94"/>
                </a:lnTo>
                <a:lnTo>
                  <a:pt x="1502" y="94"/>
                </a:lnTo>
                <a:lnTo>
                  <a:pt x="2276" y="2364"/>
                </a:lnTo>
                <a:lnTo>
                  <a:pt x="1522" y="156"/>
                </a:lnTo>
                <a:lnTo>
                  <a:pt x="1522" y="161"/>
                </a:lnTo>
                <a:lnTo>
                  <a:pt x="1528" y="156"/>
                </a:lnTo>
                <a:lnTo>
                  <a:pt x="1522" y="156"/>
                </a:lnTo>
                <a:lnTo>
                  <a:pt x="2276" y="2364"/>
                </a:lnTo>
                <a:lnTo>
                  <a:pt x="3346" y="1579"/>
                </a:lnTo>
                <a:lnTo>
                  <a:pt x="3325" y="1507"/>
                </a:lnTo>
                <a:lnTo>
                  <a:pt x="3299" y="1455"/>
                </a:lnTo>
                <a:lnTo>
                  <a:pt x="3304" y="1476"/>
                </a:lnTo>
                <a:lnTo>
                  <a:pt x="3346" y="1579"/>
                </a:lnTo>
                <a:lnTo>
                  <a:pt x="2276" y="2364"/>
                </a:lnTo>
                <a:lnTo>
                  <a:pt x="1491" y="442"/>
                </a:lnTo>
                <a:lnTo>
                  <a:pt x="1486" y="442"/>
                </a:lnTo>
                <a:lnTo>
                  <a:pt x="1486" y="447"/>
                </a:lnTo>
                <a:lnTo>
                  <a:pt x="1491" y="442"/>
                </a:lnTo>
                <a:lnTo>
                  <a:pt x="2276" y="2364"/>
                </a:lnTo>
                <a:lnTo>
                  <a:pt x="1512" y="83"/>
                </a:lnTo>
                <a:lnTo>
                  <a:pt x="1507" y="89"/>
                </a:lnTo>
                <a:lnTo>
                  <a:pt x="1512" y="89"/>
                </a:lnTo>
                <a:lnTo>
                  <a:pt x="1512" y="83"/>
                </a:lnTo>
                <a:lnTo>
                  <a:pt x="2276" y="2364"/>
                </a:lnTo>
                <a:lnTo>
                  <a:pt x="1522" y="166"/>
                </a:lnTo>
                <a:lnTo>
                  <a:pt x="1528" y="166"/>
                </a:lnTo>
                <a:lnTo>
                  <a:pt x="1528" y="161"/>
                </a:lnTo>
                <a:lnTo>
                  <a:pt x="1522" y="161"/>
                </a:lnTo>
                <a:lnTo>
                  <a:pt x="1522" y="166"/>
                </a:lnTo>
                <a:lnTo>
                  <a:pt x="1522" y="161"/>
                </a:lnTo>
                <a:lnTo>
                  <a:pt x="1522" y="166"/>
                </a:lnTo>
                <a:lnTo>
                  <a:pt x="2276" y="2364"/>
                </a:lnTo>
                <a:lnTo>
                  <a:pt x="1522" y="208"/>
                </a:lnTo>
                <a:lnTo>
                  <a:pt x="1522" y="203"/>
                </a:lnTo>
                <a:lnTo>
                  <a:pt x="1528" y="203"/>
                </a:lnTo>
                <a:lnTo>
                  <a:pt x="1533" y="198"/>
                </a:lnTo>
                <a:lnTo>
                  <a:pt x="1538" y="198"/>
                </a:lnTo>
                <a:lnTo>
                  <a:pt x="1538" y="192"/>
                </a:lnTo>
                <a:lnTo>
                  <a:pt x="1543" y="187"/>
                </a:lnTo>
                <a:lnTo>
                  <a:pt x="1543" y="182"/>
                </a:lnTo>
                <a:lnTo>
                  <a:pt x="1543" y="177"/>
                </a:lnTo>
                <a:lnTo>
                  <a:pt x="1538" y="177"/>
                </a:lnTo>
                <a:lnTo>
                  <a:pt x="1533" y="177"/>
                </a:lnTo>
                <a:lnTo>
                  <a:pt x="1517" y="182"/>
                </a:lnTo>
                <a:lnTo>
                  <a:pt x="1517" y="187"/>
                </a:lnTo>
                <a:lnTo>
                  <a:pt x="1512" y="192"/>
                </a:lnTo>
                <a:lnTo>
                  <a:pt x="1512" y="198"/>
                </a:lnTo>
                <a:lnTo>
                  <a:pt x="1507" y="203"/>
                </a:lnTo>
                <a:lnTo>
                  <a:pt x="1512" y="203"/>
                </a:lnTo>
                <a:lnTo>
                  <a:pt x="1507" y="208"/>
                </a:lnTo>
                <a:lnTo>
                  <a:pt x="1512" y="203"/>
                </a:lnTo>
                <a:lnTo>
                  <a:pt x="1512" y="208"/>
                </a:lnTo>
                <a:lnTo>
                  <a:pt x="1517" y="208"/>
                </a:lnTo>
                <a:lnTo>
                  <a:pt x="1522" y="203"/>
                </a:lnTo>
                <a:lnTo>
                  <a:pt x="1522" y="208"/>
                </a:lnTo>
                <a:lnTo>
                  <a:pt x="2276" y="2364"/>
                </a:lnTo>
                <a:lnTo>
                  <a:pt x="1408" y="416"/>
                </a:lnTo>
                <a:lnTo>
                  <a:pt x="1403" y="411"/>
                </a:lnTo>
                <a:lnTo>
                  <a:pt x="1398" y="411"/>
                </a:lnTo>
                <a:lnTo>
                  <a:pt x="1393" y="411"/>
                </a:lnTo>
                <a:lnTo>
                  <a:pt x="1393" y="416"/>
                </a:lnTo>
                <a:lnTo>
                  <a:pt x="1387" y="416"/>
                </a:lnTo>
                <a:lnTo>
                  <a:pt x="1387" y="421"/>
                </a:lnTo>
                <a:lnTo>
                  <a:pt x="1393" y="421"/>
                </a:lnTo>
                <a:lnTo>
                  <a:pt x="1393" y="426"/>
                </a:lnTo>
                <a:lnTo>
                  <a:pt x="1398" y="421"/>
                </a:lnTo>
                <a:lnTo>
                  <a:pt x="1403" y="416"/>
                </a:lnTo>
                <a:lnTo>
                  <a:pt x="1408" y="416"/>
                </a:lnTo>
                <a:lnTo>
                  <a:pt x="2276" y="2364"/>
                </a:lnTo>
                <a:lnTo>
                  <a:pt x="1507" y="104"/>
                </a:lnTo>
                <a:lnTo>
                  <a:pt x="1507" y="109"/>
                </a:lnTo>
                <a:lnTo>
                  <a:pt x="1512" y="109"/>
                </a:lnTo>
                <a:lnTo>
                  <a:pt x="1512" y="114"/>
                </a:lnTo>
                <a:lnTo>
                  <a:pt x="1512" y="109"/>
                </a:lnTo>
                <a:lnTo>
                  <a:pt x="1512" y="114"/>
                </a:lnTo>
                <a:lnTo>
                  <a:pt x="1517" y="109"/>
                </a:lnTo>
                <a:lnTo>
                  <a:pt x="1522" y="104"/>
                </a:lnTo>
                <a:lnTo>
                  <a:pt x="1528" y="104"/>
                </a:lnTo>
                <a:lnTo>
                  <a:pt x="1522" y="99"/>
                </a:lnTo>
                <a:lnTo>
                  <a:pt x="1517" y="99"/>
                </a:lnTo>
                <a:lnTo>
                  <a:pt x="1507" y="104"/>
                </a:lnTo>
                <a:lnTo>
                  <a:pt x="2276" y="2364"/>
                </a:lnTo>
                <a:lnTo>
                  <a:pt x="1439" y="535"/>
                </a:lnTo>
                <a:lnTo>
                  <a:pt x="1439" y="530"/>
                </a:lnTo>
                <a:lnTo>
                  <a:pt x="1434" y="525"/>
                </a:lnTo>
                <a:lnTo>
                  <a:pt x="1429" y="530"/>
                </a:lnTo>
                <a:lnTo>
                  <a:pt x="1434" y="535"/>
                </a:lnTo>
                <a:lnTo>
                  <a:pt x="1439" y="535"/>
                </a:lnTo>
                <a:lnTo>
                  <a:pt x="2276" y="2364"/>
                </a:lnTo>
                <a:lnTo>
                  <a:pt x="1408" y="608"/>
                </a:lnTo>
                <a:lnTo>
                  <a:pt x="1413" y="608"/>
                </a:lnTo>
                <a:lnTo>
                  <a:pt x="1419" y="603"/>
                </a:lnTo>
                <a:lnTo>
                  <a:pt x="1413" y="598"/>
                </a:lnTo>
                <a:lnTo>
                  <a:pt x="1408" y="603"/>
                </a:lnTo>
                <a:lnTo>
                  <a:pt x="1408" y="608"/>
                </a:lnTo>
                <a:lnTo>
                  <a:pt x="2276" y="2364"/>
                </a:lnTo>
                <a:lnTo>
                  <a:pt x="1444" y="385"/>
                </a:lnTo>
                <a:lnTo>
                  <a:pt x="1444" y="390"/>
                </a:lnTo>
                <a:lnTo>
                  <a:pt x="1439" y="385"/>
                </a:lnTo>
                <a:lnTo>
                  <a:pt x="1439" y="390"/>
                </a:lnTo>
                <a:lnTo>
                  <a:pt x="1434" y="390"/>
                </a:lnTo>
                <a:lnTo>
                  <a:pt x="1429" y="390"/>
                </a:lnTo>
                <a:lnTo>
                  <a:pt x="1429" y="395"/>
                </a:lnTo>
                <a:lnTo>
                  <a:pt x="1429" y="400"/>
                </a:lnTo>
                <a:lnTo>
                  <a:pt x="1429" y="405"/>
                </a:lnTo>
                <a:lnTo>
                  <a:pt x="1429" y="411"/>
                </a:lnTo>
                <a:lnTo>
                  <a:pt x="1429" y="405"/>
                </a:lnTo>
                <a:lnTo>
                  <a:pt x="1429" y="411"/>
                </a:lnTo>
                <a:lnTo>
                  <a:pt x="1429" y="416"/>
                </a:lnTo>
                <a:lnTo>
                  <a:pt x="1434" y="411"/>
                </a:lnTo>
                <a:lnTo>
                  <a:pt x="1434" y="416"/>
                </a:lnTo>
                <a:lnTo>
                  <a:pt x="1439" y="416"/>
                </a:lnTo>
                <a:lnTo>
                  <a:pt x="1444" y="416"/>
                </a:lnTo>
                <a:lnTo>
                  <a:pt x="1450" y="411"/>
                </a:lnTo>
                <a:lnTo>
                  <a:pt x="1455" y="411"/>
                </a:lnTo>
                <a:lnTo>
                  <a:pt x="1460" y="405"/>
                </a:lnTo>
                <a:lnTo>
                  <a:pt x="1460" y="400"/>
                </a:lnTo>
                <a:lnTo>
                  <a:pt x="1465" y="400"/>
                </a:lnTo>
                <a:lnTo>
                  <a:pt x="1460" y="395"/>
                </a:lnTo>
                <a:lnTo>
                  <a:pt x="1465" y="395"/>
                </a:lnTo>
                <a:lnTo>
                  <a:pt x="1460" y="395"/>
                </a:lnTo>
                <a:lnTo>
                  <a:pt x="1460" y="390"/>
                </a:lnTo>
                <a:lnTo>
                  <a:pt x="1465" y="390"/>
                </a:lnTo>
                <a:lnTo>
                  <a:pt x="1460" y="390"/>
                </a:lnTo>
                <a:lnTo>
                  <a:pt x="1455" y="390"/>
                </a:lnTo>
                <a:lnTo>
                  <a:pt x="1455" y="385"/>
                </a:lnTo>
                <a:lnTo>
                  <a:pt x="1455" y="390"/>
                </a:lnTo>
                <a:lnTo>
                  <a:pt x="1455" y="385"/>
                </a:lnTo>
                <a:lnTo>
                  <a:pt x="1450" y="385"/>
                </a:lnTo>
                <a:lnTo>
                  <a:pt x="1450" y="390"/>
                </a:lnTo>
                <a:lnTo>
                  <a:pt x="1450" y="385"/>
                </a:lnTo>
                <a:lnTo>
                  <a:pt x="1444" y="385"/>
                </a:lnTo>
                <a:lnTo>
                  <a:pt x="2276" y="2364"/>
                </a:lnTo>
                <a:lnTo>
                  <a:pt x="1444" y="468"/>
                </a:lnTo>
                <a:lnTo>
                  <a:pt x="1434" y="473"/>
                </a:lnTo>
                <a:lnTo>
                  <a:pt x="1434" y="468"/>
                </a:lnTo>
                <a:lnTo>
                  <a:pt x="1429" y="463"/>
                </a:lnTo>
                <a:lnTo>
                  <a:pt x="1424" y="463"/>
                </a:lnTo>
                <a:lnTo>
                  <a:pt x="1419" y="468"/>
                </a:lnTo>
                <a:lnTo>
                  <a:pt x="1413" y="473"/>
                </a:lnTo>
                <a:lnTo>
                  <a:pt x="1408" y="483"/>
                </a:lnTo>
                <a:lnTo>
                  <a:pt x="1413" y="483"/>
                </a:lnTo>
                <a:lnTo>
                  <a:pt x="1408" y="489"/>
                </a:lnTo>
                <a:lnTo>
                  <a:pt x="1413" y="489"/>
                </a:lnTo>
                <a:lnTo>
                  <a:pt x="1419" y="489"/>
                </a:lnTo>
                <a:lnTo>
                  <a:pt x="1424" y="483"/>
                </a:lnTo>
                <a:lnTo>
                  <a:pt x="1429" y="483"/>
                </a:lnTo>
                <a:lnTo>
                  <a:pt x="1429" y="489"/>
                </a:lnTo>
                <a:lnTo>
                  <a:pt x="1434" y="489"/>
                </a:lnTo>
                <a:lnTo>
                  <a:pt x="1429" y="489"/>
                </a:lnTo>
                <a:lnTo>
                  <a:pt x="1434" y="489"/>
                </a:lnTo>
                <a:lnTo>
                  <a:pt x="1439" y="483"/>
                </a:lnTo>
                <a:lnTo>
                  <a:pt x="1444" y="478"/>
                </a:lnTo>
                <a:lnTo>
                  <a:pt x="1444" y="473"/>
                </a:lnTo>
                <a:lnTo>
                  <a:pt x="1444" y="468"/>
                </a:lnTo>
                <a:lnTo>
                  <a:pt x="2276" y="2364"/>
                </a:lnTo>
                <a:lnTo>
                  <a:pt x="1450" y="598"/>
                </a:lnTo>
                <a:lnTo>
                  <a:pt x="1455" y="592"/>
                </a:lnTo>
                <a:lnTo>
                  <a:pt x="1450" y="592"/>
                </a:lnTo>
                <a:lnTo>
                  <a:pt x="1450" y="598"/>
                </a:lnTo>
                <a:lnTo>
                  <a:pt x="2276" y="2364"/>
                </a:lnTo>
                <a:lnTo>
                  <a:pt x="3907" y="286"/>
                </a:lnTo>
                <a:lnTo>
                  <a:pt x="3902" y="286"/>
                </a:lnTo>
                <a:lnTo>
                  <a:pt x="3902" y="291"/>
                </a:lnTo>
                <a:lnTo>
                  <a:pt x="3907" y="291"/>
                </a:lnTo>
                <a:lnTo>
                  <a:pt x="3907" y="286"/>
                </a:lnTo>
                <a:lnTo>
                  <a:pt x="2276" y="2364"/>
                </a:lnTo>
                <a:lnTo>
                  <a:pt x="3876" y="255"/>
                </a:lnTo>
                <a:lnTo>
                  <a:pt x="3871" y="255"/>
                </a:lnTo>
                <a:lnTo>
                  <a:pt x="3865" y="250"/>
                </a:lnTo>
                <a:lnTo>
                  <a:pt x="3860" y="250"/>
                </a:lnTo>
                <a:lnTo>
                  <a:pt x="3845" y="244"/>
                </a:lnTo>
                <a:lnTo>
                  <a:pt x="3850" y="250"/>
                </a:lnTo>
                <a:lnTo>
                  <a:pt x="3845" y="255"/>
                </a:lnTo>
                <a:lnTo>
                  <a:pt x="3850" y="255"/>
                </a:lnTo>
                <a:lnTo>
                  <a:pt x="3855" y="255"/>
                </a:lnTo>
                <a:lnTo>
                  <a:pt x="3860" y="255"/>
                </a:lnTo>
                <a:lnTo>
                  <a:pt x="3865" y="255"/>
                </a:lnTo>
                <a:lnTo>
                  <a:pt x="3871" y="255"/>
                </a:lnTo>
                <a:lnTo>
                  <a:pt x="3871" y="260"/>
                </a:lnTo>
                <a:lnTo>
                  <a:pt x="3876" y="255"/>
                </a:lnTo>
                <a:lnTo>
                  <a:pt x="2276" y="2364"/>
                </a:lnTo>
                <a:lnTo>
                  <a:pt x="3793" y="198"/>
                </a:lnTo>
                <a:lnTo>
                  <a:pt x="3793" y="192"/>
                </a:lnTo>
                <a:lnTo>
                  <a:pt x="3788" y="192"/>
                </a:lnTo>
                <a:lnTo>
                  <a:pt x="3782" y="198"/>
                </a:lnTo>
                <a:lnTo>
                  <a:pt x="3782" y="203"/>
                </a:lnTo>
                <a:lnTo>
                  <a:pt x="3782" y="208"/>
                </a:lnTo>
                <a:lnTo>
                  <a:pt x="3788" y="203"/>
                </a:lnTo>
                <a:lnTo>
                  <a:pt x="3793" y="198"/>
                </a:lnTo>
                <a:lnTo>
                  <a:pt x="2276" y="2364"/>
                </a:lnTo>
                <a:lnTo>
                  <a:pt x="3814" y="234"/>
                </a:lnTo>
                <a:lnTo>
                  <a:pt x="3808" y="234"/>
                </a:lnTo>
                <a:lnTo>
                  <a:pt x="3819" y="234"/>
                </a:lnTo>
                <a:lnTo>
                  <a:pt x="3819" y="239"/>
                </a:lnTo>
                <a:lnTo>
                  <a:pt x="3824" y="239"/>
                </a:lnTo>
                <a:lnTo>
                  <a:pt x="3829" y="239"/>
                </a:lnTo>
                <a:lnTo>
                  <a:pt x="3829" y="234"/>
                </a:lnTo>
                <a:lnTo>
                  <a:pt x="3819" y="234"/>
                </a:lnTo>
                <a:lnTo>
                  <a:pt x="3814" y="234"/>
                </a:lnTo>
                <a:lnTo>
                  <a:pt x="2276" y="2364"/>
                </a:lnTo>
                <a:lnTo>
                  <a:pt x="3938" y="317"/>
                </a:lnTo>
                <a:lnTo>
                  <a:pt x="3933" y="317"/>
                </a:lnTo>
                <a:lnTo>
                  <a:pt x="3933" y="322"/>
                </a:lnTo>
                <a:lnTo>
                  <a:pt x="3938" y="317"/>
                </a:lnTo>
                <a:lnTo>
                  <a:pt x="2276" y="2364"/>
                </a:lnTo>
                <a:lnTo>
                  <a:pt x="644" y="0"/>
                </a:lnTo>
                <a:lnTo>
                  <a:pt x="686" y="89"/>
                </a:lnTo>
                <a:lnTo>
                  <a:pt x="717" y="172"/>
                </a:lnTo>
                <a:lnTo>
                  <a:pt x="686" y="78"/>
                </a:lnTo>
                <a:lnTo>
                  <a:pt x="650" y="0"/>
                </a:lnTo>
                <a:lnTo>
                  <a:pt x="644" y="0"/>
                </a:lnTo>
                <a:lnTo>
                  <a:pt x="2276" y="2364"/>
                </a:lnTo>
                <a:lnTo>
                  <a:pt x="738" y="509"/>
                </a:lnTo>
                <a:lnTo>
                  <a:pt x="728" y="452"/>
                </a:lnTo>
                <a:lnTo>
                  <a:pt x="728" y="411"/>
                </a:lnTo>
                <a:lnTo>
                  <a:pt x="712" y="385"/>
                </a:lnTo>
                <a:lnTo>
                  <a:pt x="728" y="447"/>
                </a:lnTo>
                <a:lnTo>
                  <a:pt x="738" y="509"/>
                </a:lnTo>
                <a:lnTo>
                  <a:pt x="2276" y="2364"/>
                </a:lnTo>
                <a:lnTo>
                  <a:pt x="5" y="982"/>
                </a:lnTo>
                <a:lnTo>
                  <a:pt x="11" y="982"/>
                </a:lnTo>
                <a:lnTo>
                  <a:pt x="11" y="977"/>
                </a:lnTo>
                <a:lnTo>
                  <a:pt x="0" y="982"/>
                </a:lnTo>
                <a:lnTo>
                  <a:pt x="0" y="987"/>
                </a:lnTo>
                <a:lnTo>
                  <a:pt x="5" y="982"/>
                </a:lnTo>
                <a:lnTo>
                  <a:pt x="2276" y="2364"/>
                </a:lnTo>
                <a:lnTo>
                  <a:pt x="4286" y="2998"/>
                </a:lnTo>
                <a:lnTo>
                  <a:pt x="4281" y="3003"/>
                </a:lnTo>
                <a:lnTo>
                  <a:pt x="4292" y="3003"/>
                </a:lnTo>
                <a:lnTo>
                  <a:pt x="4292" y="2998"/>
                </a:lnTo>
                <a:lnTo>
                  <a:pt x="4286" y="2998"/>
                </a:lnTo>
                <a:lnTo>
                  <a:pt x="2276" y="2364"/>
                </a:lnTo>
                <a:lnTo>
                  <a:pt x="3938" y="286"/>
                </a:lnTo>
                <a:lnTo>
                  <a:pt x="3933" y="286"/>
                </a:lnTo>
                <a:lnTo>
                  <a:pt x="3933" y="291"/>
                </a:lnTo>
                <a:lnTo>
                  <a:pt x="3938" y="291"/>
                </a:lnTo>
                <a:lnTo>
                  <a:pt x="3938" y="286"/>
                </a:lnTo>
                <a:lnTo>
                  <a:pt x="3938" y="291"/>
                </a:lnTo>
                <a:lnTo>
                  <a:pt x="3938" y="286"/>
                </a:lnTo>
                <a:lnTo>
                  <a:pt x="2276" y="2364"/>
                </a:lnTo>
                <a:lnTo>
                  <a:pt x="3985" y="296"/>
                </a:lnTo>
                <a:lnTo>
                  <a:pt x="3990" y="302"/>
                </a:lnTo>
                <a:lnTo>
                  <a:pt x="3990" y="296"/>
                </a:lnTo>
                <a:lnTo>
                  <a:pt x="3985" y="296"/>
                </a:lnTo>
                <a:lnTo>
                  <a:pt x="2276" y="2364"/>
                </a:lnTo>
                <a:lnTo>
                  <a:pt x="4364" y="3018"/>
                </a:lnTo>
                <a:lnTo>
                  <a:pt x="4364" y="3008"/>
                </a:lnTo>
                <a:lnTo>
                  <a:pt x="4359" y="3013"/>
                </a:lnTo>
                <a:lnTo>
                  <a:pt x="4359" y="3018"/>
                </a:lnTo>
                <a:lnTo>
                  <a:pt x="4364" y="3018"/>
                </a:lnTo>
                <a:lnTo>
                  <a:pt x="2276" y="2364"/>
                </a:lnTo>
                <a:lnTo>
                  <a:pt x="4369" y="515"/>
                </a:lnTo>
                <a:lnTo>
                  <a:pt x="4375" y="499"/>
                </a:lnTo>
                <a:lnTo>
                  <a:pt x="4369" y="494"/>
                </a:lnTo>
                <a:lnTo>
                  <a:pt x="4359" y="478"/>
                </a:lnTo>
                <a:lnTo>
                  <a:pt x="4343" y="473"/>
                </a:lnTo>
                <a:lnTo>
                  <a:pt x="4328" y="478"/>
                </a:lnTo>
                <a:lnTo>
                  <a:pt x="4292" y="483"/>
                </a:lnTo>
                <a:lnTo>
                  <a:pt x="4286" y="483"/>
                </a:lnTo>
                <a:lnTo>
                  <a:pt x="4286" y="473"/>
                </a:lnTo>
                <a:lnTo>
                  <a:pt x="4286" y="463"/>
                </a:lnTo>
                <a:lnTo>
                  <a:pt x="4271" y="442"/>
                </a:lnTo>
                <a:lnTo>
                  <a:pt x="4255" y="431"/>
                </a:lnTo>
                <a:lnTo>
                  <a:pt x="4260" y="426"/>
                </a:lnTo>
                <a:lnTo>
                  <a:pt x="4266" y="421"/>
                </a:lnTo>
                <a:lnTo>
                  <a:pt x="4276" y="411"/>
                </a:lnTo>
                <a:lnTo>
                  <a:pt x="4281" y="405"/>
                </a:lnTo>
                <a:lnTo>
                  <a:pt x="4276" y="395"/>
                </a:lnTo>
                <a:lnTo>
                  <a:pt x="4250" y="385"/>
                </a:lnTo>
                <a:lnTo>
                  <a:pt x="4234" y="374"/>
                </a:lnTo>
                <a:lnTo>
                  <a:pt x="4229" y="364"/>
                </a:lnTo>
                <a:lnTo>
                  <a:pt x="4229" y="359"/>
                </a:lnTo>
                <a:lnTo>
                  <a:pt x="4250" y="322"/>
                </a:lnTo>
                <a:lnTo>
                  <a:pt x="4250" y="312"/>
                </a:lnTo>
                <a:lnTo>
                  <a:pt x="4240" y="296"/>
                </a:lnTo>
                <a:lnTo>
                  <a:pt x="4208" y="291"/>
                </a:lnTo>
                <a:lnTo>
                  <a:pt x="4198" y="286"/>
                </a:lnTo>
                <a:lnTo>
                  <a:pt x="4193" y="276"/>
                </a:lnTo>
                <a:lnTo>
                  <a:pt x="4198" y="260"/>
                </a:lnTo>
                <a:lnTo>
                  <a:pt x="4208" y="239"/>
                </a:lnTo>
                <a:lnTo>
                  <a:pt x="4219" y="224"/>
                </a:lnTo>
                <a:lnTo>
                  <a:pt x="4208" y="218"/>
                </a:lnTo>
                <a:lnTo>
                  <a:pt x="4193" y="218"/>
                </a:lnTo>
                <a:lnTo>
                  <a:pt x="4177" y="218"/>
                </a:lnTo>
                <a:lnTo>
                  <a:pt x="4167" y="218"/>
                </a:lnTo>
                <a:lnTo>
                  <a:pt x="4162" y="208"/>
                </a:lnTo>
                <a:lnTo>
                  <a:pt x="4156" y="177"/>
                </a:lnTo>
                <a:lnTo>
                  <a:pt x="4156" y="166"/>
                </a:lnTo>
                <a:lnTo>
                  <a:pt x="4141" y="156"/>
                </a:lnTo>
                <a:lnTo>
                  <a:pt x="4099" y="135"/>
                </a:lnTo>
                <a:lnTo>
                  <a:pt x="4073" y="130"/>
                </a:lnTo>
                <a:lnTo>
                  <a:pt x="4079" y="130"/>
                </a:lnTo>
                <a:lnTo>
                  <a:pt x="4073" y="125"/>
                </a:lnTo>
                <a:lnTo>
                  <a:pt x="4063" y="114"/>
                </a:lnTo>
                <a:lnTo>
                  <a:pt x="4053" y="120"/>
                </a:lnTo>
                <a:lnTo>
                  <a:pt x="4042" y="125"/>
                </a:lnTo>
                <a:lnTo>
                  <a:pt x="4027" y="135"/>
                </a:lnTo>
                <a:lnTo>
                  <a:pt x="4006" y="146"/>
                </a:lnTo>
                <a:lnTo>
                  <a:pt x="3985" y="146"/>
                </a:lnTo>
                <a:lnTo>
                  <a:pt x="3975" y="140"/>
                </a:lnTo>
                <a:lnTo>
                  <a:pt x="3959" y="130"/>
                </a:lnTo>
                <a:lnTo>
                  <a:pt x="3954" y="120"/>
                </a:lnTo>
                <a:lnTo>
                  <a:pt x="3949" y="125"/>
                </a:lnTo>
                <a:lnTo>
                  <a:pt x="3943" y="140"/>
                </a:lnTo>
                <a:lnTo>
                  <a:pt x="3949" y="151"/>
                </a:lnTo>
                <a:lnTo>
                  <a:pt x="3954" y="156"/>
                </a:lnTo>
                <a:lnTo>
                  <a:pt x="3969" y="166"/>
                </a:lnTo>
                <a:lnTo>
                  <a:pt x="3969" y="172"/>
                </a:lnTo>
                <a:lnTo>
                  <a:pt x="3969" y="166"/>
                </a:lnTo>
                <a:lnTo>
                  <a:pt x="3980" y="177"/>
                </a:lnTo>
                <a:lnTo>
                  <a:pt x="3975" y="187"/>
                </a:lnTo>
                <a:lnTo>
                  <a:pt x="3975" y="198"/>
                </a:lnTo>
                <a:lnTo>
                  <a:pt x="3985" y="208"/>
                </a:lnTo>
                <a:lnTo>
                  <a:pt x="4011" y="234"/>
                </a:lnTo>
                <a:lnTo>
                  <a:pt x="4037" y="255"/>
                </a:lnTo>
                <a:lnTo>
                  <a:pt x="4042" y="276"/>
                </a:lnTo>
                <a:lnTo>
                  <a:pt x="4042" y="281"/>
                </a:lnTo>
                <a:lnTo>
                  <a:pt x="4032" y="291"/>
                </a:lnTo>
                <a:lnTo>
                  <a:pt x="3995" y="260"/>
                </a:lnTo>
                <a:lnTo>
                  <a:pt x="3969" y="244"/>
                </a:lnTo>
                <a:lnTo>
                  <a:pt x="3933" y="229"/>
                </a:lnTo>
                <a:lnTo>
                  <a:pt x="3912" y="218"/>
                </a:lnTo>
                <a:lnTo>
                  <a:pt x="3891" y="192"/>
                </a:lnTo>
                <a:lnTo>
                  <a:pt x="3850" y="151"/>
                </a:lnTo>
                <a:lnTo>
                  <a:pt x="3871" y="182"/>
                </a:lnTo>
                <a:lnTo>
                  <a:pt x="3881" y="192"/>
                </a:lnTo>
                <a:lnTo>
                  <a:pt x="3876" y="198"/>
                </a:lnTo>
                <a:lnTo>
                  <a:pt x="3876" y="192"/>
                </a:lnTo>
                <a:lnTo>
                  <a:pt x="3782" y="125"/>
                </a:lnTo>
                <a:lnTo>
                  <a:pt x="3788" y="120"/>
                </a:lnTo>
                <a:lnTo>
                  <a:pt x="3782" y="120"/>
                </a:lnTo>
                <a:lnTo>
                  <a:pt x="3788" y="120"/>
                </a:lnTo>
                <a:lnTo>
                  <a:pt x="3788" y="114"/>
                </a:lnTo>
                <a:lnTo>
                  <a:pt x="3782" y="114"/>
                </a:lnTo>
                <a:lnTo>
                  <a:pt x="3788" y="114"/>
                </a:lnTo>
                <a:lnTo>
                  <a:pt x="3782" y="114"/>
                </a:lnTo>
                <a:lnTo>
                  <a:pt x="3777" y="120"/>
                </a:lnTo>
                <a:lnTo>
                  <a:pt x="3694" y="57"/>
                </a:lnTo>
                <a:lnTo>
                  <a:pt x="3689" y="42"/>
                </a:lnTo>
                <a:lnTo>
                  <a:pt x="3689" y="37"/>
                </a:lnTo>
                <a:lnTo>
                  <a:pt x="3684" y="47"/>
                </a:lnTo>
                <a:lnTo>
                  <a:pt x="3678" y="42"/>
                </a:lnTo>
                <a:lnTo>
                  <a:pt x="3684" y="31"/>
                </a:lnTo>
                <a:lnTo>
                  <a:pt x="3684" y="26"/>
                </a:lnTo>
                <a:lnTo>
                  <a:pt x="3678" y="26"/>
                </a:lnTo>
                <a:lnTo>
                  <a:pt x="3678" y="11"/>
                </a:lnTo>
                <a:lnTo>
                  <a:pt x="3684" y="0"/>
                </a:lnTo>
                <a:lnTo>
                  <a:pt x="2858" y="0"/>
                </a:lnTo>
                <a:lnTo>
                  <a:pt x="2852" y="11"/>
                </a:lnTo>
                <a:lnTo>
                  <a:pt x="2837" y="16"/>
                </a:lnTo>
                <a:lnTo>
                  <a:pt x="2785" y="37"/>
                </a:lnTo>
                <a:lnTo>
                  <a:pt x="2774" y="42"/>
                </a:lnTo>
                <a:lnTo>
                  <a:pt x="2769" y="47"/>
                </a:lnTo>
                <a:lnTo>
                  <a:pt x="2774" y="63"/>
                </a:lnTo>
                <a:lnTo>
                  <a:pt x="2780" y="73"/>
                </a:lnTo>
                <a:lnTo>
                  <a:pt x="2780" y="78"/>
                </a:lnTo>
                <a:lnTo>
                  <a:pt x="2780" y="83"/>
                </a:lnTo>
                <a:lnTo>
                  <a:pt x="2774" y="89"/>
                </a:lnTo>
                <a:lnTo>
                  <a:pt x="2780" y="94"/>
                </a:lnTo>
                <a:lnTo>
                  <a:pt x="2795" y="104"/>
                </a:lnTo>
                <a:lnTo>
                  <a:pt x="2800" y="114"/>
                </a:lnTo>
                <a:lnTo>
                  <a:pt x="2795" y="125"/>
                </a:lnTo>
                <a:lnTo>
                  <a:pt x="2806" y="120"/>
                </a:lnTo>
                <a:lnTo>
                  <a:pt x="2806" y="114"/>
                </a:lnTo>
                <a:lnTo>
                  <a:pt x="2811" y="114"/>
                </a:lnTo>
                <a:lnTo>
                  <a:pt x="2816" y="109"/>
                </a:lnTo>
                <a:lnTo>
                  <a:pt x="2837" y="109"/>
                </a:lnTo>
                <a:lnTo>
                  <a:pt x="2858" y="104"/>
                </a:lnTo>
                <a:lnTo>
                  <a:pt x="2863" y="109"/>
                </a:lnTo>
                <a:lnTo>
                  <a:pt x="2863" y="120"/>
                </a:lnTo>
                <a:lnTo>
                  <a:pt x="2858" y="120"/>
                </a:lnTo>
                <a:lnTo>
                  <a:pt x="2852" y="125"/>
                </a:lnTo>
                <a:lnTo>
                  <a:pt x="2858" y="130"/>
                </a:lnTo>
                <a:lnTo>
                  <a:pt x="2868" y="140"/>
                </a:lnTo>
                <a:lnTo>
                  <a:pt x="2868" y="151"/>
                </a:lnTo>
                <a:lnTo>
                  <a:pt x="2868" y="156"/>
                </a:lnTo>
                <a:lnTo>
                  <a:pt x="2863" y="172"/>
                </a:lnTo>
                <a:lnTo>
                  <a:pt x="2858" y="177"/>
                </a:lnTo>
                <a:lnTo>
                  <a:pt x="2847" y="177"/>
                </a:lnTo>
                <a:lnTo>
                  <a:pt x="2842" y="182"/>
                </a:lnTo>
                <a:lnTo>
                  <a:pt x="2842" y="192"/>
                </a:lnTo>
                <a:lnTo>
                  <a:pt x="2837" y="208"/>
                </a:lnTo>
                <a:lnTo>
                  <a:pt x="2837" y="213"/>
                </a:lnTo>
                <a:lnTo>
                  <a:pt x="2837" y="218"/>
                </a:lnTo>
                <a:lnTo>
                  <a:pt x="2837" y="239"/>
                </a:lnTo>
                <a:lnTo>
                  <a:pt x="2837" y="244"/>
                </a:lnTo>
                <a:lnTo>
                  <a:pt x="2832" y="244"/>
                </a:lnTo>
                <a:lnTo>
                  <a:pt x="2816" y="244"/>
                </a:lnTo>
                <a:lnTo>
                  <a:pt x="2811" y="239"/>
                </a:lnTo>
                <a:lnTo>
                  <a:pt x="2800" y="229"/>
                </a:lnTo>
                <a:lnTo>
                  <a:pt x="2795" y="229"/>
                </a:lnTo>
                <a:lnTo>
                  <a:pt x="2795" y="234"/>
                </a:lnTo>
                <a:lnTo>
                  <a:pt x="2800" y="239"/>
                </a:lnTo>
                <a:lnTo>
                  <a:pt x="2806" y="260"/>
                </a:lnTo>
                <a:lnTo>
                  <a:pt x="2800" y="270"/>
                </a:lnTo>
                <a:lnTo>
                  <a:pt x="2795" y="270"/>
                </a:lnTo>
                <a:lnTo>
                  <a:pt x="2790" y="270"/>
                </a:lnTo>
                <a:lnTo>
                  <a:pt x="2790" y="281"/>
                </a:lnTo>
                <a:lnTo>
                  <a:pt x="2795" y="291"/>
                </a:lnTo>
                <a:lnTo>
                  <a:pt x="2785" y="291"/>
                </a:lnTo>
                <a:lnTo>
                  <a:pt x="2790" y="296"/>
                </a:lnTo>
                <a:lnTo>
                  <a:pt x="2811" y="312"/>
                </a:lnTo>
                <a:lnTo>
                  <a:pt x="2816" y="312"/>
                </a:lnTo>
                <a:lnTo>
                  <a:pt x="2816" y="327"/>
                </a:lnTo>
                <a:lnTo>
                  <a:pt x="2816" y="333"/>
                </a:lnTo>
                <a:lnTo>
                  <a:pt x="2811" y="327"/>
                </a:lnTo>
                <a:lnTo>
                  <a:pt x="2806" y="322"/>
                </a:lnTo>
                <a:lnTo>
                  <a:pt x="2800" y="322"/>
                </a:lnTo>
                <a:lnTo>
                  <a:pt x="2795" y="327"/>
                </a:lnTo>
                <a:lnTo>
                  <a:pt x="2800" y="333"/>
                </a:lnTo>
                <a:lnTo>
                  <a:pt x="2806" y="338"/>
                </a:lnTo>
                <a:lnTo>
                  <a:pt x="2800" y="338"/>
                </a:lnTo>
                <a:lnTo>
                  <a:pt x="2795" y="333"/>
                </a:lnTo>
                <a:lnTo>
                  <a:pt x="2780" y="322"/>
                </a:lnTo>
                <a:lnTo>
                  <a:pt x="2774" y="327"/>
                </a:lnTo>
                <a:lnTo>
                  <a:pt x="2774" y="333"/>
                </a:lnTo>
                <a:lnTo>
                  <a:pt x="2785" y="338"/>
                </a:lnTo>
                <a:lnTo>
                  <a:pt x="2790" y="348"/>
                </a:lnTo>
                <a:lnTo>
                  <a:pt x="2790" y="353"/>
                </a:lnTo>
                <a:lnTo>
                  <a:pt x="2785" y="353"/>
                </a:lnTo>
                <a:lnTo>
                  <a:pt x="2774" y="353"/>
                </a:lnTo>
                <a:lnTo>
                  <a:pt x="2769" y="353"/>
                </a:lnTo>
                <a:lnTo>
                  <a:pt x="2774" y="359"/>
                </a:lnTo>
                <a:lnTo>
                  <a:pt x="2785" y="364"/>
                </a:lnTo>
                <a:lnTo>
                  <a:pt x="2785" y="369"/>
                </a:lnTo>
                <a:lnTo>
                  <a:pt x="2785" y="374"/>
                </a:lnTo>
                <a:lnTo>
                  <a:pt x="2774" y="390"/>
                </a:lnTo>
                <a:lnTo>
                  <a:pt x="2774" y="395"/>
                </a:lnTo>
                <a:lnTo>
                  <a:pt x="2774" y="400"/>
                </a:lnTo>
                <a:lnTo>
                  <a:pt x="2785" y="395"/>
                </a:lnTo>
                <a:lnTo>
                  <a:pt x="2790" y="395"/>
                </a:lnTo>
                <a:lnTo>
                  <a:pt x="2790" y="405"/>
                </a:lnTo>
                <a:lnTo>
                  <a:pt x="2790" y="416"/>
                </a:lnTo>
                <a:lnTo>
                  <a:pt x="2790" y="426"/>
                </a:lnTo>
                <a:lnTo>
                  <a:pt x="2800" y="431"/>
                </a:lnTo>
                <a:lnTo>
                  <a:pt x="2806" y="431"/>
                </a:lnTo>
                <a:lnTo>
                  <a:pt x="2806" y="437"/>
                </a:lnTo>
                <a:lnTo>
                  <a:pt x="2800" y="437"/>
                </a:lnTo>
                <a:lnTo>
                  <a:pt x="2800" y="442"/>
                </a:lnTo>
                <a:lnTo>
                  <a:pt x="2800" y="447"/>
                </a:lnTo>
                <a:lnTo>
                  <a:pt x="2811" y="452"/>
                </a:lnTo>
                <a:lnTo>
                  <a:pt x="2832" y="452"/>
                </a:lnTo>
                <a:lnTo>
                  <a:pt x="2842" y="442"/>
                </a:lnTo>
                <a:lnTo>
                  <a:pt x="2847" y="447"/>
                </a:lnTo>
                <a:lnTo>
                  <a:pt x="2858" y="463"/>
                </a:lnTo>
                <a:lnTo>
                  <a:pt x="2863" y="463"/>
                </a:lnTo>
                <a:lnTo>
                  <a:pt x="2868" y="457"/>
                </a:lnTo>
                <a:lnTo>
                  <a:pt x="2868" y="468"/>
                </a:lnTo>
                <a:lnTo>
                  <a:pt x="2863" y="473"/>
                </a:lnTo>
                <a:lnTo>
                  <a:pt x="2847" y="478"/>
                </a:lnTo>
                <a:lnTo>
                  <a:pt x="2816" y="494"/>
                </a:lnTo>
                <a:lnTo>
                  <a:pt x="2785" y="520"/>
                </a:lnTo>
                <a:lnTo>
                  <a:pt x="2754" y="561"/>
                </a:lnTo>
                <a:lnTo>
                  <a:pt x="2774" y="556"/>
                </a:lnTo>
                <a:lnTo>
                  <a:pt x="2795" y="556"/>
                </a:lnTo>
                <a:lnTo>
                  <a:pt x="2800" y="561"/>
                </a:lnTo>
                <a:lnTo>
                  <a:pt x="2811" y="572"/>
                </a:lnTo>
                <a:lnTo>
                  <a:pt x="2821" y="587"/>
                </a:lnTo>
                <a:lnTo>
                  <a:pt x="2837" y="592"/>
                </a:lnTo>
                <a:lnTo>
                  <a:pt x="2842" y="592"/>
                </a:lnTo>
                <a:lnTo>
                  <a:pt x="2837" y="608"/>
                </a:lnTo>
                <a:lnTo>
                  <a:pt x="2821" y="629"/>
                </a:lnTo>
                <a:lnTo>
                  <a:pt x="2832" y="644"/>
                </a:lnTo>
                <a:lnTo>
                  <a:pt x="2837" y="650"/>
                </a:lnTo>
                <a:lnTo>
                  <a:pt x="2847" y="655"/>
                </a:lnTo>
                <a:lnTo>
                  <a:pt x="2878" y="655"/>
                </a:lnTo>
                <a:lnTo>
                  <a:pt x="2910" y="655"/>
                </a:lnTo>
                <a:lnTo>
                  <a:pt x="2920" y="660"/>
                </a:lnTo>
                <a:lnTo>
                  <a:pt x="2920" y="686"/>
                </a:lnTo>
                <a:lnTo>
                  <a:pt x="2925" y="702"/>
                </a:lnTo>
                <a:lnTo>
                  <a:pt x="2930" y="707"/>
                </a:lnTo>
                <a:lnTo>
                  <a:pt x="2951" y="696"/>
                </a:lnTo>
                <a:lnTo>
                  <a:pt x="2977" y="681"/>
                </a:lnTo>
                <a:lnTo>
                  <a:pt x="2977" y="686"/>
                </a:lnTo>
                <a:lnTo>
                  <a:pt x="2998" y="727"/>
                </a:lnTo>
                <a:lnTo>
                  <a:pt x="3029" y="769"/>
                </a:lnTo>
                <a:lnTo>
                  <a:pt x="3019" y="769"/>
                </a:lnTo>
                <a:lnTo>
                  <a:pt x="3008" y="774"/>
                </a:lnTo>
                <a:lnTo>
                  <a:pt x="3013" y="774"/>
                </a:lnTo>
                <a:lnTo>
                  <a:pt x="3034" y="774"/>
                </a:lnTo>
                <a:lnTo>
                  <a:pt x="3060" y="800"/>
                </a:lnTo>
                <a:lnTo>
                  <a:pt x="3045" y="769"/>
                </a:lnTo>
                <a:lnTo>
                  <a:pt x="3050" y="774"/>
                </a:lnTo>
                <a:lnTo>
                  <a:pt x="3055" y="774"/>
                </a:lnTo>
                <a:lnTo>
                  <a:pt x="3071" y="790"/>
                </a:lnTo>
                <a:lnTo>
                  <a:pt x="3081" y="800"/>
                </a:lnTo>
                <a:lnTo>
                  <a:pt x="3086" y="800"/>
                </a:lnTo>
                <a:lnTo>
                  <a:pt x="3091" y="800"/>
                </a:lnTo>
                <a:lnTo>
                  <a:pt x="3091" y="790"/>
                </a:lnTo>
                <a:lnTo>
                  <a:pt x="3076" y="774"/>
                </a:lnTo>
                <a:lnTo>
                  <a:pt x="3071" y="769"/>
                </a:lnTo>
                <a:lnTo>
                  <a:pt x="3081" y="769"/>
                </a:lnTo>
                <a:lnTo>
                  <a:pt x="3076" y="764"/>
                </a:lnTo>
                <a:lnTo>
                  <a:pt x="3071" y="764"/>
                </a:lnTo>
                <a:lnTo>
                  <a:pt x="3091" y="753"/>
                </a:lnTo>
                <a:lnTo>
                  <a:pt x="3102" y="753"/>
                </a:lnTo>
                <a:lnTo>
                  <a:pt x="3097" y="759"/>
                </a:lnTo>
                <a:lnTo>
                  <a:pt x="3097" y="764"/>
                </a:lnTo>
                <a:lnTo>
                  <a:pt x="3091" y="764"/>
                </a:lnTo>
                <a:lnTo>
                  <a:pt x="3086" y="764"/>
                </a:lnTo>
                <a:lnTo>
                  <a:pt x="3138" y="759"/>
                </a:lnTo>
                <a:lnTo>
                  <a:pt x="3154" y="753"/>
                </a:lnTo>
                <a:lnTo>
                  <a:pt x="3149" y="753"/>
                </a:lnTo>
                <a:lnTo>
                  <a:pt x="3123" y="753"/>
                </a:lnTo>
                <a:lnTo>
                  <a:pt x="3117" y="753"/>
                </a:lnTo>
                <a:lnTo>
                  <a:pt x="3133" y="748"/>
                </a:lnTo>
                <a:lnTo>
                  <a:pt x="3143" y="753"/>
                </a:lnTo>
                <a:lnTo>
                  <a:pt x="3149" y="753"/>
                </a:lnTo>
                <a:lnTo>
                  <a:pt x="3169" y="748"/>
                </a:lnTo>
                <a:lnTo>
                  <a:pt x="3185" y="748"/>
                </a:lnTo>
                <a:lnTo>
                  <a:pt x="3211" y="743"/>
                </a:lnTo>
                <a:lnTo>
                  <a:pt x="3237" y="733"/>
                </a:lnTo>
                <a:lnTo>
                  <a:pt x="3247" y="753"/>
                </a:lnTo>
                <a:lnTo>
                  <a:pt x="3263" y="764"/>
                </a:lnTo>
                <a:lnTo>
                  <a:pt x="3284" y="769"/>
                </a:lnTo>
                <a:lnTo>
                  <a:pt x="3310" y="769"/>
                </a:lnTo>
                <a:lnTo>
                  <a:pt x="3330" y="785"/>
                </a:lnTo>
                <a:lnTo>
                  <a:pt x="3320" y="811"/>
                </a:lnTo>
                <a:lnTo>
                  <a:pt x="3320" y="821"/>
                </a:lnTo>
                <a:lnTo>
                  <a:pt x="3330" y="831"/>
                </a:lnTo>
                <a:lnTo>
                  <a:pt x="3341" y="837"/>
                </a:lnTo>
                <a:lnTo>
                  <a:pt x="3351" y="847"/>
                </a:lnTo>
                <a:lnTo>
                  <a:pt x="3362" y="868"/>
                </a:lnTo>
                <a:lnTo>
                  <a:pt x="3367" y="894"/>
                </a:lnTo>
                <a:lnTo>
                  <a:pt x="3367" y="904"/>
                </a:lnTo>
                <a:lnTo>
                  <a:pt x="3377" y="909"/>
                </a:lnTo>
                <a:lnTo>
                  <a:pt x="3398" y="909"/>
                </a:lnTo>
                <a:lnTo>
                  <a:pt x="3403" y="935"/>
                </a:lnTo>
                <a:lnTo>
                  <a:pt x="3403" y="956"/>
                </a:lnTo>
                <a:lnTo>
                  <a:pt x="3393" y="972"/>
                </a:lnTo>
                <a:lnTo>
                  <a:pt x="3382" y="961"/>
                </a:lnTo>
                <a:lnTo>
                  <a:pt x="3377" y="951"/>
                </a:lnTo>
                <a:lnTo>
                  <a:pt x="3367" y="956"/>
                </a:lnTo>
                <a:lnTo>
                  <a:pt x="3362" y="972"/>
                </a:lnTo>
                <a:lnTo>
                  <a:pt x="3367" y="992"/>
                </a:lnTo>
                <a:lnTo>
                  <a:pt x="3372" y="1003"/>
                </a:lnTo>
                <a:lnTo>
                  <a:pt x="3372" y="1008"/>
                </a:lnTo>
                <a:lnTo>
                  <a:pt x="3362" y="1008"/>
                </a:lnTo>
                <a:lnTo>
                  <a:pt x="3351" y="1008"/>
                </a:lnTo>
                <a:lnTo>
                  <a:pt x="3346" y="1018"/>
                </a:lnTo>
                <a:lnTo>
                  <a:pt x="3247" y="1034"/>
                </a:lnTo>
                <a:lnTo>
                  <a:pt x="3206" y="1039"/>
                </a:lnTo>
                <a:lnTo>
                  <a:pt x="3185" y="1034"/>
                </a:lnTo>
                <a:lnTo>
                  <a:pt x="3164" y="1029"/>
                </a:lnTo>
                <a:lnTo>
                  <a:pt x="3154" y="1018"/>
                </a:lnTo>
                <a:lnTo>
                  <a:pt x="3159" y="1008"/>
                </a:lnTo>
                <a:lnTo>
                  <a:pt x="3175" y="998"/>
                </a:lnTo>
                <a:lnTo>
                  <a:pt x="3164" y="1003"/>
                </a:lnTo>
                <a:lnTo>
                  <a:pt x="3149" y="1008"/>
                </a:lnTo>
                <a:lnTo>
                  <a:pt x="3143" y="1024"/>
                </a:lnTo>
                <a:lnTo>
                  <a:pt x="3128" y="1018"/>
                </a:lnTo>
                <a:lnTo>
                  <a:pt x="3123" y="946"/>
                </a:lnTo>
                <a:lnTo>
                  <a:pt x="3112" y="894"/>
                </a:lnTo>
                <a:lnTo>
                  <a:pt x="3097" y="847"/>
                </a:lnTo>
                <a:lnTo>
                  <a:pt x="3112" y="904"/>
                </a:lnTo>
                <a:lnTo>
                  <a:pt x="3117" y="966"/>
                </a:lnTo>
                <a:lnTo>
                  <a:pt x="3117" y="1018"/>
                </a:lnTo>
                <a:lnTo>
                  <a:pt x="3097" y="1024"/>
                </a:lnTo>
                <a:lnTo>
                  <a:pt x="3102" y="992"/>
                </a:lnTo>
                <a:lnTo>
                  <a:pt x="3102" y="977"/>
                </a:lnTo>
                <a:lnTo>
                  <a:pt x="3097" y="982"/>
                </a:lnTo>
                <a:lnTo>
                  <a:pt x="3091" y="1013"/>
                </a:lnTo>
                <a:lnTo>
                  <a:pt x="3086" y="1013"/>
                </a:lnTo>
                <a:lnTo>
                  <a:pt x="3102" y="951"/>
                </a:lnTo>
                <a:lnTo>
                  <a:pt x="3102" y="920"/>
                </a:lnTo>
                <a:lnTo>
                  <a:pt x="3097" y="894"/>
                </a:lnTo>
                <a:lnTo>
                  <a:pt x="3081" y="847"/>
                </a:lnTo>
                <a:lnTo>
                  <a:pt x="3071" y="831"/>
                </a:lnTo>
                <a:lnTo>
                  <a:pt x="3060" y="821"/>
                </a:lnTo>
                <a:lnTo>
                  <a:pt x="3050" y="816"/>
                </a:lnTo>
                <a:lnTo>
                  <a:pt x="3060" y="831"/>
                </a:lnTo>
                <a:lnTo>
                  <a:pt x="3076" y="868"/>
                </a:lnTo>
                <a:lnTo>
                  <a:pt x="3086" y="915"/>
                </a:lnTo>
                <a:lnTo>
                  <a:pt x="3091" y="925"/>
                </a:lnTo>
                <a:lnTo>
                  <a:pt x="3086" y="920"/>
                </a:lnTo>
                <a:lnTo>
                  <a:pt x="3071" y="873"/>
                </a:lnTo>
                <a:lnTo>
                  <a:pt x="3081" y="920"/>
                </a:lnTo>
                <a:lnTo>
                  <a:pt x="3081" y="935"/>
                </a:lnTo>
                <a:lnTo>
                  <a:pt x="3076" y="940"/>
                </a:lnTo>
                <a:lnTo>
                  <a:pt x="3071" y="935"/>
                </a:lnTo>
                <a:lnTo>
                  <a:pt x="3065" y="925"/>
                </a:lnTo>
                <a:lnTo>
                  <a:pt x="3060" y="925"/>
                </a:lnTo>
                <a:lnTo>
                  <a:pt x="3065" y="946"/>
                </a:lnTo>
                <a:lnTo>
                  <a:pt x="3071" y="951"/>
                </a:lnTo>
                <a:lnTo>
                  <a:pt x="3076" y="946"/>
                </a:lnTo>
                <a:lnTo>
                  <a:pt x="3081" y="946"/>
                </a:lnTo>
                <a:lnTo>
                  <a:pt x="3081" y="951"/>
                </a:lnTo>
                <a:lnTo>
                  <a:pt x="3076" y="956"/>
                </a:lnTo>
                <a:lnTo>
                  <a:pt x="3076" y="961"/>
                </a:lnTo>
                <a:lnTo>
                  <a:pt x="3081" y="982"/>
                </a:lnTo>
                <a:lnTo>
                  <a:pt x="3076" y="998"/>
                </a:lnTo>
                <a:lnTo>
                  <a:pt x="3065" y="1034"/>
                </a:lnTo>
                <a:lnTo>
                  <a:pt x="3060" y="1029"/>
                </a:lnTo>
                <a:lnTo>
                  <a:pt x="3050" y="1034"/>
                </a:lnTo>
                <a:lnTo>
                  <a:pt x="3045" y="1039"/>
                </a:lnTo>
                <a:lnTo>
                  <a:pt x="3045" y="1044"/>
                </a:lnTo>
                <a:lnTo>
                  <a:pt x="3050" y="1050"/>
                </a:lnTo>
                <a:lnTo>
                  <a:pt x="3039" y="1065"/>
                </a:lnTo>
                <a:lnTo>
                  <a:pt x="3034" y="1086"/>
                </a:lnTo>
                <a:lnTo>
                  <a:pt x="3034" y="1102"/>
                </a:lnTo>
                <a:lnTo>
                  <a:pt x="3045" y="1122"/>
                </a:lnTo>
                <a:lnTo>
                  <a:pt x="3060" y="1128"/>
                </a:lnTo>
                <a:lnTo>
                  <a:pt x="3086" y="1133"/>
                </a:lnTo>
                <a:lnTo>
                  <a:pt x="3149" y="1128"/>
                </a:lnTo>
                <a:lnTo>
                  <a:pt x="3237" y="1107"/>
                </a:lnTo>
                <a:lnTo>
                  <a:pt x="3175" y="1117"/>
                </a:lnTo>
                <a:lnTo>
                  <a:pt x="3143" y="1122"/>
                </a:lnTo>
                <a:lnTo>
                  <a:pt x="3123" y="1117"/>
                </a:lnTo>
                <a:lnTo>
                  <a:pt x="3102" y="1112"/>
                </a:lnTo>
                <a:lnTo>
                  <a:pt x="3117" y="1112"/>
                </a:lnTo>
                <a:lnTo>
                  <a:pt x="3185" y="1107"/>
                </a:lnTo>
                <a:lnTo>
                  <a:pt x="3190" y="1107"/>
                </a:lnTo>
                <a:lnTo>
                  <a:pt x="3195" y="1107"/>
                </a:lnTo>
                <a:lnTo>
                  <a:pt x="3258" y="1096"/>
                </a:lnTo>
                <a:lnTo>
                  <a:pt x="3336" y="1070"/>
                </a:lnTo>
                <a:lnTo>
                  <a:pt x="3356" y="1086"/>
                </a:lnTo>
                <a:lnTo>
                  <a:pt x="3367" y="1096"/>
                </a:lnTo>
                <a:lnTo>
                  <a:pt x="3382" y="1122"/>
                </a:lnTo>
                <a:lnTo>
                  <a:pt x="3388" y="1117"/>
                </a:lnTo>
                <a:lnTo>
                  <a:pt x="3398" y="1122"/>
                </a:lnTo>
                <a:lnTo>
                  <a:pt x="3398" y="1133"/>
                </a:lnTo>
                <a:lnTo>
                  <a:pt x="3403" y="1133"/>
                </a:lnTo>
                <a:lnTo>
                  <a:pt x="3403" y="1122"/>
                </a:lnTo>
                <a:lnTo>
                  <a:pt x="3424" y="1128"/>
                </a:lnTo>
                <a:lnTo>
                  <a:pt x="3429" y="1128"/>
                </a:lnTo>
                <a:lnTo>
                  <a:pt x="3429" y="1122"/>
                </a:lnTo>
                <a:lnTo>
                  <a:pt x="3429" y="1107"/>
                </a:lnTo>
                <a:lnTo>
                  <a:pt x="3414" y="1091"/>
                </a:lnTo>
                <a:lnTo>
                  <a:pt x="3403" y="1081"/>
                </a:lnTo>
                <a:lnTo>
                  <a:pt x="3382" y="1076"/>
                </a:lnTo>
                <a:lnTo>
                  <a:pt x="3367" y="1060"/>
                </a:lnTo>
                <a:lnTo>
                  <a:pt x="3382" y="1055"/>
                </a:lnTo>
                <a:lnTo>
                  <a:pt x="3403" y="1044"/>
                </a:lnTo>
                <a:lnTo>
                  <a:pt x="3388" y="1050"/>
                </a:lnTo>
                <a:lnTo>
                  <a:pt x="3403" y="1029"/>
                </a:lnTo>
                <a:lnTo>
                  <a:pt x="3408" y="1029"/>
                </a:lnTo>
                <a:lnTo>
                  <a:pt x="3414" y="1029"/>
                </a:lnTo>
                <a:lnTo>
                  <a:pt x="3408" y="1029"/>
                </a:lnTo>
                <a:lnTo>
                  <a:pt x="3450" y="1008"/>
                </a:lnTo>
                <a:lnTo>
                  <a:pt x="3408" y="1018"/>
                </a:lnTo>
                <a:lnTo>
                  <a:pt x="3408" y="1013"/>
                </a:lnTo>
                <a:lnTo>
                  <a:pt x="3414" y="987"/>
                </a:lnTo>
                <a:lnTo>
                  <a:pt x="3429" y="961"/>
                </a:lnTo>
                <a:lnTo>
                  <a:pt x="3434" y="951"/>
                </a:lnTo>
                <a:lnTo>
                  <a:pt x="3429" y="946"/>
                </a:lnTo>
                <a:lnTo>
                  <a:pt x="3434" y="946"/>
                </a:lnTo>
                <a:lnTo>
                  <a:pt x="3460" y="992"/>
                </a:lnTo>
                <a:lnTo>
                  <a:pt x="3471" y="1008"/>
                </a:lnTo>
                <a:lnTo>
                  <a:pt x="3471" y="1013"/>
                </a:lnTo>
                <a:lnTo>
                  <a:pt x="3471" y="1018"/>
                </a:lnTo>
                <a:lnTo>
                  <a:pt x="3476" y="1018"/>
                </a:lnTo>
                <a:lnTo>
                  <a:pt x="3476" y="1024"/>
                </a:lnTo>
                <a:lnTo>
                  <a:pt x="3481" y="1034"/>
                </a:lnTo>
                <a:lnTo>
                  <a:pt x="3481" y="1029"/>
                </a:lnTo>
                <a:lnTo>
                  <a:pt x="3481" y="1034"/>
                </a:lnTo>
                <a:lnTo>
                  <a:pt x="3481" y="1029"/>
                </a:lnTo>
                <a:lnTo>
                  <a:pt x="3465" y="977"/>
                </a:lnTo>
                <a:lnTo>
                  <a:pt x="3460" y="982"/>
                </a:lnTo>
                <a:lnTo>
                  <a:pt x="3434" y="940"/>
                </a:lnTo>
                <a:lnTo>
                  <a:pt x="3434" y="915"/>
                </a:lnTo>
                <a:lnTo>
                  <a:pt x="3450" y="935"/>
                </a:lnTo>
                <a:lnTo>
                  <a:pt x="3460" y="925"/>
                </a:lnTo>
                <a:lnTo>
                  <a:pt x="3471" y="935"/>
                </a:lnTo>
                <a:lnTo>
                  <a:pt x="3476" y="940"/>
                </a:lnTo>
                <a:lnTo>
                  <a:pt x="3476" y="920"/>
                </a:lnTo>
                <a:lnTo>
                  <a:pt x="3471" y="852"/>
                </a:lnTo>
                <a:lnTo>
                  <a:pt x="3465" y="831"/>
                </a:lnTo>
                <a:lnTo>
                  <a:pt x="3450" y="790"/>
                </a:lnTo>
                <a:lnTo>
                  <a:pt x="3439" y="774"/>
                </a:lnTo>
                <a:lnTo>
                  <a:pt x="3424" y="769"/>
                </a:lnTo>
                <a:lnTo>
                  <a:pt x="3403" y="764"/>
                </a:lnTo>
                <a:lnTo>
                  <a:pt x="3398" y="759"/>
                </a:lnTo>
                <a:lnTo>
                  <a:pt x="3398" y="753"/>
                </a:lnTo>
                <a:lnTo>
                  <a:pt x="3408" y="753"/>
                </a:lnTo>
                <a:lnTo>
                  <a:pt x="3429" y="753"/>
                </a:lnTo>
                <a:lnTo>
                  <a:pt x="3450" y="774"/>
                </a:lnTo>
                <a:lnTo>
                  <a:pt x="3471" y="795"/>
                </a:lnTo>
                <a:lnTo>
                  <a:pt x="3476" y="821"/>
                </a:lnTo>
                <a:lnTo>
                  <a:pt x="3486" y="837"/>
                </a:lnTo>
                <a:lnTo>
                  <a:pt x="3476" y="805"/>
                </a:lnTo>
                <a:lnTo>
                  <a:pt x="3476" y="790"/>
                </a:lnTo>
                <a:lnTo>
                  <a:pt x="3481" y="800"/>
                </a:lnTo>
                <a:lnTo>
                  <a:pt x="3486" y="805"/>
                </a:lnTo>
                <a:lnTo>
                  <a:pt x="3491" y="811"/>
                </a:lnTo>
                <a:lnTo>
                  <a:pt x="3507" y="800"/>
                </a:lnTo>
                <a:lnTo>
                  <a:pt x="3512" y="805"/>
                </a:lnTo>
                <a:lnTo>
                  <a:pt x="3507" y="847"/>
                </a:lnTo>
                <a:lnTo>
                  <a:pt x="3507" y="899"/>
                </a:lnTo>
                <a:lnTo>
                  <a:pt x="3512" y="925"/>
                </a:lnTo>
                <a:lnTo>
                  <a:pt x="3523" y="935"/>
                </a:lnTo>
                <a:lnTo>
                  <a:pt x="3533" y="935"/>
                </a:lnTo>
                <a:lnTo>
                  <a:pt x="3538" y="925"/>
                </a:lnTo>
                <a:lnTo>
                  <a:pt x="3538" y="915"/>
                </a:lnTo>
                <a:lnTo>
                  <a:pt x="3528" y="909"/>
                </a:lnTo>
                <a:lnTo>
                  <a:pt x="3517" y="909"/>
                </a:lnTo>
                <a:lnTo>
                  <a:pt x="3517" y="904"/>
                </a:lnTo>
                <a:lnTo>
                  <a:pt x="3517" y="894"/>
                </a:lnTo>
                <a:lnTo>
                  <a:pt x="3533" y="868"/>
                </a:lnTo>
                <a:lnTo>
                  <a:pt x="3543" y="857"/>
                </a:lnTo>
                <a:lnTo>
                  <a:pt x="3549" y="857"/>
                </a:lnTo>
                <a:lnTo>
                  <a:pt x="3554" y="868"/>
                </a:lnTo>
                <a:lnTo>
                  <a:pt x="3554" y="894"/>
                </a:lnTo>
                <a:lnTo>
                  <a:pt x="3554" y="951"/>
                </a:lnTo>
                <a:lnTo>
                  <a:pt x="3564" y="982"/>
                </a:lnTo>
                <a:lnTo>
                  <a:pt x="3575" y="1003"/>
                </a:lnTo>
                <a:lnTo>
                  <a:pt x="3585" y="1013"/>
                </a:lnTo>
                <a:lnTo>
                  <a:pt x="3569" y="987"/>
                </a:lnTo>
                <a:lnTo>
                  <a:pt x="3569" y="977"/>
                </a:lnTo>
                <a:lnTo>
                  <a:pt x="3590" y="992"/>
                </a:lnTo>
                <a:lnTo>
                  <a:pt x="3606" y="1018"/>
                </a:lnTo>
                <a:lnTo>
                  <a:pt x="3616" y="1044"/>
                </a:lnTo>
                <a:lnTo>
                  <a:pt x="3627" y="1096"/>
                </a:lnTo>
                <a:lnTo>
                  <a:pt x="3627" y="1128"/>
                </a:lnTo>
                <a:lnTo>
                  <a:pt x="3621" y="1128"/>
                </a:lnTo>
                <a:lnTo>
                  <a:pt x="3621" y="1112"/>
                </a:lnTo>
                <a:lnTo>
                  <a:pt x="3611" y="1076"/>
                </a:lnTo>
                <a:lnTo>
                  <a:pt x="3606" y="1055"/>
                </a:lnTo>
                <a:lnTo>
                  <a:pt x="3590" y="1039"/>
                </a:lnTo>
                <a:lnTo>
                  <a:pt x="3575" y="1018"/>
                </a:lnTo>
                <a:lnTo>
                  <a:pt x="3554" y="961"/>
                </a:lnTo>
                <a:lnTo>
                  <a:pt x="3549" y="951"/>
                </a:lnTo>
                <a:lnTo>
                  <a:pt x="3543" y="966"/>
                </a:lnTo>
                <a:lnTo>
                  <a:pt x="3543" y="998"/>
                </a:lnTo>
                <a:lnTo>
                  <a:pt x="3538" y="1024"/>
                </a:lnTo>
                <a:lnTo>
                  <a:pt x="3528" y="1034"/>
                </a:lnTo>
                <a:lnTo>
                  <a:pt x="3528" y="1029"/>
                </a:lnTo>
                <a:lnTo>
                  <a:pt x="3523" y="1013"/>
                </a:lnTo>
                <a:lnTo>
                  <a:pt x="3512" y="1003"/>
                </a:lnTo>
                <a:lnTo>
                  <a:pt x="3502" y="998"/>
                </a:lnTo>
                <a:lnTo>
                  <a:pt x="3491" y="1003"/>
                </a:lnTo>
                <a:lnTo>
                  <a:pt x="3491" y="1008"/>
                </a:lnTo>
                <a:lnTo>
                  <a:pt x="3497" y="1008"/>
                </a:lnTo>
                <a:lnTo>
                  <a:pt x="3491" y="1024"/>
                </a:lnTo>
                <a:lnTo>
                  <a:pt x="3497" y="1029"/>
                </a:lnTo>
                <a:lnTo>
                  <a:pt x="3502" y="1018"/>
                </a:lnTo>
                <a:lnTo>
                  <a:pt x="3502" y="1024"/>
                </a:lnTo>
                <a:lnTo>
                  <a:pt x="3502" y="1034"/>
                </a:lnTo>
                <a:lnTo>
                  <a:pt x="3507" y="1034"/>
                </a:lnTo>
                <a:lnTo>
                  <a:pt x="3517" y="1065"/>
                </a:lnTo>
                <a:lnTo>
                  <a:pt x="3507" y="1096"/>
                </a:lnTo>
                <a:lnTo>
                  <a:pt x="3486" y="1039"/>
                </a:lnTo>
                <a:lnTo>
                  <a:pt x="3491" y="1060"/>
                </a:lnTo>
                <a:lnTo>
                  <a:pt x="3486" y="1055"/>
                </a:lnTo>
                <a:lnTo>
                  <a:pt x="3507" y="1107"/>
                </a:lnTo>
                <a:lnTo>
                  <a:pt x="3497" y="1143"/>
                </a:lnTo>
                <a:lnTo>
                  <a:pt x="3491" y="1179"/>
                </a:lnTo>
                <a:lnTo>
                  <a:pt x="3486" y="1185"/>
                </a:lnTo>
                <a:lnTo>
                  <a:pt x="3486" y="1169"/>
                </a:lnTo>
                <a:lnTo>
                  <a:pt x="3481" y="1164"/>
                </a:lnTo>
                <a:lnTo>
                  <a:pt x="3465" y="1242"/>
                </a:lnTo>
                <a:lnTo>
                  <a:pt x="3476" y="1211"/>
                </a:lnTo>
                <a:lnTo>
                  <a:pt x="3481" y="1200"/>
                </a:lnTo>
                <a:lnTo>
                  <a:pt x="3486" y="1205"/>
                </a:lnTo>
                <a:lnTo>
                  <a:pt x="3491" y="1195"/>
                </a:lnTo>
                <a:lnTo>
                  <a:pt x="3491" y="1257"/>
                </a:lnTo>
                <a:lnTo>
                  <a:pt x="3491" y="1273"/>
                </a:lnTo>
                <a:lnTo>
                  <a:pt x="3491" y="1268"/>
                </a:lnTo>
                <a:lnTo>
                  <a:pt x="3497" y="1200"/>
                </a:lnTo>
                <a:lnTo>
                  <a:pt x="3502" y="1164"/>
                </a:lnTo>
                <a:lnTo>
                  <a:pt x="3507" y="1159"/>
                </a:lnTo>
                <a:lnTo>
                  <a:pt x="3512" y="1164"/>
                </a:lnTo>
                <a:lnTo>
                  <a:pt x="3523" y="1174"/>
                </a:lnTo>
                <a:lnTo>
                  <a:pt x="3523" y="1179"/>
                </a:lnTo>
                <a:lnTo>
                  <a:pt x="3523" y="1185"/>
                </a:lnTo>
                <a:lnTo>
                  <a:pt x="3533" y="1257"/>
                </a:lnTo>
                <a:lnTo>
                  <a:pt x="3538" y="1335"/>
                </a:lnTo>
                <a:lnTo>
                  <a:pt x="3533" y="1377"/>
                </a:lnTo>
                <a:lnTo>
                  <a:pt x="3528" y="1434"/>
                </a:lnTo>
                <a:lnTo>
                  <a:pt x="3523" y="1398"/>
                </a:lnTo>
                <a:lnTo>
                  <a:pt x="3523" y="1429"/>
                </a:lnTo>
                <a:lnTo>
                  <a:pt x="3523" y="1439"/>
                </a:lnTo>
                <a:lnTo>
                  <a:pt x="3517" y="1429"/>
                </a:lnTo>
                <a:lnTo>
                  <a:pt x="3507" y="1315"/>
                </a:lnTo>
                <a:lnTo>
                  <a:pt x="3497" y="1237"/>
                </a:lnTo>
                <a:lnTo>
                  <a:pt x="3497" y="1330"/>
                </a:lnTo>
                <a:lnTo>
                  <a:pt x="3512" y="1460"/>
                </a:lnTo>
                <a:lnTo>
                  <a:pt x="3533" y="1616"/>
                </a:lnTo>
                <a:lnTo>
                  <a:pt x="3528" y="1673"/>
                </a:lnTo>
                <a:lnTo>
                  <a:pt x="3528" y="1657"/>
                </a:lnTo>
                <a:lnTo>
                  <a:pt x="3517" y="1626"/>
                </a:lnTo>
                <a:lnTo>
                  <a:pt x="3517" y="1611"/>
                </a:lnTo>
                <a:lnTo>
                  <a:pt x="3523" y="1647"/>
                </a:lnTo>
                <a:lnTo>
                  <a:pt x="3523" y="1663"/>
                </a:lnTo>
                <a:lnTo>
                  <a:pt x="3517" y="1657"/>
                </a:lnTo>
                <a:lnTo>
                  <a:pt x="3512" y="1621"/>
                </a:lnTo>
                <a:lnTo>
                  <a:pt x="3502" y="1564"/>
                </a:lnTo>
                <a:lnTo>
                  <a:pt x="3497" y="1528"/>
                </a:lnTo>
                <a:lnTo>
                  <a:pt x="3497" y="1522"/>
                </a:lnTo>
                <a:lnTo>
                  <a:pt x="3491" y="1528"/>
                </a:lnTo>
                <a:lnTo>
                  <a:pt x="3497" y="1538"/>
                </a:lnTo>
                <a:lnTo>
                  <a:pt x="3486" y="1502"/>
                </a:lnTo>
                <a:lnTo>
                  <a:pt x="3486" y="1491"/>
                </a:lnTo>
                <a:lnTo>
                  <a:pt x="3486" y="1512"/>
                </a:lnTo>
                <a:lnTo>
                  <a:pt x="3497" y="1564"/>
                </a:lnTo>
                <a:lnTo>
                  <a:pt x="3512" y="1621"/>
                </a:lnTo>
                <a:lnTo>
                  <a:pt x="3517" y="1673"/>
                </a:lnTo>
                <a:lnTo>
                  <a:pt x="3512" y="1668"/>
                </a:lnTo>
                <a:lnTo>
                  <a:pt x="3512" y="1652"/>
                </a:lnTo>
                <a:lnTo>
                  <a:pt x="3512" y="1668"/>
                </a:lnTo>
                <a:lnTo>
                  <a:pt x="3507" y="1663"/>
                </a:lnTo>
                <a:lnTo>
                  <a:pt x="3507" y="1652"/>
                </a:lnTo>
                <a:lnTo>
                  <a:pt x="3502" y="1611"/>
                </a:lnTo>
                <a:lnTo>
                  <a:pt x="3491" y="1564"/>
                </a:lnTo>
                <a:lnTo>
                  <a:pt x="3497" y="1585"/>
                </a:lnTo>
                <a:lnTo>
                  <a:pt x="3497" y="1595"/>
                </a:lnTo>
                <a:lnTo>
                  <a:pt x="3491" y="1585"/>
                </a:lnTo>
                <a:lnTo>
                  <a:pt x="3497" y="1621"/>
                </a:lnTo>
                <a:lnTo>
                  <a:pt x="3497" y="1626"/>
                </a:lnTo>
                <a:lnTo>
                  <a:pt x="3502" y="1663"/>
                </a:lnTo>
                <a:lnTo>
                  <a:pt x="3491" y="1657"/>
                </a:lnTo>
                <a:lnTo>
                  <a:pt x="3481" y="1626"/>
                </a:lnTo>
                <a:lnTo>
                  <a:pt x="3465" y="1538"/>
                </a:lnTo>
                <a:lnTo>
                  <a:pt x="3481" y="1631"/>
                </a:lnTo>
                <a:lnTo>
                  <a:pt x="3460" y="1538"/>
                </a:lnTo>
                <a:lnTo>
                  <a:pt x="3465" y="1579"/>
                </a:lnTo>
                <a:lnTo>
                  <a:pt x="3471" y="1595"/>
                </a:lnTo>
                <a:lnTo>
                  <a:pt x="3465" y="1585"/>
                </a:lnTo>
                <a:lnTo>
                  <a:pt x="3471" y="1616"/>
                </a:lnTo>
                <a:lnTo>
                  <a:pt x="3476" y="1657"/>
                </a:lnTo>
                <a:lnTo>
                  <a:pt x="3471" y="1663"/>
                </a:lnTo>
                <a:lnTo>
                  <a:pt x="3465" y="1663"/>
                </a:lnTo>
                <a:lnTo>
                  <a:pt x="3471" y="1673"/>
                </a:lnTo>
                <a:lnTo>
                  <a:pt x="3481" y="1683"/>
                </a:lnTo>
                <a:lnTo>
                  <a:pt x="3486" y="1709"/>
                </a:lnTo>
                <a:lnTo>
                  <a:pt x="3476" y="1720"/>
                </a:lnTo>
                <a:lnTo>
                  <a:pt x="3465" y="1715"/>
                </a:lnTo>
                <a:lnTo>
                  <a:pt x="3424" y="1694"/>
                </a:lnTo>
                <a:lnTo>
                  <a:pt x="3408" y="1689"/>
                </a:lnTo>
                <a:lnTo>
                  <a:pt x="3393" y="1694"/>
                </a:lnTo>
                <a:lnTo>
                  <a:pt x="3372" y="1621"/>
                </a:lnTo>
                <a:lnTo>
                  <a:pt x="3398" y="1605"/>
                </a:lnTo>
                <a:lnTo>
                  <a:pt x="3408" y="1600"/>
                </a:lnTo>
                <a:lnTo>
                  <a:pt x="3398" y="1569"/>
                </a:lnTo>
                <a:lnTo>
                  <a:pt x="3377" y="1590"/>
                </a:lnTo>
                <a:lnTo>
                  <a:pt x="3367" y="1611"/>
                </a:lnTo>
                <a:lnTo>
                  <a:pt x="3294" y="1408"/>
                </a:lnTo>
                <a:lnTo>
                  <a:pt x="3325" y="1486"/>
                </a:lnTo>
                <a:lnTo>
                  <a:pt x="3372" y="1637"/>
                </a:lnTo>
                <a:lnTo>
                  <a:pt x="3377" y="1647"/>
                </a:lnTo>
                <a:lnTo>
                  <a:pt x="3372" y="1652"/>
                </a:lnTo>
                <a:lnTo>
                  <a:pt x="3346" y="1579"/>
                </a:lnTo>
                <a:lnTo>
                  <a:pt x="3362" y="1637"/>
                </a:lnTo>
                <a:lnTo>
                  <a:pt x="3362" y="1652"/>
                </a:lnTo>
                <a:lnTo>
                  <a:pt x="3356" y="1668"/>
                </a:lnTo>
                <a:lnTo>
                  <a:pt x="3351" y="1657"/>
                </a:lnTo>
                <a:lnTo>
                  <a:pt x="3346" y="1657"/>
                </a:lnTo>
                <a:lnTo>
                  <a:pt x="3341" y="1657"/>
                </a:lnTo>
                <a:lnTo>
                  <a:pt x="3330" y="1647"/>
                </a:lnTo>
                <a:lnTo>
                  <a:pt x="3325" y="1642"/>
                </a:lnTo>
                <a:lnTo>
                  <a:pt x="3336" y="1642"/>
                </a:lnTo>
                <a:lnTo>
                  <a:pt x="3341" y="1642"/>
                </a:lnTo>
                <a:lnTo>
                  <a:pt x="3346" y="1637"/>
                </a:lnTo>
                <a:lnTo>
                  <a:pt x="3330" y="1611"/>
                </a:lnTo>
                <a:lnTo>
                  <a:pt x="3320" y="1595"/>
                </a:lnTo>
                <a:lnTo>
                  <a:pt x="3310" y="1590"/>
                </a:lnTo>
                <a:lnTo>
                  <a:pt x="3299" y="1595"/>
                </a:lnTo>
                <a:lnTo>
                  <a:pt x="3315" y="1600"/>
                </a:lnTo>
                <a:lnTo>
                  <a:pt x="3336" y="1626"/>
                </a:lnTo>
                <a:lnTo>
                  <a:pt x="3336" y="1631"/>
                </a:lnTo>
                <a:lnTo>
                  <a:pt x="3325" y="1631"/>
                </a:lnTo>
                <a:lnTo>
                  <a:pt x="3315" y="1626"/>
                </a:lnTo>
                <a:lnTo>
                  <a:pt x="3304" y="1631"/>
                </a:lnTo>
                <a:lnTo>
                  <a:pt x="3299" y="1631"/>
                </a:lnTo>
                <a:lnTo>
                  <a:pt x="3299" y="1637"/>
                </a:lnTo>
                <a:lnTo>
                  <a:pt x="3310" y="1647"/>
                </a:lnTo>
                <a:lnTo>
                  <a:pt x="3330" y="1657"/>
                </a:lnTo>
                <a:lnTo>
                  <a:pt x="3351" y="1678"/>
                </a:lnTo>
                <a:lnTo>
                  <a:pt x="3351" y="1683"/>
                </a:lnTo>
                <a:lnTo>
                  <a:pt x="3351" y="1689"/>
                </a:lnTo>
                <a:lnTo>
                  <a:pt x="3346" y="1704"/>
                </a:lnTo>
                <a:lnTo>
                  <a:pt x="3341" y="1704"/>
                </a:lnTo>
                <a:lnTo>
                  <a:pt x="3330" y="1704"/>
                </a:lnTo>
                <a:lnTo>
                  <a:pt x="3330" y="1709"/>
                </a:lnTo>
                <a:lnTo>
                  <a:pt x="3341" y="1715"/>
                </a:lnTo>
                <a:lnTo>
                  <a:pt x="3320" y="1735"/>
                </a:lnTo>
                <a:lnTo>
                  <a:pt x="3320" y="1746"/>
                </a:lnTo>
                <a:lnTo>
                  <a:pt x="3320" y="1756"/>
                </a:lnTo>
                <a:lnTo>
                  <a:pt x="3320" y="1772"/>
                </a:lnTo>
                <a:lnTo>
                  <a:pt x="3315" y="1782"/>
                </a:lnTo>
                <a:lnTo>
                  <a:pt x="3299" y="1777"/>
                </a:lnTo>
                <a:lnTo>
                  <a:pt x="3289" y="1772"/>
                </a:lnTo>
                <a:lnTo>
                  <a:pt x="3294" y="1808"/>
                </a:lnTo>
                <a:lnTo>
                  <a:pt x="3263" y="1829"/>
                </a:lnTo>
                <a:lnTo>
                  <a:pt x="3258" y="1829"/>
                </a:lnTo>
                <a:lnTo>
                  <a:pt x="3252" y="1813"/>
                </a:lnTo>
                <a:lnTo>
                  <a:pt x="3242" y="1808"/>
                </a:lnTo>
                <a:lnTo>
                  <a:pt x="3232" y="1808"/>
                </a:lnTo>
                <a:lnTo>
                  <a:pt x="3211" y="1824"/>
                </a:lnTo>
                <a:lnTo>
                  <a:pt x="3195" y="1834"/>
                </a:lnTo>
                <a:lnTo>
                  <a:pt x="3190" y="1844"/>
                </a:lnTo>
                <a:lnTo>
                  <a:pt x="3206" y="1855"/>
                </a:lnTo>
                <a:lnTo>
                  <a:pt x="3221" y="1855"/>
                </a:lnTo>
                <a:lnTo>
                  <a:pt x="3237" y="1855"/>
                </a:lnTo>
                <a:lnTo>
                  <a:pt x="3242" y="1865"/>
                </a:lnTo>
                <a:lnTo>
                  <a:pt x="3247" y="1876"/>
                </a:lnTo>
                <a:lnTo>
                  <a:pt x="3252" y="1876"/>
                </a:lnTo>
                <a:lnTo>
                  <a:pt x="3263" y="1860"/>
                </a:lnTo>
                <a:lnTo>
                  <a:pt x="3263" y="1855"/>
                </a:lnTo>
                <a:lnTo>
                  <a:pt x="3263" y="1860"/>
                </a:lnTo>
                <a:lnTo>
                  <a:pt x="3258" y="1870"/>
                </a:lnTo>
                <a:lnTo>
                  <a:pt x="3252" y="1876"/>
                </a:lnTo>
                <a:lnTo>
                  <a:pt x="3252" y="1881"/>
                </a:lnTo>
                <a:lnTo>
                  <a:pt x="3258" y="1891"/>
                </a:lnTo>
                <a:lnTo>
                  <a:pt x="3278" y="1865"/>
                </a:lnTo>
                <a:lnTo>
                  <a:pt x="3268" y="1902"/>
                </a:lnTo>
                <a:lnTo>
                  <a:pt x="3252" y="1922"/>
                </a:lnTo>
                <a:lnTo>
                  <a:pt x="3242" y="1933"/>
                </a:lnTo>
                <a:lnTo>
                  <a:pt x="3258" y="1922"/>
                </a:lnTo>
                <a:lnTo>
                  <a:pt x="3289" y="1902"/>
                </a:lnTo>
                <a:lnTo>
                  <a:pt x="3284" y="1912"/>
                </a:lnTo>
                <a:lnTo>
                  <a:pt x="3278" y="1922"/>
                </a:lnTo>
                <a:lnTo>
                  <a:pt x="3299" y="1891"/>
                </a:lnTo>
                <a:lnTo>
                  <a:pt x="3304" y="1928"/>
                </a:lnTo>
                <a:lnTo>
                  <a:pt x="3304" y="1943"/>
                </a:lnTo>
                <a:lnTo>
                  <a:pt x="3299" y="1943"/>
                </a:lnTo>
                <a:lnTo>
                  <a:pt x="3294" y="1938"/>
                </a:lnTo>
                <a:lnTo>
                  <a:pt x="3289" y="1933"/>
                </a:lnTo>
                <a:lnTo>
                  <a:pt x="3268" y="1938"/>
                </a:lnTo>
                <a:lnTo>
                  <a:pt x="3258" y="1948"/>
                </a:lnTo>
                <a:lnTo>
                  <a:pt x="3252" y="1954"/>
                </a:lnTo>
                <a:lnTo>
                  <a:pt x="3237" y="1995"/>
                </a:lnTo>
                <a:lnTo>
                  <a:pt x="3232" y="2005"/>
                </a:lnTo>
                <a:lnTo>
                  <a:pt x="3232" y="2011"/>
                </a:lnTo>
                <a:lnTo>
                  <a:pt x="3242" y="2011"/>
                </a:lnTo>
                <a:lnTo>
                  <a:pt x="3273" y="1995"/>
                </a:lnTo>
                <a:lnTo>
                  <a:pt x="3273" y="1990"/>
                </a:lnTo>
                <a:lnTo>
                  <a:pt x="3268" y="1990"/>
                </a:lnTo>
                <a:lnTo>
                  <a:pt x="3252" y="1990"/>
                </a:lnTo>
                <a:lnTo>
                  <a:pt x="3263" y="1974"/>
                </a:lnTo>
                <a:lnTo>
                  <a:pt x="3289" y="1985"/>
                </a:lnTo>
                <a:lnTo>
                  <a:pt x="3294" y="1990"/>
                </a:lnTo>
                <a:lnTo>
                  <a:pt x="3289" y="1990"/>
                </a:lnTo>
                <a:lnTo>
                  <a:pt x="3289" y="1995"/>
                </a:lnTo>
                <a:lnTo>
                  <a:pt x="3289" y="2005"/>
                </a:lnTo>
                <a:lnTo>
                  <a:pt x="3284" y="2011"/>
                </a:lnTo>
                <a:lnTo>
                  <a:pt x="3278" y="2021"/>
                </a:lnTo>
                <a:lnTo>
                  <a:pt x="3263" y="2011"/>
                </a:lnTo>
                <a:lnTo>
                  <a:pt x="3258" y="2011"/>
                </a:lnTo>
                <a:lnTo>
                  <a:pt x="3242" y="2016"/>
                </a:lnTo>
                <a:lnTo>
                  <a:pt x="3237" y="2021"/>
                </a:lnTo>
                <a:lnTo>
                  <a:pt x="3247" y="2026"/>
                </a:lnTo>
                <a:lnTo>
                  <a:pt x="3258" y="2031"/>
                </a:lnTo>
                <a:lnTo>
                  <a:pt x="3263" y="2031"/>
                </a:lnTo>
                <a:lnTo>
                  <a:pt x="3263" y="2037"/>
                </a:lnTo>
                <a:lnTo>
                  <a:pt x="3252" y="2052"/>
                </a:lnTo>
                <a:lnTo>
                  <a:pt x="3232" y="2068"/>
                </a:lnTo>
                <a:lnTo>
                  <a:pt x="3221" y="2073"/>
                </a:lnTo>
                <a:lnTo>
                  <a:pt x="3216" y="2073"/>
                </a:lnTo>
                <a:lnTo>
                  <a:pt x="3211" y="2073"/>
                </a:lnTo>
                <a:lnTo>
                  <a:pt x="3211" y="2068"/>
                </a:lnTo>
                <a:lnTo>
                  <a:pt x="3226" y="2057"/>
                </a:lnTo>
                <a:lnTo>
                  <a:pt x="3211" y="2052"/>
                </a:lnTo>
                <a:lnTo>
                  <a:pt x="3180" y="2042"/>
                </a:lnTo>
                <a:lnTo>
                  <a:pt x="3175" y="2042"/>
                </a:lnTo>
                <a:lnTo>
                  <a:pt x="3175" y="2052"/>
                </a:lnTo>
                <a:lnTo>
                  <a:pt x="3169" y="2057"/>
                </a:lnTo>
                <a:lnTo>
                  <a:pt x="3164" y="2057"/>
                </a:lnTo>
                <a:lnTo>
                  <a:pt x="3169" y="2052"/>
                </a:lnTo>
                <a:lnTo>
                  <a:pt x="3164" y="2047"/>
                </a:lnTo>
                <a:lnTo>
                  <a:pt x="3154" y="2052"/>
                </a:lnTo>
                <a:lnTo>
                  <a:pt x="3149" y="2057"/>
                </a:lnTo>
                <a:lnTo>
                  <a:pt x="3149" y="2068"/>
                </a:lnTo>
                <a:lnTo>
                  <a:pt x="3143" y="2068"/>
                </a:lnTo>
                <a:lnTo>
                  <a:pt x="3133" y="2068"/>
                </a:lnTo>
                <a:lnTo>
                  <a:pt x="3128" y="2073"/>
                </a:lnTo>
                <a:lnTo>
                  <a:pt x="3128" y="2078"/>
                </a:lnTo>
                <a:lnTo>
                  <a:pt x="3128" y="2083"/>
                </a:lnTo>
                <a:lnTo>
                  <a:pt x="3133" y="2089"/>
                </a:lnTo>
                <a:lnTo>
                  <a:pt x="3143" y="2089"/>
                </a:lnTo>
                <a:lnTo>
                  <a:pt x="3149" y="2094"/>
                </a:lnTo>
                <a:lnTo>
                  <a:pt x="3149" y="2099"/>
                </a:lnTo>
                <a:lnTo>
                  <a:pt x="3154" y="2109"/>
                </a:lnTo>
                <a:lnTo>
                  <a:pt x="3149" y="2115"/>
                </a:lnTo>
                <a:lnTo>
                  <a:pt x="3143" y="2120"/>
                </a:lnTo>
                <a:lnTo>
                  <a:pt x="3128" y="2120"/>
                </a:lnTo>
                <a:lnTo>
                  <a:pt x="3112" y="2115"/>
                </a:lnTo>
                <a:lnTo>
                  <a:pt x="3117" y="2120"/>
                </a:lnTo>
                <a:lnTo>
                  <a:pt x="3123" y="2130"/>
                </a:lnTo>
                <a:lnTo>
                  <a:pt x="3123" y="2135"/>
                </a:lnTo>
                <a:lnTo>
                  <a:pt x="3112" y="2135"/>
                </a:lnTo>
                <a:lnTo>
                  <a:pt x="3112" y="2146"/>
                </a:lnTo>
                <a:lnTo>
                  <a:pt x="3112" y="2156"/>
                </a:lnTo>
                <a:lnTo>
                  <a:pt x="3107" y="2156"/>
                </a:lnTo>
                <a:lnTo>
                  <a:pt x="3091" y="2161"/>
                </a:lnTo>
                <a:lnTo>
                  <a:pt x="3081" y="2167"/>
                </a:lnTo>
                <a:lnTo>
                  <a:pt x="3086" y="2167"/>
                </a:lnTo>
                <a:lnTo>
                  <a:pt x="3091" y="2172"/>
                </a:lnTo>
                <a:lnTo>
                  <a:pt x="3091" y="2182"/>
                </a:lnTo>
                <a:lnTo>
                  <a:pt x="3091" y="2187"/>
                </a:lnTo>
                <a:lnTo>
                  <a:pt x="3086" y="2192"/>
                </a:lnTo>
                <a:lnTo>
                  <a:pt x="3097" y="2198"/>
                </a:lnTo>
                <a:lnTo>
                  <a:pt x="3102" y="2203"/>
                </a:lnTo>
                <a:lnTo>
                  <a:pt x="3102" y="2208"/>
                </a:lnTo>
                <a:lnTo>
                  <a:pt x="3102" y="2213"/>
                </a:lnTo>
                <a:lnTo>
                  <a:pt x="3107" y="2213"/>
                </a:lnTo>
                <a:lnTo>
                  <a:pt x="3112" y="2213"/>
                </a:lnTo>
                <a:lnTo>
                  <a:pt x="3117" y="2213"/>
                </a:lnTo>
                <a:lnTo>
                  <a:pt x="3117" y="2218"/>
                </a:lnTo>
                <a:lnTo>
                  <a:pt x="3123" y="2224"/>
                </a:lnTo>
                <a:lnTo>
                  <a:pt x="3128" y="2224"/>
                </a:lnTo>
                <a:lnTo>
                  <a:pt x="3138" y="2229"/>
                </a:lnTo>
                <a:lnTo>
                  <a:pt x="3143" y="2229"/>
                </a:lnTo>
                <a:lnTo>
                  <a:pt x="3149" y="2229"/>
                </a:lnTo>
                <a:lnTo>
                  <a:pt x="3154" y="2234"/>
                </a:lnTo>
                <a:lnTo>
                  <a:pt x="3154" y="2239"/>
                </a:lnTo>
                <a:lnTo>
                  <a:pt x="3159" y="2250"/>
                </a:lnTo>
                <a:lnTo>
                  <a:pt x="3169" y="2260"/>
                </a:lnTo>
                <a:lnTo>
                  <a:pt x="3169" y="2265"/>
                </a:lnTo>
                <a:lnTo>
                  <a:pt x="3164" y="2270"/>
                </a:lnTo>
                <a:lnTo>
                  <a:pt x="3164" y="2286"/>
                </a:lnTo>
                <a:lnTo>
                  <a:pt x="3169" y="2291"/>
                </a:lnTo>
                <a:lnTo>
                  <a:pt x="3169" y="2317"/>
                </a:lnTo>
                <a:lnTo>
                  <a:pt x="3175" y="2333"/>
                </a:lnTo>
                <a:lnTo>
                  <a:pt x="3195" y="2380"/>
                </a:lnTo>
                <a:lnTo>
                  <a:pt x="3190" y="2374"/>
                </a:lnTo>
                <a:lnTo>
                  <a:pt x="3185" y="2364"/>
                </a:lnTo>
                <a:lnTo>
                  <a:pt x="3180" y="2359"/>
                </a:lnTo>
                <a:lnTo>
                  <a:pt x="3180" y="2369"/>
                </a:lnTo>
                <a:lnTo>
                  <a:pt x="3185" y="2374"/>
                </a:lnTo>
                <a:lnTo>
                  <a:pt x="3180" y="2385"/>
                </a:lnTo>
                <a:lnTo>
                  <a:pt x="3185" y="2390"/>
                </a:lnTo>
                <a:lnTo>
                  <a:pt x="3190" y="2390"/>
                </a:lnTo>
                <a:lnTo>
                  <a:pt x="3190" y="2395"/>
                </a:lnTo>
                <a:lnTo>
                  <a:pt x="3185" y="2400"/>
                </a:lnTo>
                <a:lnTo>
                  <a:pt x="3180" y="2400"/>
                </a:lnTo>
                <a:lnTo>
                  <a:pt x="3180" y="2390"/>
                </a:lnTo>
                <a:lnTo>
                  <a:pt x="3175" y="2390"/>
                </a:lnTo>
                <a:lnTo>
                  <a:pt x="3169" y="2390"/>
                </a:lnTo>
                <a:lnTo>
                  <a:pt x="3169" y="2400"/>
                </a:lnTo>
                <a:lnTo>
                  <a:pt x="3164" y="2405"/>
                </a:lnTo>
                <a:lnTo>
                  <a:pt x="3175" y="2411"/>
                </a:lnTo>
                <a:lnTo>
                  <a:pt x="3175" y="2416"/>
                </a:lnTo>
                <a:lnTo>
                  <a:pt x="3159" y="2411"/>
                </a:lnTo>
                <a:lnTo>
                  <a:pt x="3138" y="2411"/>
                </a:lnTo>
                <a:lnTo>
                  <a:pt x="3133" y="2411"/>
                </a:lnTo>
                <a:lnTo>
                  <a:pt x="3128" y="2405"/>
                </a:lnTo>
                <a:lnTo>
                  <a:pt x="3107" y="2380"/>
                </a:lnTo>
                <a:lnTo>
                  <a:pt x="3091" y="2364"/>
                </a:lnTo>
                <a:lnTo>
                  <a:pt x="3086" y="2364"/>
                </a:lnTo>
                <a:lnTo>
                  <a:pt x="3086" y="2369"/>
                </a:lnTo>
                <a:lnTo>
                  <a:pt x="3086" y="2380"/>
                </a:lnTo>
                <a:lnTo>
                  <a:pt x="3097" y="2400"/>
                </a:lnTo>
                <a:lnTo>
                  <a:pt x="3128" y="2431"/>
                </a:lnTo>
                <a:lnTo>
                  <a:pt x="3128" y="2437"/>
                </a:lnTo>
                <a:lnTo>
                  <a:pt x="3128" y="2442"/>
                </a:lnTo>
                <a:lnTo>
                  <a:pt x="3128" y="2437"/>
                </a:lnTo>
                <a:lnTo>
                  <a:pt x="3123" y="2431"/>
                </a:lnTo>
                <a:lnTo>
                  <a:pt x="3117" y="2437"/>
                </a:lnTo>
                <a:lnTo>
                  <a:pt x="3117" y="2442"/>
                </a:lnTo>
                <a:lnTo>
                  <a:pt x="3112" y="2437"/>
                </a:lnTo>
                <a:lnTo>
                  <a:pt x="3107" y="2431"/>
                </a:lnTo>
                <a:lnTo>
                  <a:pt x="3102" y="2431"/>
                </a:lnTo>
                <a:lnTo>
                  <a:pt x="3091" y="2431"/>
                </a:lnTo>
                <a:lnTo>
                  <a:pt x="3086" y="2437"/>
                </a:lnTo>
                <a:lnTo>
                  <a:pt x="3081" y="2442"/>
                </a:lnTo>
                <a:lnTo>
                  <a:pt x="3076" y="2447"/>
                </a:lnTo>
                <a:lnTo>
                  <a:pt x="3045" y="2405"/>
                </a:lnTo>
                <a:lnTo>
                  <a:pt x="3034" y="2380"/>
                </a:lnTo>
                <a:lnTo>
                  <a:pt x="3029" y="2364"/>
                </a:lnTo>
                <a:lnTo>
                  <a:pt x="3019" y="2359"/>
                </a:lnTo>
                <a:lnTo>
                  <a:pt x="3013" y="2359"/>
                </a:lnTo>
                <a:lnTo>
                  <a:pt x="3013" y="2364"/>
                </a:lnTo>
                <a:lnTo>
                  <a:pt x="3019" y="2385"/>
                </a:lnTo>
                <a:lnTo>
                  <a:pt x="3045" y="2437"/>
                </a:lnTo>
                <a:lnTo>
                  <a:pt x="3055" y="2457"/>
                </a:lnTo>
                <a:lnTo>
                  <a:pt x="3050" y="2457"/>
                </a:lnTo>
                <a:lnTo>
                  <a:pt x="3045" y="2452"/>
                </a:lnTo>
                <a:lnTo>
                  <a:pt x="3045" y="2463"/>
                </a:lnTo>
                <a:lnTo>
                  <a:pt x="3039" y="2468"/>
                </a:lnTo>
                <a:lnTo>
                  <a:pt x="3039" y="2473"/>
                </a:lnTo>
                <a:lnTo>
                  <a:pt x="3045" y="2473"/>
                </a:lnTo>
                <a:lnTo>
                  <a:pt x="3039" y="2473"/>
                </a:lnTo>
                <a:lnTo>
                  <a:pt x="3039" y="2478"/>
                </a:lnTo>
                <a:lnTo>
                  <a:pt x="3039" y="2483"/>
                </a:lnTo>
                <a:lnTo>
                  <a:pt x="3039" y="2489"/>
                </a:lnTo>
                <a:lnTo>
                  <a:pt x="3039" y="2483"/>
                </a:lnTo>
                <a:lnTo>
                  <a:pt x="3034" y="2478"/>
                </a:lnTo>
                <a:lnTo>
                  <a:pt x="3029" y="2489"/>
                </a:lnTo>
                <a:lnTo>
                  <a:pt x="3034" y="2489"/>
                </a:lnTo>
                <a:lnTo>
                  <a:pt x="3024" y="2489"/>
                </a:lnTo>
                <a:lnTo>
                  <a:pt x="3013" y="2473"/>
                </a:lnTo>
                <a:lnTo>
                  <a:pt x="3008" y="2473"/>
                </a:lnTo>
                <a:lnTo>
                  <a:pt x="3008" y="2478"/>
                </a:lnTo>
                <a:lnTo>
                  <a:pt x="3003" y="2483"/>
                </a:lnTo>
                <a:lnTo>
                  <a:pt x="2998" y="2489"/>
                </a:lnTo>
                <a:lnTo>
                  <a:pt x="2676" y="2489"/>
                </a:lnTo>
                <a:lnTo>
                  <a:pt x="2655" y="2473"/>
                </a:lnTo>
                <a:lnTo>
                  <a:pt x="2660" y="2489"/>
                </a:lnTo>
                <a:lnTo>
                  <a:pt x="2400" y="2483"/>
                </a:lnTo>
                <a:lnTo>
                  <a:pt x="2115" y="2478"/>
                </a:lnTo>
                <a:lnTo>
                  <a:pt x="2037" y="2478"/>
                </a:lnTo>
                <a:lnTo>
                  <a:pt x="1995" y="2447"/>
                </a:lnTo>
                <a:lnTo>
                  <a:pt x="1980" y="2431"/>
                </a:lnTo>
                <a:lnTo>
                  <a:pt x="1990" y="2442"/>
                </a:lnTo>
                <a:lnTo>
                  <a:pt x="2021" y="2473"/>
                </a:lnTo>
                <a:lnTo>
                  <a:pt x="1855" y="2468"/>
                </a:lnTo>
                <a:lnTo>
                  <a:pt x="1595" y="2463"/>
                </a:lnTo>
                <a:lnTo>
                  <a:pt x="1335" y="2463"/>
                </a:lnTo>
                <a:lnTo>
                  <a:pt x="1081" y="2457"/>
                </a:lnTo>
                <a:lnTo>
                  <a:pt x="816" y="2442"/>
                </a:lnTo>
                <a:lnTo>
                  <a:pt x="707" y="2437"/>
                </a:lnTo>
                <a:lnTo>
                  <a:pt x="577" y="2437"/>
                </a:lnTo>
                <a:lnTo>
                  <a:pt x="322" y="2437"/>
                </a:lnTo>
                <a:lnTo>
                  <a:pt x="333" y="2369"/>
                </a:lnTo>
                <a:lnTo>
                  <a:pt x="333" y="2364"/>
                </a:lnTo>
                <a:lnTo>
                  <a:pt x="333" y="2374"/>
                </a:lnTo>
                <a:lnTo>
                  <a:pt x="327" y="2385"/>
                </a:lnTo>
                <a:lnTo>
                  <a:pt x="327" y="2364"/>
                </a:lnTo>
                <a:lnTo>
                  <a:pt x="327" y="2348"/>
                </a:lnTo>
                <a:lnTo>
                  <a:pt x="327" y="2343"/>
                </a:lnTo>
                <a:lnTo>
                  <a:pt x="327" y="2338"/>
                </a:lnTo>
                <a:lnTo>
                  <a:pt x="327" y="2333"/>
                </a:lnTo>
                <a:lnTo>
                  <a:pt x="322" y="2343"/>
                </a:lnTo>
                <a:lnTo>
                  <a:pt x="327" y="2260"/>
                </a:lnTo>
                <a:lnTo>
                  <a:pt x="333" y="2167"/>
                </a:lnTo>
                <a:lnTo>
                  <a:pt x="327" y="2167"/>
                </a:lnTo>
                <a:lnTo>
                  <a:pt x="327" y="2203"/>
                </a:lnTo>
                <a:lnTo>
                  <a:pt x="317" y="2229"/>
                </a:lnTo>
                <a:lnTo>
                  <a:pt x="322" y="2208"/>
                </a:lnTo>
                <a:lnTo>
                  <a:pt x="322" y="2192"/>
                </a:lnTo>
                <a:lnTo>
                  <a:pt x="322" y="2208"/>
                </a:lnTo>
                <a:lnTo>
                  <a:pt x="317" y="2213"/>
                </a:lnTo>
                <a:lnTo>
                  <a:pt x="317" y="2192"/>
                </a:lnTo>
                <a:lnTo>
                  <a:pt x="322" y="2172"/>
                </a:lnTo>
                <a:lnTo>
                  <a:pt x="322" y="2182"/>
                </a:lnTo>
                <a:lnTo>
                  <a:pt x="327" y="2156"/>
                </a:lnTo>
                <a:lnTo>
                  <a:pt x="333" y="2151"/>
                </a:lnTo>
                <a:lnTo>
                  <a:pt x="333" y="2141"/>
                </a:lnTo>
                <a:lnTo>
                  <a:pt x="338" y="2120"/>
                </a:lnTo>
                <a:lnTo>
                  <a:pt x="333" y="2115"/>
                </a:lnTo>
                <a:lnTo>
                  <a:pt x="327" y="2120"/>
                </a:lnTo>
                <a:lnTo>
                  <a:pt x="327" y="2094"/>
                </a:lnTo>
                <a:lnTo>
                  <a:pt x="327" y="2083"/>
                </a:lnTo>
                <a:lnTo>
                  <a:pt x="327" y="2073"/>
                </a:lnTo>
                <a:lnTo>
                  <a:pt x="327" y="2094"/>
                </a:lnTo>
                <a:lnTo>
                  <a:pt x="333" y="2052"/>
                </a:lnTo>
                <a:lnTo>
                  <a:pt x="333" y="2057"/>
                </a:lnTo>
                <a:lnTo>
                  <a:pt x="333" y="2037"/>
                </a:lnTo>
                <a:lnTo>
                  <a:pt x="338" y="2021"/>
                </a:lnTo>
                <a:lnTo>
                  <a:pt x="333" y="2016"/>
                </a:lnTo>
                <a:lnTo>
                  <a:pt x="333" y="2037"/>
                </a:lnTo>
                <a:lnTo>
                  <a:pt x="327" y="2052"/>
                </a:lnTo>
                <a:lnTo>
                  <a:pt x="327" y="2037"/>
                </a:lnTo>
                <a:lnTo>
                  <a:pt x="327" y="2016"/>
                </a:lnTo>
                <a:lnTo>
                  <a:pt x="322" y="2057"/>
                </a:lnTo>
                <a:lnTo>
                  <a:pt x="317" y="2078"/>
                </a:lnTo>
                <a:lnTo>
                  <a:pt x="317" y="2099"/>
                </a:lnTo>
                <a:lnTo>
                  <a:pt x="322" y="2094"/>
                </a:lnTo>
                <a:lnTo>
                  <a:pt x="317" y="2130"/>
                </a:lnTo>
                <a:lnTo>
                  <a:pt x="317" y="2161"/>
                </a:lnTo>
                <a:lnTo>
                  <a:pt x="307" y="2156"/>
                </a:lnTo>
                <a:lnTo>
                  <a:pt x="307" y="2234"/>
                </a:lnTo>
                <a:lnTo>
                  <a:pt x="307" y="2307"/>
                </a:lnTo>
                <a:lnTo>
                  <a:pt x="302" y="2322"/>
                </a:lnTo>
                <a:lnTo>
                  <a:pt x="302" y="2328"/>
                </a:lnTo>
                <a:lnTo>
                  <a:pt x="302" y="2333"/>
                </a:lnTo>
                <a:lnTo>
                  <a:pt x="296" y="2338"/>
                </a:lnTo>
                <a:lnTo>
                  <a:pt x="296" y="2343"/>
                </a:lnTo>
                <a:lnTo>
                  <a:pt x="302" y="2338"/>
                </a:lnTo>
                <a:lnTo>
                  <a:pt x="296" y="2354"/>
                </a:lnTo>
                <a:lnTo>
                  <a:pt x="296" y="2359"/>
                </a:lnTo>
                <a:lnTo>
                  <a:pt x="302" y="2364"/>
                </a:lnTo>
                <a:lnTo>
                  <a:pt x="302" y="2369"/>
                </a:lnTo>
                <a:lnTo>
                  <a:pt x="307" y="2354"/>
                </a:lnTo>
                <a:lnTo>
                  <a:pt x="307" y="2343"/>
                </a:lnTo>
                <a:lnTo>
                  <a:pt x="317" y="2343"/>
                </a:lnTo>
                <a:lnTo>
                  <a:pt x="307" y="2395"/>
                </a:lnTo>
                <a:lnTo>
                  <a:pt x="302" y="2416"/>
                </a:lnTo>
                <a:lnTo>
                  <a:pt x="296" y="2426"/>
                </a:lnTo>
                <a:lnTo>
                  <a:pt x="296" y="2437"/>
                </a:lnTo>
                <a:lnTo>
                  <a:pt x="291" y="2437"/>
                </a:lnTo>
                <a:lnTo>
                  <a:pt x="239" y="2447"/>
                </a:lnTo>
                <a:lnTo>
                  <a:pt x="208" y="2457"/>
                </a:lnTo>
                <a:lnTo>
                  <a:pt x="187" y="2468"/>
                </a:lnTo>
                <a:lnTo>
                  <a:pt x="187" y="2483"/>
                </a:lnTo>
                <a:lnTo>
                  <a:pt x="192" y="2494"/>
                </a:lnTo>
                <a:lnTo>
                  <a:pt x="203" y="2499"/>
                </a:lnTo>
                <a:lnTo>
                  <a:pt x="218" y="2509"/>
                </a:lnTo>
                <a:lnTo>
                  <a:pt x="255" y="2525"/>
                </a:lnTo>
                <a:lnTo>
                  <a:pt x="291" y="2530"/>
                </a:lnTo>
                <a:lnTo>
                  <a:pt x="286" y="2598"/>
                </a:lnTo>
                <a:lnTo>
                  <a:pt x="291" y="2598"/>
                </a:lnTo>
                <a:lnTo>
                  <a:pt x="286" y="2613"/>
                </a:lnTo>
                <a:lnTo>
                  <a:pt x="286" y="2634"/>
                </a:lnTo>
                <a:lnTo>
                  <a:pt x="291" y="2650"/>
                </a:lnTo>
                <a:lnTo>
                  <a:pt x="286" y="2660"/>
                </a:lnTo>
                <a:lnTo>
                  <a:pt x="296" y="2676"/>
                </a:lnTo>
                <a:lnTo>
                  <a:pt x="286" y="2717"/>
                </a:lnTo>
                <a:lnTo>
                  <a:pt x="291" y="2707"/>
                </a:lnTo>
                <a:lnTo>
                  <a:pt x="286" y="2722"/>
                </a:lnTo>
                <a:lnTo>
                  <a:pt x="286" y="2780"/>
                </a:lnTo>
                <a:lnTo>
                  <a:pt x="276" y="2842"/>
                </a:lnTo>
                <a:lnTo>
                  <a:pt x="281" y="2831"/>
                </a:lnTo>
                <a:lnTo>
                  <a:pt x="286" y="2837"/>
                </a:lnTo>
                <a:lnTo>
                  <a:pt x="276" y="2878"/>
                </a:lnTo>
                <a:lnTo>
                  <a:pt x="276" y="2930"/>
                </a:lnTo>
                <a:lnTo>
                  <a:pt x="281" y="2930"/>
                </a:lnTo>
                <a:lnTo>
                  <a:pt x="276" y="2946"/>
                </a:lnTo>
                <a:lnTo>
                  <a:pt x="281" y="2946"/>
                </a:lnTo>
                <a:lnTo>
                  <a:pt x="276" y="2998"/>
                </a:lnTo>
                <a:lnTo>
                  <a:pt x="270" y="3039"/>
                </a:lnTo>
                <a:lnTo>
                  <a:pt x="276" y="3029"/>
                </a:lnTo>
                <a:lnTo>
                  <a:pt x="281" y="3024"/>
                </a:lnTo>
                <a:lnTo>
                  <a:pt x="276" y="3102"/>
                </a:lnTo>
                <a:lnTo>
                  <a:pt x="276" y="3107"/>
                </a:lnTo>
                <a:lnTo>
                  <a:pt x="327" y="3107"/>
                </a:lnTo>
                <a:lnTo>
                  <a:pt x="333" y="3086"/>
                </a:lnTo>
                <a:lnTo>
                  <a:pt x="327" y="3086"/>
                </a:lnTo>
                <a:lnTo>
                  <a:pt x="327" y="3076"/>
                </a:lnTo>
                <a:lnTo>
                  <a:pt x="327" y="3081"/>
                </a:lnTo>
                <a:lnTo>
                  <a:pt x="322" y="3076"/>
                </a:lnTo>
                <a:lnTo>
                  <a:pt x="317" y="3076"/>
                </a:lnTo>
                <a:lnTo>
                  <a:pt x="317" y="3060"/>
                </a:lnTo>
                <a:lnTo>
                  <a:pt x="322" y="3050"/>
                </a:lnTo>
                <a:lnTo>
                  <a:pt x="322" y="3044"/>
                </a:lnTo>
                <a:lnTo>
                  <a:pt x="322" y="3034"/>
                </a:lnTo>
                <a:lnTo>
                  <a:pt x="322" y="3013"/>
                </a:lnTo>
                <a:lnTo>
                  <a:pt x="322" y="2998"/>
                </a:lnTo>
                <a:lnTo>
                  <a:pt x="327" y="2982"/>
                </a:lnTo>
                <a:lnTo>
                  <a:pt x="327" y="2961"/>
                </a:lnTo>
                <a:lnTo>
                  <a:pt x="327" y="2972"/>
                </a:lnTo>
                <a:lnTo>
                  <a:pt x="322" y="2977"/>
                </a:lnTo>
                <a:lnTo>
                  <a:pt x="322" y="2961"/>
                </a:lnTo>
                <a:lnTo>
                  <a:pt x="327" y="2941"/>
                </a:lnTo>
                <a:lnTo>
                  <a:pt x="468" y="2946"/>
                </a:lnTo>
                <a:lnTo>
                  <a:pt x="582" y="2941"/>
                </a:lnTo>
                <a:lnTo>
                  <a:pt x="722" y="2941"/>
                </a:lnTo>
                <a:lnTo>
                  <a:pt x="915" y="2941"/>
                </a:lnTo>
                <a:lnTo>
                  <a:pt x="977" y="2935"/>
                </a:lnTo>
                <a:lnTo>
                  <a:pt x="1034" y="2930"/>
                </a:lnTo>
                <a:lnTo>
                  <a:pt x="1122" y="2930"/>
                </a:lnTo>
                <a:lnTo>
                  <a:pt x="1226" y="2935"/>
                </a:lnTo>
                <a:lnTo>
                  <a:pt x="1413" y="2935"/>
                </a:lnTo>
                <a:lnTo>
                  <a:pt x="1574" y="2941"/>
                </a:lnTo>
                <a:lnTo>
                  <a:pt x="1735" y="2941"/>
                </a:lnTo>
                <a:lnTo>
                  <a:pt x="2452" y="2935"/>
                </a:lnTo>
                <a:lnTo>
                  <a:pt x="1980" y="2935"/>
                </a:lnTo>
                <a:lnTo>
                  <a:pt x="1829" y="2935"/>
                </a:lnTo>
                <a:lnTo>
                  <a:pt x="1522" y="2935"/>
                </a:lnTo>
                <a:lnTo>
                  <a:pt x="1439" y="2935"/>
                </a:lnTo>
                <a:lnTo>
                  <a:pt x="1091" y="2930"/>
                </a:lnTo>
                <a:lnTo>
                  <a:pt x="1050" y="2930"/>
                </a:lnTo>
                <a:lnTo>
                  <a:pt x="935" y="2930"/>
                </a:lnTo>
                <a:lnTo>
                  <a:pt x="868" y="2935"/>
                </a:lnTo>
                <a:lnTo>
                  <a:pt x="592" y="2935"/>
                </a:lnTo>
                <a:lnTo>
                  <a:pt x="437" y="2935"/>
                </a:lnTo>
                <a:lnTo>
                  <a:pt x="379" y="2930"/>
                </a:lnTo>
                <a:lnTo>
                  <a:pt x="327" y="2935"/>
                </a:lnTo>
                <a:lnTo>
                  <a:pt x="333" y="2909"/>
                </a:lnTo>
                <a:lnTo>
                  <a:pt x="327" y="2925"/>
                </a:lnTo>
                <a:lnTo>
                  <a:pt x="322" y="2930"/>
                </a:lnTo>
                <a:lnTo>
                  <a:pt x="322" y="2915"/>
                </a:lnTo>
                <a:lnTo>
                  <a:pt x="322" y="2899"/>
                </a:lnTo>
                <a:lnTo>
                  <a:pt x="327" y="2904"/>
                </a:lnTo>
                <a:lnTo>
                  <a:pt x="333" y="2899"/>
                </a:lnTo>
                <a:lnTo>
                  <a:pt x="327" y="2889"/>
                </a:lnTo>
                <a:lnTo>
                  <a:pt x="322" y="2889"/>
                </a:lnTo>
                <a:lnTo>
                  <a:pt x="338" y="2831"/>
                </a:lnTo>
                <a:lnTo>
                  <a:pt x="333" y="2831"/>
                </a:lnTo>
                <a:lnTo>
                  <a:pt x="333" y="2837"/>
                </a:lnTo>
                <a:lnTo>
                  <a:pt x="327" y="2842"/>
                </a:lnTo>
                <a:lnTo>
                  <a:pt x="327" y="2857"/>
                </a:lnTo>
                <a:lnTo>
                  <a:pt x="322" y="2857"/>
                </a:lnTo>
                <a:lnTo>
                  <a:pt x="322" y="2842"/>
                </a:lnTo>
                <a:lnTo>
                  <a:pt x="327" y="2811"/>
                </a:lnTo>
                <a:lnTo>
                  <a:pt x="317" y="2842"/>
                </a:lnTo>
                <a:lnTo>
                  <a:pt x="317" y="2795"/>
                </a:lnTo>
                <a:lnTo>
                  <a:pt x="317" y="2754"/>
                </a:lnTo>
                <a:lnTo>
                  <a:pt x="322" y="2670"/>
                </a:lnTo>
                <a:lnTo>
                  <a:pt x="327" y="2691"/>
                </a:lnTo>
                <a:lnTo>
                  <a:pt x="327" y="2696"/>
                </a:lnTo>
                <a:lnTo>
                  <a:pt x="333" y="2696"/>
                </a:lnTo>
                <a:lnTo>
                  <a:pt x="338" y="2639"/>
                </a:lnTo>
                <a:lnTo>
                  <a:pt x="338" y="2644"/>
                </a:lnTo>
                <a:lnTo>
                  <a:pt x="338" y="2618"/>
                </a:lnTo>
                <a:lnTo>
                  <a:pt x="338" y="2608"/>
                </a:lnTo>
                <a:lnTo>
                  <a:pt x="333" y="2598"/>
                </a:lnTo>
                <a:lnTo>
                  <a:pt x="333" y="2608"/>
                </a:lnTo>
                <a:lnTo>
                  <a:pt x="333" y="2618"/>
                </a:lnTo>
                <a:lnTo>
                  <a:pt x="327" y="2618"/>
                </a:lnTo>
                <a:lnTo>
                  <a:pt x="333" y="2582"/>
                </a:lnTo>
                <a:lnTo>
                  <a:pt x="327" y="2608"/>
                </a:lnTo>
                <a:lnTo>
                  <a:pt x="327" y="2634"/>
                </a:lnTo>
                <a:lnTo>
                  <a:pt x="327" y="2629"/>
                </a:lnTo>
                <a:lnTo>
                  <a:pt x="333" y="2618"/>
                </a:lnTo>
                <a:lnTo>
                  <a:pt x="327" y="2655"/>
                </a:lnTo>
                <a:lnTo>
                  <a:pt x="317" y="2676"/>
                </a:lnTo>
                <a:lnTo>
                  <a:pt x="317" y="2681"/>
                </a:lnTo>
                <a:lnTo>
                  <a:pt x="317" y="2676"/>
                </a:lnTo>
                <a:lnTo>
                  <a:pt x="307" y="2655"/>
                </a:lnTo>
                <a:lnTo>
                  <a:pt x="322" y="2613"/>
                </a:lnTo>
                <a:lnTo>
                  <a:pt x="327" y="2567"/>
                </a:lnTo>
                <a:lnTo>
                  <a:pt x="317" y="2546"/>
                </a:lnTo>
                <a:lnTo>
                  <a:pt x="327" y="2535"/>
                </a:lnTo>
                <a:lnTo>
                  <a:pt x="447" y="2541"/>
                </a:lnTo>
                <a:lnTo>
                  <a:pt x="525" y="2546"/>
                </a:lnTo>
                <a:lnTo>
                  <a:pt x="618" y="2551"/>
                </a:lnTo>
                <a:lnTo>
                  <a:pt x="592" y="2546"/>
                </a:lnTo>
                <a:lnTo>
                  <a:pt x="598" y="2546"/>
                </a:lnTo>
                <a:lnTo>
                  <a:pt x="665" y="2541"/>
                </a:lnTo>
                <a:lnTo>
                  <a:pt x="769" y="2541"/>
                </a:lnTo>
                <a:lnTo>
                  <a:pt x="831" y="2546"/>
                </a:lnTo>
                <a:lnTo>
                  <a:pt x="883" y="2556"/>
                </a:lnTo>
                <a:lnTo>
                  <a:pt x="1003" y="2572"/>
                </a:lnTo>
                <a:lnTo>
                  <a:pt x="1003" y="2577"/>
                </a:lnTo>
                <a:lnTo>
                  <a:pt x="1013" y="2582"/>
                </a:lnTo>
                <a:lnTo>
                  <a:pt x="1070" y="2593"/>
                </a:lnTo>
                <a:lnTo>
                  <a:pt x="1143" y="2593"/>
                </a:lnTo>
                <a:lnTo>
                  <a:pt x="1252" y="2593"/>
                </a:lnTo>
                <a:lnTo>
                  <a:pt x="1257" y="2598"/>
                </a:lnTo>
                <a:lnTo>
                  <a:pt x="1257" y="2603"/>
                </a:lnTo>
                <a:lnTo>
                  <a:pt x="1268" y="2603"/>
                </a:lnTo>
                <a:lnTo>
                  <a:pt x="1309" y="2608"/>
                </a:lnTo>
                <a:lnTo>
                  <a:pt x="1372" y="2608"/>
                </a:lnTo>
                <a:lnTo>
                  <a:pt x="1408" y="2603"/>
                </a:lnTo>
                <a:lnTo>
                  <a:pt x="1455" y="2598"/>
                </a:lnTo>
                <a:lnTo>
                  <a:pt x="1522" y="2593"/>
                </a:lnTo>
                <a:lnTo>
                  <a:pt x="1642" y="2587"/>
                </a:lnTo>
                <a:lnTo>
                  <a:pt x="1761" y="2582"/>
                </a:lnTo>
                <a:lnTo>
                  <a:pt x="1709" y="2582"/>
                </a:lnTo>
                <a:lnTo>
                  <a:pt x="1460" y="2587"/>
                </a:lnTo>
                <a:lnTo>
                  <a:pt x="1283" y="2582"/>
                </a:lnTo>
                <a:lnTo>
                  <a:pt x="1237" y="2577"/>
                </a:lnTo>
                <a:lnTo>
                  <a:pt x="1439" y="2577"/>
                </a:lnTo>
                <a:lnTo>
                  <a:pt x="1647" y="2577"/>
                </a:lnTo>
                <a:lnTo>
                  <a:pt x="1834" y="2577"/>
                </a:lnTo>
                <a:lnTo>
                  <a:pt x="1761" y="2582"/>
                </a:lnTo>
                <a:lnTo>
                  <a:pt x="1912" y="2582"/>
                </a:lnTo>
                <a:lnTo>
                  <a:pt x="2203" y="2582"/>
                </a:lnTo>
                <a:lnTo>
                  <a:pt x="2208" y="2587"/>
                </a:lnTo>
                <a:lnTo>
                  <a:pt x="2203" y="2582"/>
                </a:lnTo>
                <a:lnTo>
                  <a:pt x="2904" y="2577"/>
                </a:lnTo>
                <a:lnTo>
                  <a:pt x="2889" y="2582"/>
                </a:lnTo>
                <a:lnTo>
                  <a:pt x="2889" y="2587"/>
                </a:lnTo>
                <a:lnTo>
                  <a:pt x="2894" y="2587"/>
                </a:lnTo>
                <a:lnTo>
                  <a:pt x="2894" y="2593"/>
                </a:lnTo>
                <a:lnTo>
                  <a:pt x="2889" y="2593"/>
                </a:lnTo>
                <a:lnTo>
                  <a:pt x="2878" y="2587"/>
                </a:lnTo>
                <a:lnTo>
                  <a:pt x="2873" y="2582"/>
                </a:lnTo>
                <a:lnTo>
                  <a:pt x="2863" y="2582"/>
                </a:lnTo>
                <a:lnTo>
                  <a:pt x="2863" y="2587"/>
                </a:lnTo>
                <a:lnTo>
                  <a:pt x="2868" y="2587"/>
                </a:lnTo>
                <a:lnTo>
                  <a:pt x="2873" y="2598"/>
                </a:lnTo>
                <a:lnTo>
                  <a:pt x="2873" y="2613"/>
                </a:lnTo>
                <a:lnTo>
                  <a:pt x="2878" y="2618"/>
                </a:lnTo>
                <a:lnTo>
                  <a:pt x="2884" y="2618"/>
                </a:lnTo>
                <a:lnTo>
                  <a:pt x="2878" y="2629"/>
                </a:lnTo>
                <a:lnTo>
                  <a:pt x="2868" y="2634"/>
                </a:lnTo>
                <a:lnTo>
                  <a:pt x="2863" y="2644"/>
                </a:lnTo>
                <a:lnTo>
                  <a:pt x="2863" y="2660"/>
                </a:lnTo>
                <a:lnTo>
                  <a:pt x="2837" y="2670"/>
                </a:lnTo>
                <a:lnTo>
                  <a:pt x="2816" y="2676"/>
                </a:lnTo>
                <a:lnTo>
                  <a:pt x="2806" y="2686"/>
                </a:lnTo>
                <a:lnTo>
                  <a:pt x="2806" y="2707"/>
                </a:lnTo>
                <a:lnTo>
                  <a:pt x="2800" y="2722"/>
                </a:lnTo>
                <a:lnTo>
                  <a:pt x="2795" y="2738"/>
                </a:lnTo>
                <a:lnTo>
                  <a:pt x="2780" y="2754"/>
                </a:lnTo>
                <a:lnTo>
                  <a:pt x="2754" y="2774"/>
                </a:lnTo>
                <a:lnTo>
                  <a:pt x="2743" y="2785"/>
                </a:lnTo>
                <a:lnTo>
                  <a:pt x="2743" y="2790"/>
                </a:lnTo>
                <a:lnTo>
                  <a:pt x="2759" y="2790"/>
                </a:lnTo>
                <a:lnTo>
                  <a:pt x="2780" y="2795"/>
                </a:lnTo>
                <a:lnTo>
                  <a:pt x="2785" y="2805"/>
                </a:lnTo>
                <a:lnTo>
                  <a:pt x="2785" y="2811"/>
                </a:lnTo>
                <a:lnTo>
                  <a:pt x="2769" y="2821"/>
                </a:lnTo>
                <a:lnTo>
                  <a:pt x="2754" y="2826"/>
                </a:lnTo>
                <a:lnTo>
                  <a:pt x="2733" y="2826"/>
                </a:lnTo>
                <a:lnTo>
                  <a:pt x="2712" y="2816"/>
                </a:lnTo>
                <a:lnTo>
                  <a:pt x="2686" y="2811"/>
                </a:lnTo>
                <a:lnTo>
                  <a:pt x="2665" y="2811"/>
                </a:lnTo>
                <a:lnTo>
                  <a:pt x="2645" y="2826"/>
                </a:lnTo>
                <a:lnTo>
                  <a:pt x="2634" y="2842"/>
                </a:lnTo>
                <a:lnTo>
                  <a:pt x="2634" y="2857"/>
                </a:lnTo>
                <a:lnTo>
                  <a:pt x="2639" y="2863"/>
                </a:lnTo>
                <a:lnTo>
                  <a:pt x="2655" y="2857"/>
                </a:lnTo>
                <a:lnTo>
                  <a:pt x="2665" y="2852"/>
                </a:lnTo>
                <a:lnTo>
                  <a:pt x="2681" y="2852"/>
                </a:lnTo>
                <a:lnTo>
                  <a:pt x="2691" y="2863"/>
                </a:lnTo>
                <a:lnTo>
                  <a:pt x="1637" y="2868"/>
                </a:lnTo>
                <a:lnTo>
                  <a:pt x="1398" y="2863"/>
                </a:lnTo>
                <a:lnTo>
                  <a:pt x="1164" y="2863"/>
                </a:lnTo>
                <a:lnTo>
                  <a:pt x="1029" y="2852"/>
                </a:lnTo>
                <a:lnTo>
                  <a:pt x="946" y="2847"/>
                </a:lnTo>
                <a:lnTo>
                  <a:pt x="702" y="2847"/>
                </a:lnTo>
                <a:lnTo>
                  <a:pt x="660" y="2847"/>
                </a:lnTo>
                <a:lnTo>
                  <a:pt x="639" y="2847"/>
                </a:lnTo>
                <a:lnTo>
                  <a:pt x="613" y="2863"/>
                </a:lnTo>
                <a:lnTo>
                  <a:pt x="608" y="2868"/>
                </a:lnTo>
                <a:lnTo>
                  <a:pt x="608" y="2873"/>
                </a:lnTo>
                <a:lnTo>
                  <a:pt x="639" y="2883"/>
                </a:lnTo>
                <a:lnTo>
                  <a:pt x="754" y="2894"/>
                </a:lnTo>
                <a:lnTo>
                  <a:pt x="811" y="2899"/>
                </a:lnTo>
                <a:lnTo>
                  <a:pt x="857" y="2899"/>
                </a:lnTo>
                <a:lnTo>
                  <a:pt x="904" y="2894"/>
                </a:lnTo>
                <a:lnTo>
                  <a:pt x="972" y="2899"/>
                </a:lnTo>
                <a:lnTo>
                  <a:pt x="1070" y="2904"/>
                </a:lnTo>
                <a:lnTo>
                  <a:pt x="1185" y="2909"/>
                </a:lnTo>
                <a:lnTo>
                  <a:pt x="1335" y="2909"/>
                </a:lnTo>
                <a:lnTo>
                  <a:pt x="1554" y="2904"/>
                </a:lnTo>
                <a:lnTo>
                  <a:pt x="1855" y="2894"/>
                </a:lnTo>
                <a:lnTo>
                  <a:pt x="2182" y="2889"/>
                </a:lnTo>
                <a:lnTo>
                  <a:pt x="2645" y="2889"/>
                </a:lnTo>
                <a:lnTo>
                  <a:pt x="2702" y="2889"/>
                </a:lnTo>
                <a:lnTo>
                  <a:pt x="2697" y="2909"/>
                </a:lnTo>
                <a:lnTo>
                  <a:pt x="2691" y="2925"/>
                </a:lnTo>
                <a:lnTo>
                  <a:pt x="2691" y="2946"/>
                </a:lnTo>
                <a:lnTo>
                  <a:pt x="2723" y="2909"/>
                </a:lnTo>
                <a:lnTo>
                  <a:pt x="2728" y="2909"/>
                </a:lnTo>
                <a:lnTo>
                  <a:pt x="2738" y="2930"/>
                </a:lnTo>
                <a:lnTo>
                  <a:pt x="2749" y="2941"/>
                </a:lnTo>
                <a:lnTo>
                  <a:pt x="2754" y="2946"/>
                </a:lnTo>
                <a:lnTo>
                  <a:pt x="2738" y="2977"/>
                </a:lnTo>
                <a:lnTo>
                  <a:pt x="2743" y="2982"/>
                </a:lnTo>
                <a:lnTo>
                  <a:pt x="2759" y="2972"/>
                </a:lnTo>
                <a:lnTo>
                  <a:pt x="2769" y="2951"/>
                </a:lnTo>
                <a:lnTo>
                  <a:pt x="2774" y="2951"/>
                </a:lnTo>
                <a:lnTo>
                  <a:pt x="2785" y="2961"/>
                </a:lnTo>
                <a:lnTo>
                  <a:pt x="2785" y="2972"/>
                </a:lnTo>
                <a:lnTo>
                  <a:pt x="2780" y="2972"/>
                </a:lnTo>
                <a:lnTo>
                  <a:pt x="2759" y="2977"/>
                </a:lnTo>
                <a:lnTo>
                  <a:pt x="2754" y="2982"/>
                </a:lnTo>
                <a:lnTo>
                  <a:pt x="2764" y="2987"/>
                </a:lnTo>
                <a:lnTo>
                  <a:pt x="2785" y="3013"/>
                </a:lnTo>
                <a:lnTo>
                  <a:pt x="2774" y="3029"/>
                </a:lnTo>
                <a:lnTo>
                  <a:pt x="2754" y="3013"/>
                </a:lnTo>
                <a:lnTo>
                  <a:pt x="2743" y="3003"/>
                </a:lnTo>
                <a:lnTo>
                  <a:pt x="2738" y="2987"/>
                </a:lnTo>
                <a:lnTo>
                  <a:pt x="2733" y="2967"/>
                </a:lnTo>
                <a:lnTo>
                  <a:pt x="2728" y="2956"/>
                </a:lnTo>
                <a:lnTo>
                  <a:pt x="2723" y="2972"/>
                </a:lnTo>
                <a:lnTo>
                  <a:pt x="2712" y="2993"/>
                </a:lnTo>
                <a:lnTo>
                  <a:pt x="2707" y="2998"/>
                </a:lnTo>
                <a:lnTo>
                  <a:pt x="2702" y="3003"/>
                </a:lnTo>
                <a:lnTo>
                  <a:pt x="2712" y="3013"/>
                </a:lnTo>
                <a:lnTo>
                  <a:pt x="2728" y="3018"/>
                </a:lnTo>
                <a:lnTo>
                  <a:pt x="2733" y="3018"/>
                </a:lnTo>
                <a:lnTo>
                  <a:pt x="2738" y="3018"/>
                </a:lnTo>
                <a:lnTo>
                  <a:pt x="2733" y="3029"/>
                </a:lnTo>
                <a:lnTo>
                  <a:pt x="2723" y="3055"/>
                </a:lnTo>
                <a:lnTo>
                  <a:pt x="2723" y="3060"/>
                </a:lnTo>
                <a:lnTo>
                  <a:pt x="2738" y="3060"/>
                </a:lnTo>
                <a:lnTo>
                  <a:pt x="2759" y="3060"/>
                </a:lnTo>
                <a:lnTo>
                  <a:pt x="2759" y="3107"/>
                </a:lnTo>
                <a:lnTo>
                  <a:pt x="2795" y="3107"/>
                </a:lnTo>
                <a:lnTo>
                  <a:pt x="2800" y="3086"/>
                </a:lnTo>
                <a:lnTo>
                  <a:pt x="2806" y="3065"/>
                </a:lnTo>
                <a:lnTo>
                  <a:pt x="2816" y="3055"/>
                </a:lnTo>
                <a:lnTo>
                  <a:pt x="2821" y="3055"/>
                </a:lnTo>
                <a:lnTo>
                  <a:pt x="2832" y="3055"/>
                </a:lnTo>
                <a:lnTo>
                  <a:pt x="2847" y="3081"/>
                </a:lnTo>
                <a:lnTo>
                  <a:pt x="2868" y="3107"/>
                </a:lnTo>
                <a:lnTo>
                  <a:pt x="3034" y="3107"/>
                </a:lnTo>
                <a:lnTo>
                  <a:pt x="3050" y="3091"/>
                </a:lnTo>
                <a:lnTo>
                  <a:pt x="3050" y="3107"/>
                </a:lnTo>
                <a:lnTo>
                  <a:pt x="3206" y="3107"/>
                </a:lnTo>
                <a:lnTo>
                  <a:pt x="3216" y="3091"/>
                </a:lnTo>
                <a:lnTo>
                  <a:pt x="3226" y="3091"/>
                </a:lnTo>
                <a:lnTo>
                  <a:pt x="3237" y="3096"/>
                </a:lnTo>
                <a:lnTo>
                  <a:pt x="3242" y="3107"/>
                </a:lnTo>
                <a:lnTo>
                  <a:pt x="4281" y="3107"/>
                </a:lnTo>
                <a:lnTo>
                  <a:pt x="4276" y="3081"/>
                </a:lnTo>
                <a:lnTo>
                  <a:pt x="4260" y="3055"/>
                </a:lnTo>
                <a:lnTo>
                  <a:pt x="4245" y="3034"/>
                </a:lnTo>
                <a:lnTo>
                  <a:pt x="4224" y="3018"/>
                </a:lnTo>
                <a:lnTo>
                  <a:pt x="4208" y="3003"/>
                </a:lnTo>
                <a:lnTo>
                  <a:pt x="4208" y="2993"/>
                </a:lnTo>
                <a:lnTo>
                  <a:pt x="4208" y="2982"/>
                </a:lnTo>
                <a:lnTo>
                  <a:pt x="4219" y="2967"/>
                </a:lnTo>
                <a:lnTo>
                  <a:pt x="4234" y="2967"/>
                </a:lnTo>
                <a:lnTo>
                  <a:pt x="4260" y="2977"/>
                </a:lnTo>
                <a:lnTo>
                  <a:pt x="4292" y="2998"/>
                </a:lnTo>
                <a:lnTo>
                  <a:pt x="4312" y="3018"/>
                </a:lnTo>
                <a:lnTo>
                  <a:pt x="4317" y="3034"/>
                </a:lnTo>
                <a:lnTo>
                  <a:pt x="4317" y="3055"/>
                </a:lnTo>
                <a:lnTo>
                  <a:pt x="4323" y="3070"/>
                </a:lnTo>
                <a:lnTo>
                  <a:pt x="4338" y="3091"/>
                </a:lnTo>
                <a:lnTo>
                  <a:pt x="4354" y="3107"/>
                </a:lnTo>
                <a:lnTo>
                  <a:pt x="4380" y="3107"/>
                </a:lnTo>
                <a:lnTo>
                  <a:pt x="4385" y="3096"/>
                </a:lnTo>
                <a:lnTo>
                  <a:pt x="4390" y="3081"/>
                </a:lnTo>
                <a:lnTo>
                  <a:pt x="4385" y="3065"/>
                </a:lnTo>
                <a:lnTo>
                  <a:pt x="4385" y="3055"/>
                </a:lnTo>
                <a:lnTo>
                  <a:pt x="4359" y="3029"/>
                </a:lnTo>
                <a:lnTo>
                  <a:pt x="4343" y="2987"/>
                </a:lnTo>
                <a:lnTo>
                  <a:pt x="4354" y="2972"/>
                </a:lnTo>
                <a:lnTo>
                  <a:pt x="4354" y="2967"/>
                </a:lnTo>
                <a:lnTo>
                  <a:pt x="4349" y="2961"/>
                </a:lnTo>
                <a:lnTo>
                  <a:pt x="4343" y="2967"/>
                </a:lnTo>
                <a:lnTo>
                  <a:pt x="4343" y="2961"/>
                </a:lnTo>
                <a:lnTo>
                  <a:pt x="4338" y="2951"/>
                </a:lnTo>
                <a:lnTo>
                  <a:pt x="4343" y="2941"/>
                </a:lnTo>
                <a:lnTo>
                  <a:pt x="4343" y="2935"/>
                </a:lnTo>
                <a:lnTo>
                  <a:pt x="4359" y="2930"/>
                </a:lnTo>
                <a:lnTo>
                  <a:pt x="4349" y="2920"/>
                </a:lnTo>
                <a:lnTo>
                  <a:pt x="4338" y="2904"/>
                </a:lnTo>
                <a:lnTo>
                  <a:pt x="4333" y="2889"/>
                </a:lnTo>
                <a:lnTo>
                  <a:pt x="4328" y="2878"/>
                </a:lnTo>
                <a:lnTo>
                  <a:pt x="4343" y="2863"/>
                </a:lnTo>
                <a:lnTo>
                  <a:pt x="4328" y="2868"/>
                </a:lnTo>
                <a:lnTo>
                  <a:pt x="4328" y="2863"/>
                </a:lnTo>
                <a:lnTo>
                  <a:pt x="4333" y="2857"/>
                </a:lnTo>
                <a:lnTo>
                  <a:pt x="4343" y="2857"/>
                </a:lnTo>
                <a:lnTo>
                  <a:pt x="4343" y="2852"/>
                </a:lnTo>
                <a:lnTo>
                  <a:pt x="4338" y="2857"/>
                </a:lnTo>
                <a:lnTo>
                  <a:pt x="4343" y="2847"/>
                </a:lnTo>
                <a:lnTo>
                  <a:pt x="4338" y="2847"/>
                </a:lnTo>
                <a:lnTo>
                  <a:pt x="4328" y="2847"/>
                </a:lnTo>
                <a:lnTo>
                  <a:pt x="4317" y="2852"/>
                </a:lnTo>
                <a:lnTo>
                  <a:pt x="4317" y="2857"/>
                </a:lnTo>
                <a:lnTo>
                  <a:pt x="4312" y="2863"/>
                </a:lnTo>
                <a:lnTo>
                  <a:pt x="4302" y="2863"/>
                </a:lnTo>
                <a:lnTo>
                  <a:pt x="4307" y="2852"/>
                </a:lnTo>
                <a:lnTo>
                  <a:pt x="4312" y="2842"/>
                </a:lnTo>
                <a:lnTo>
                  <a:pt x="4317" y="2826"/>
                </a:lnTo>
                <a:lnTo>
                  <a:pt x="4333" y="2816"/>
                </a:lnTo>
                <a:lnTo>
                  <a:pt x="4323" y="2795"/>
                </a:lnTo>
                <a:lnTo>
                  <a:pt x="4317" y="2780"/>
                </a:lnTo>
                <a:lnTo>
                  <a:pt x="4317" y="2738"/>
                </a:lnTo>
                <a:lnTo>
                  <a:pt x="4312" y="2743"/>
                </a:lnTo>
                <a:lnTo>
                  <a:pt x="4317" y="2738"/>
                </a:lnTo>
                <a:lnTo>
                  <a:pt x="4312" y="2733"/>
                </a:lnTo>
                <a:lnTo>
                  <a:pt x="4354" y="2717"/>
                </a:lnTo>
                <a:lnTo>
                  <a:pt x="4364" y="2712"/>
                </a:lnTo>
                <a:lnTo>
                  <a:pt x="4354" y="2707"/>
                </a:lnTo>
                <a:lnTo>
                  <a:pt x="4317" y="2696"/>
                </a:lnTo>
                <a:lnTo>
                  <a:pt x="4328" y="2691"/>
                </a:lnTo>
                <a:lnTo>
                  <a:pt x="4323" y="2691"/>
                </a:lnTo>
                <a:lnTo>
                  <a:pt x="4317" y="2686"/>
                </a:lnTo>
                <a:lnTo>
                  <a:pt x="4312" y="2670"/>
                </a:lnTo>
                <a:lnTo>
                  <a:pt x="4307" y="2660"/>
                </a:lnTo>
                <a:lnTo>
                  <a:pt x="4307" y="2665"/>
                </a:lnTo>
                <a:lnTo>
                  <a:pt x="4302" y="2681"/>
                </a:lnTo>
                <a:lnTo>
                  <a:pt x="4292" y="2691"/>
                </a:lnTo>
                <a:lnTo>
                  <a:pt x="4286" y="2660"/>
                </a:lnTo>
                <a:lnTo>
                  <a:pt x="4323" y="2587"/>
                </a:lnTo>
                <a:lnTo>
                  <a:pt x="4333" y="2546"/>
                </a:lnTo>
                <a:lnTo>
                  <a:pt x="4395" y="2546"/>
                </a:lnTo>
                <a:lnTo>
                  <a:pt x="4395" y="2541"/>
                </a:lnTo>
                <a:lnTo>
                  <a:pt x="4349" y="2541"/>
                </a:lnTo>
                <a:lnTo>
                  <a:pt x="4338" y="2541"/>
                </a:lnTo>
                <a:lnTo>
                  <a:pt x="4343" y="2504"/>
                </a:lnTo>
                <a:lnTo>
                  <a:pt x="4343" y="2478"/>
                </a:lnTo>
                <a:lnTo>
                  <a:pt x="4343" y="2447"/>
                </a:lnTo>
                <a:lnTo>
                  <a:pt x="4354" y="2421"/>
                </a:lnTo>
                <a:lnTo>
                  <a:pt x="4359" y="2405"/>
                </a:lnTo>
                <a:lnTo>
                  <a:pt x="4354" y="2395"/>
                </a:lnTo>
                <a:lnTo>
                  <a:pt x="4349" y="2380"/>
                </a:lnTo>
                <a:lnTo>
                  <a:pt x="4338" y="2380"/>
                </a:lnTo>
                <a:lnTo>
                  <a:pt x="4333" y="2400"/>
                </a:lnTo>
                <a:lnTo>
                  <a:pt x="4328" y="2426"/>
                </a:lnTo>
                <a:lnTo>
                  <a:pt x="4328" y="2457"/>
                </a:lnTo>
                <a:lnTo>
                  <a:pt x="4328" y="2520"/>
                </a:lnTo>
                <a:lnTo>
                  <a:pt x="4260" y="2509"/>
                </a:lnTo>
                <a:lnTo>
                  <a:pt x="4240" y="2509"/>
                </a:lnTo>
                <a:lnTo>
                  <a:pt x="4245" y="2504"/>
                </a:lnTo>
                <a:lnTo>
                  <a:pt x="4240" y="2504"/>
                </a:lnTo>
                <a:lnTo>
                  <a:pt x="4234" y="2509"/>
                </a:lnTo>
                <a:lnTo>
                  <a:pt x="4229" y="2509"/>
                </a:lnTo>
                <a:lnTo>
                  <a:pt x="4229" y="2504"/>
                </a:lnTo>
                <a:lnTo>
                  <a:pt x="4234" y="2494"/>
                </a:lnTo>
                <a:lnTo>
                  <a:pt x="4240" y="2483"/>
                </a:lnTo>
                <a:lnTo>
                  <a:pt x="4234" y="2478"/>
                </a:lnTo>
                <a:lnTo>
                  <a:pt x="4229" y="2483"/>
                </a:lnTo>
                <a:lnTo>
                  <a:pt x="4224" y="2483"/>
                </a:lnTo>
                <a:lnTo>
                  <a:pt x="4219" y="2483"/>
                </a:lnTo>
                <a:lnTo>
                  <a:pt x="4234" y="2473"/>
                </a:lnTo>
                <a:lnTo>
                  <a:pt x="4234" y="2468"/>
                </a:lnTo>
                <a:lnTo>
                  <a:pt x="4250" y="2457"/>
                </a:lnTo>
                <a:lnTo>
                  <a:pt x="4234" y="2452"/>
                </a:lnTo>
                <a:lnTo>
                  <a:pt x="4250" y="2447"/>
                </a:lnTo>
                <a:lnTo>
                  <a:pt x="4240" y="2447"/>
                </a:lnTo>
                <a:lnTo>
                  <a:pt x="4240" y="2442"/>
                </a:lnTo>
                <a:lnTo>
                  <a:pt x="4250" y="2431"/>
                </a:lnTo>
                <a:lnTo>
                  <a:pt x="4250" y="2426"/>
                </a:lnTo>
                <a:lnTo>
                  <a:pt x="4245" y="2426"/>
                </a:lnTo>
                <a:lnTo>
                  <a:pt x="4240" y="2431"/>
                </a:lnTo>
                <a:lnTo>
                  <a:pt x="4245" y="2421"/>
                </a:lnTo>
                <a:lnTo>
                  <a:pt x="4250" y="2421"/>
                </a:lnTo>
                <a:lnTo>
                  <a:pt x="4250" y="2405"/>
                </a:lnTo>
                <a:lnTo>
                  <a:pt x="4245" y="2405"/>
                </a:lnTo>
                <a:lnTo>
                  <a:pt x="4240" y="2405"/>
                </a:lnTo>
                <a:lnTo>
                  <a:pt x="4245" y="2411"/>
                </a:lnTo>
                <a:lnTo>
                  <a:pt x="4240" y="2416"/>
                </a:lnTo>
                <a:lnTo>
                  <a:pt x="4224" y="2416"/>
                </a:lnTo>
                <a:lnTo>
                  <a:pt x="4214" y="2416"/>
                </a:lnTo>
                <a:lnTo>
                  <a:pt x="4219" y="2411"/>
                </a:lnTo>
                <a:lnTo>
                  <a:pt x="4208" y="2416"/>
                </a:lnTo>
                <a:lnTo>
                  <a:pt x="4214" y="2405"/>
                </a:lnTo>
                <a:lnTo>
                  <a:pt x="4214" y="2395"/>
                </a:lnTo>
                <a:lnTo>
                  <a:pt x="4214" y="2390"/>
                </a:lnTo>
                <a:lnTo>
                  <a:pt x="4224" y="2380"/>
                </a:lnTo>
                <a:lnTo>
                  <a:pt x="4219" y="2380"/>
                </a:lnTo>
                <a:lnTo>
                  <a:pt x="4214" y="2374"/>
                </a:lnTo>
                <a:lnTo>
                  <a:pt x="4229" y="2369"/>
                </a:lnTo>
                <a:lnTo>
                  <a:pt x="4229" y="2359"/>
                </a:lnTo>
                <a:lnTo>
                  <a:pt x="4203" y="2369"/>
                </a:lnTo>
                <a:lnTo>
                  <a:pt x="4208" y="2354"/>
                </a:lnTo>
                <a:lnTo>
                  <a:pt x="4219" y="2343"/>
                </a:lnTo>
                <a:lnTo>
                  <a:pt x="4224" y="2333"/>
                </a:lnTo>
                <a:lnTo>
                  <a:pt x="4214" y="2333"/>
                </a:lnTo>
                <a:lnTo>
                  <a:pt x="4208" y="2333"/>
                </a:lnTo>
                <a:lnTo>
                  <a:pt x="4208" y="2328"/>
                </a:lnTo>
                <a:lnTo>
                  <a:pt x="4224" y="2312"/>
                </a:lnTo>
                <a:lnTo>
                  <a:pt x="4234" y="2291"/>
                </a:lnTo>
                <a:lnTo>
                  <a:pt x="4255" y="2286"/>
                </a:lnTo>
                <a:lnTo>
                  <a:pt x="4271" y="2276"/>
                </a:lnTo>
                <a:lnTo>
                  <a:pt x="4276" y="2270"/>
                </a:lnTo>
                <a:lnTo>
                  <a:pt x="4245" y="2265"/>
                </a:lnTo>
                <a:lnTo>
                  <a:pt x="4240" y="2265"/>
                </a:lnTo>
                <a:lnTo>
                  <a:pt x="4240" y="2255"/>
                </a:lnTo>
                <a:lnTo>
                  <a:pt x="4245" y="2244"/>
                </a:lnTo>
                <a:lnTo>
                  <a:pt x="4250" y="2234"/>
                </a:lnTo>
                <a:lnTo>
                  <a:pt x="4250" y="2224"/>
                </a:lnTo>
                <a:lnTo>
                  <a:pt x="4245" y="2224"/>
                </a:lnTo>
                <a:lnTo>
                  <a:pt x="4224" y="2234"/>
                </a:lnTo>
                <a:lnTo>
                  <a:pt x="4198" y="2224"/>
                </a:lnTo>
                <a:lnTo>
                  <a:pt x="4214" y="2218"/>
                </a:lnTo>
                <a:lnTo>
                  <a:pt x="4224" y="2213"/>
                </a:lnTo>
                <a:lnTo>
                  <a:pt x="4219" y="2208"/>
                </a:lnTo>
                <a:lnTo>
                  <a:pt x="4193" y="2198"/>
                </a:lnTo>
                <a:lnTo>
                  <a:pt x="4182" y="2192"/>
                </a:lnTo>
                <a:lnTo>
                  <a:pt x="4188" y="2172"/>
                </a:lnTo>
                <a:lnTo>
                  <a:pt x="4198" y="2167"/>
                </a:lnTo>
                <a:lnTo>
                  <a:pt x="4214" y="2167"/>
                </a:lnTo>
                <a:lnTo>
                  <a:pt x="4219" y="2167"/>
                </a:lnTo>
                <a:lnTo>
                  <a:pt x="4219" y="2172"/>
                </a:lnTo>
                <a:lnTo>
                  <a:pt x="4224" y="2182"/>
                </a:lnTo>
                <a:lnTo>
                  <a:pt x="4229" y="2182"/>
                </a:lnTo>
                <a:lnTo>
                  <a:pt x="4234" y="2172"/>
                </a:lnTo>
                <a:lnTo>
                  <a:pt x="4224" y="2161"/>
                </a:lnTo>
                <a:lnTo>
                  <a:pt x="4214" y="2151"/>
                </a:lnTo>
                <a:lnTo>
                  <a:pt x="4214" y="2146"/>
                </a:lnTo>
                <a:lnTo>
                  <a:pt x="4208" y="2141"/>
                </a:lnTo>
                <a:lnTo>
                  <a:pt x="4219" y="2135"/>
                </a:lnTo>
                <a:lnTo>
                  <a:pt x="4224" y="2135"/>
                </a:lnTo>
                <a:lnTo>
                  <a:pt x="4229" y="2125"/>
                </a:lnTo>
                <a:lnTo>
                  <a:pt x="4224" y="2120"/>
                </a:lnTo>
                <a:lnTo>
                  <a:pt x="4203" y="2120"/>
                </a:lnTo>
                <a:lnTo>
                  <a:pt x="4208" y="2115"/>
                </a:lnTo>
                <a:lnTo>
                  <a:pt x="4219" y="2104"/>
                </a:lnTo>
                <a:lnTo>
                  <a:pt x="4234" y="2104"/>
                </a:lnTo>
                <a:lnTo>
                  <a:pt x="4271" y="2104"/>
                </a:lnTo>
                <a:lnTo>
                  <a:pt x="4286" y="2099"/>
                </a:lnTo>
                <a:lnTo>
                  <a:pt x="4292" y="2089"/>
                </a:lnTo>
                <a:lnTo>
                  <a:pt x="4281" y="2063"/>
                </a:lnTo>
                <a:lnTo>
                  <a:pt x="4276" y="2047"/>
                </a:lnTo>
                <a:lnTo>
                  <a:pt x="4276" y="2042"/>
                </a:lnTo>
                <a:lnTo>
                  <a:pt x="4286" y="2037"/>
                </a:lnTo>
                <a:lnTo>
                  <a:pt x="4302" y="2037"/>
                </a:lnTo>
                <a:lnTo>
                  <a:pt x="4323" y="2026"/>
                </a:lnTo>
                <a:lnTo>
                  <a:pt x="4349" y="2011"/>
                </a:lnTo>
                <a:lnTo>
                  <a:pt x="4364" y="1995"/>
                </a:lnTo>
                <a:lnTo>
                  <a:pt x="4349" y="2000"/>
                </a:lnTo>
                <a:lnTo>
                  <a:pt x="4333" y="2000"/>
                </a:lnTo>
                <a:lnTo>
                  <a:pt x="4302" y="1985"/>
                </a:lnTo>
                <a:lnTo>
                  <a:pt x="4323" y="1943"/>
                </a:lnTo>
                <a:lnTo>
                  <a:pt x="4343" y="1912"/>
                </a:lnTo>
                <a:lnTo>
                  <a:pt x="4354" y="1902"/>
                </a:lnTo>
                <a:lnTo>
                  <a:pt x="4359" y="1902"/>
                </a:lnTo>
                <a:lnTo>
                  <a:pt x="4395" y="1896"/>
                </a:lnTo>
                <a:lnTo>
                  <a:pt x="4395" y="1870"/>
                </a:lnTo>
                <a:lnTo>
                  <a:pt x="4390" y="1860"/>
                </a:lnTo>
                <a:lnTo>
                  <a:pt x="4364" y="1839"/>
                </a:lnTo>
                <a:lnTo>
                  <a:pt x="4364" y="1860"/>
                </a:lnTo>
                <a:lnTo>
                  <a:pt x="4364" y="1876"/>
                </a:lnTo>
                <a:lnTo>
                  <a:pt x="4359" y="1891"/>
                </a:lnTo>
                <a:lnTo>
                  <a:pt x="4349" y="1855"/>
                </a:lnTo>
                <a:lnTo>
                  <a:pt x="4349" y="1834"/>
                </a:lnTo>
                <a:lnTo>
                  <a:pt x="4354" y="1818"/>
                </a:lnTo>
                <a:lnTo>
                  <a:pt x="4364" y="1792"/>
                </a:lnTo>
                <a:lnTo>
                  <a:pt x="4395" y="1803"/>
                </a:lnTo>
                <a:lnTo>
                  <a:pt x="4395" y="1455"/>
                </a:lnTo>
                <a:lnTo>
                  <a:pt x="4380" y="1455"/>
                </a:lnTo>
                <a:lnTo>
                  <a:pt x="4364" y="1460"/>
                </a:lnTo>
                <a:lnTo>
                  <a:pt x="4354" y="1444"/>
                </a:lnTo>
                <a:lnTo>
                  <a:pt x="4354" y="1434"/>
                </a:lnTo>
                <a:lnTo>
                  <a:pt x="4359" y="1408"/>
                </a:lnTo>
                <a:lnTo>
                  <a:pt x="4359" y="1372"/>
                </a:lnTo>
                <a:lnTo>
                  <a:pt x="4359" y="1356"/>
                </a:lnTo>
                <a:lnTo>
                  <a:pt x="4354" y="1361"/>
                </a:lnTo>
                <a:lnTo>
                  <a:pt x="4343" y="1377"/>
                </a:lnTo>
                <a:lnTo>
                  <a:pt x="4343" y="1398"/>
                </a:lnTo>
                <a:lnTo>
                  <a:pt x="4343" y="1424"/>
                </a:lnTo>
                <a:lnTo>
                  <a:pt x="4343" y="1444"/>
                </a:lnTo>
                <a:lnTo>
                  <a:pt x="4338" y="1455"/>
                </a:lnTo>
                <a:lnTo>
                  <a:pt x="4333" y="1450"/>
                </a:lnTo>
                <a:lnTo>
                  <a:pt x="4328" y="1429"/>
                </a:lnTo>
                <a:lnTo>
                  <a:pt x="4328" y="1424"/>
                </a:lnTo>
                <a:lnTo>
                  <a:pt x="4323" y="1429"/>
                </a:lnTo>
                <a:lnTo>
                  <a:pt x="4323" y="1444"/>
                </a:lnTo>
                <a:lnTo>
                  <a:pt x="4328" y="1455"/>
                </a:lnTo>
                <a:lnTo>
                  <a:pt x="4333" y="1460"/>
                </a:lnTo>
                <a:lnTo>
                  <a:pt x="4338" y="1460"/>
                </a:lnTo>
                <a:lnTo>
                  <a:pt x="4338" y="1496"/>
                </a:lnTo>
                <a:lnTo>
                  <a:pt x="4317" y="1444"/>
                </a:lnTo>
                <a:lnTo>
                  <a:pt x="4302" y="1387"/>
                </a:lnTo>
                <a:lnTo>
                  <a:pt x="4297" y="1356"/>
                </a:lnTo>
                <a:lnTo>
                  <a:pt x="4286" y="1330"/>
                </a:lnTo>
                <a:lnTo>
                  <a:pt x="4286" y="1299"/>
                </a:lnTo>
                <a:lnTo>
                  <a:pt x="4281" y="1263"/>
                </a:lnTo>
                <a:lnTo>
                  <a:pt x="4281" y="1278"/>
                </a:lnTo>
                <a:lnTo>
                  <a:pt x="4281" y="1304"/>
                </a:lnTo>
                <a:lnTo>
                  <a:pt x="4276" y="1309"/>
                </a:lnTo>
                <a:lnTo>
                  <a:pt x="4281" y="1299"/>
                </a:lnTo>
                <a:lnTo>
                  <a:pt x="4276" y="1252"/>
                </a:lnTo>
                <a:lnTo>
                  <a:pt x="4276" y="1257"/>
                </a:lnTo>
                <a:lnTo>
                  <a:pt x="4271" y="1257"/>
                </a:lnTo>
                <a:lnTo>
                  <a:pt x="4266" y="1242"/>
                </a:lnTo>
                <a:lnTo>
                  <a:pt x="4266" y="1247"/>
                </a:lnTo>
                <a:lnTo>
                  <a:pt x="4260" y="1190"/>
                </a:lnTo>
                <a:lnTo>
                  <a:pt x="4255" y="1195"/>
                </a:lnTo>
                <a:lnTo>
                  <a:pt x="4255" y="1211"/>
                </a:lnTo>
                <a:lnTo>
                  <a:pt x="4250" y="1190"/>
                </a:lnTo>
                <a:lnTo>
                  <a:pt x="4250" y="1174"/>
                </a:lnTo>
                <a:lnTo>
                  <a:pt x="4245" y="1143"/>
                </a:lnTo>
                <a:lnTo>
                  <a:pt x="4245" y="1138"/>
                </a:lnTo>
                <a:lnTo>
                  <a:pt x="4245" y="1133"/>
                </a:lnTo>
                <a:lnTo>
                  <a:pt x="4245" y="1128"/>
                </a:lnTo>
                <a:lnTo>
                  <a:pt x="4240" y="1117"/>
                </a:lnTo>
                <a:lnTo>
                  <a:pt x="4234" y="1128"/>
                </a:lnTo>
                <a:lnTo>
                  <a:pt x="4229" y="1169"/>
                </a:lnTo>
                <a:lnTo>
                  <a:pt x="4224" y="1205"/>
                </a:lnTo>
                <a:lnTo>
                  <a:pt x="4224" y="1247"/>
                </a:lnTo>
                <a:lnTo>
                  <a:pt x="4229" y="1263"/>
                </a:lnTo>
                <a:lnTo>
                  <a:pt x="4240" y="1226"/>
                </a:lnTo>
                <a:lnTo>
                  <a:pt x="4240" y="1205"/>
                </a:lnTo>
                <a:lnTo>
                  <a:pt x="4245" y="1200"/>
                </a:lnTo>
                <a:lnTo>
                  <a:pt x="4245" y="1221"/>
                </a:lnTo>
                <a:lnTo>
                  <a:pt x="4250" y="1242"/>
                </a:lnTo>
                <a:lnTo>
                  <a:pt x="4250" y="1237"/>
                </a:lnTo>
                <a:lnTo>
                  <a:pt x="4250" y="1242"/>
                </a:lnTo>
                <a:lnTo>
                  <a:pt x="4255" y="1257"/>
                </a:lnTo>
                <a:lnTo>
                  <a:pt x="4245" y="1268"/>
                </a:lnTo>
                <a:lnTo>
                  <a:pt x="4245" y="1273"/>
                </a:lnTo>
                <a:lnTo>
                  <a:pt x="4245" y="1268"/>
                </a:lnTo>
                <a:lnTo>
                  <a:pt x="4245" y="1247"/>
                </a:lnTo>
                <a:lnTo>
                  <a:pt x="4245" y="1237"/>
                </a:lnTo>
                <a:lnTo>
                  <a:pt x="4240" y="1242"/>
                </a:lnTo>
                <a:lnTo>
                  <a:pt x="4234" y="1294"/>
                </a:lnTo>
                <a:lnTo>
                  <a:pt x="4240" y="1315"/>
                </a:lnTo>
                <a:lnTo>
                  <a:pt x="4250" y="1325"/>
                </a:lnTo>
                <a:lnTo>
                  <a:pt x="4260" y="1330"/>
                </a:lnTo>
                <a:lnTo>
                  <a:pt x="4276" y="1330"/>
                </a:lnTo>
                <a:lnTo>
                  <a:pt x="4276" y="1356"/>
                </a:lnTo>
                <a:lnTo>
                  <a:pt x="4271" y="1377"/>
                </a:lnTo>
                <a:lnTo>
                  <a:pt x="4240" y="1341"/>
                </a:lnTo>
                <a:lnTo>
                  <a:pt x="4260" y="1450"/>
                </a:lnTo>
                <a:lnTo>
                  <a:pt x="4276" y="1616"/>
                </a:lnTo>
                <a:lnTo>
                  <a:pt x="4276" y="1673"/>
                </a:lnTo>
                <a:lnTo>
                  <a:pt x="4255" y="1476"/>
                </a:lnTo>
                <a:lnTo>
                  <a:pt x="4234" y="1330"/>
                </a:lnTo>
                <a:lnTo>
                  <a:pt x="4224" y="1315"/>
                </a:lnTo>
                <a:lnTo>
                  <a:pt x="4214" y="1294"/>
                </a:lnTo>
                <a:lnTo>
                  <a:pt x="4203" y="1247"/>
                </a:lnTo>
                <a:lnTo>
                  <a:pt x="4198" y="1226"/>
                </a:lnTo>
                <a:lnTo>
                  <a:pt x="4203" y="1211"/>
                </a:lnTo>
                <a:lnTo>
                  <a:pt x="4208" y="1200"/>
                </a:lnTo>
                <a:lnTo>
                  <a:pt x="4198" y="1159"/>
                </a:lnTo>
                <a:lnTo>
                  <a:pt x="4198" y="1169"/>
                </a:lnTo>
                <a:lnTo>
                  <a:pt x="4193" y="1153"/>
                </a:lnTo>
                <a:lnTo>
                  <a:pt x="4193" y="1128"/>
                </a:lnTo>
                <a:lnTo>
                  <a:pt x="4188" y="1107"/>
                </a:lnTo>
                <a:lnTo>
                  <a:pt x="4182" y="1133"/>
                </a:lnTo>
                <a:lnTo>
                  <a:pt x="4182" y="1159"/>
                </a:lnTo>
                <a:lnTo>
                  <a:pt x="4182" y="1164"/>
                </a:lnTo>
                <a:lnTo>
                  <a:pt x="4177" y="1138"/>
                </a:lnTo>
                <a:lnTo>
                  <a:pt x="4177" y="1143"/>
                </a:lnTo>
                <a:lnTo>
                  <a:pt x="4172" y="1148"/>
                </a:lnTo>
                <a:lnTo>
                  <a:pt x="4177" y="1133"/>
                </a:lnTo>
                <a:lnTo>
                  <a:pt x="4177" y="1128"/>
                </a:lnTo>
                <a:lnTo>
                  <a:pt x="4172" y="1081"/>
                </a:lnTo>
                <a:lnTo>
                  <a:pt x="4167" y="1081"/>
                </a:lnTo>
                <a:lnTo>
                  <a:pt x="4167" y="1076"/>
                </a:lnTo>
                <a:lnTo>
                  <a:pt x="4167" y="1060"/>
                </a:lnTo>
                <a:lnTo>
                  <a:pt x="4162" y="1070"/>
                </a:lnTo>
                <a:lnTo>
                  <a:pt x="4162" y="1044"/>
                </a:lnTo>
                <a:lnTo>
                  <a:pt x="4151" y="1008"/>
                </a:lnTo>
                <a:lnTo>
                  <a:pt x="4156" y="1055"/>
                </a:lnTo>
                <a:lnTo>
                  <a:pt x="4167" y="1143"/>
                </a:lnTo>
                <a:lnTo>
                  <a:pt x="4167" y="1159"/>
                </a:lnTo>
                <a:lnTo>
                  <a:pt x="4167" y="1153"/>
                </a:lnTo>
                <a:lnTo>
                  <a:pt x="4172" y="1174"/>
                </a:lnTo>
                <a:lnTo>
                  <a:pt x="4167" y="1128"/>
                </a:lnTo>
                <a:lnTo>
                  <a:pt x="4182" y="1216"/>
                </a:lnTo>
                <a:lnTo>
                  <a:pt x="4193" y="1309"/>
                </a:lnTo>
                <a:lnTo>
                  <a:pt x="4177" y="1221"/>
                </a:lnTo>
                <a:lnTo>
                  <a:pt x="4177" y="1205"/>
                </a:lnTo>
                <a:lnTo>
                  <a:pt x="4177" y="1216"/>
                </a:lnTo>
                <a:lnTo>
                  <a:pt x="4182" y="1273"/>
                </a:lnTo>
                <a:lnTo>
                  <a:pt x="4188" y="1372"/>
                </a:lnTo>
                <a:lnTo>
                  <a:pt x="4193" y="1387"/>
                </a:lnTo>
                <a:lnTo>
                  <a:pt x="4193" y="1377"/>
                </a:lnTo>
                <a:lnTo>
                  <a:pt x="4188" y="1346"/>
                </a:lnTo>
                <a:lnTo>
                  <a:pt x="4188" y="1315"/>
                </a:lnTo>
                <a:lnTo>
                  <a:pt x="4193" y="1341"/>
                </a:lnTo>
                <a:lnTo>
                  <a:pt x="4193" y="1366"/>
                </a:lnTo>
                <a:lnTo>
                  <a:pt x="4193" y="1356"/>
                </a:lnTo>
                <a:lnTo>
                  <a:pt x="4198" y="1366"/>
                </a:lnTo>
                <a:lnTo>
                  <a:pt x="4198" y="1398"/>
                </a:lnTo>
                <a:lnTo>
                  <a:pt x="4193" y="1366"/>
                </a:lnTo>
                <a:lnTo>
                  <a:pt x="4193" y="1356"/>
                </a:lnTo>
                <a:lnTo>
                  <a:pt x="4193" y="1366"/>
                </a:lnTo>
                <a:lnTo>
                  <a:pt x="4198" y="1429"/>
                </a:lnTo>
                <a:lnTo>
                  <a:pt x="4203" y="1460"/>
                </a:lnTo>
                <a:lnTo>
                  <a:pt x="4208" y="1481"/>
                </a:lnTo>
                <a:lnTo>
                  <a:pt x="4214" y="1481"/>
                </a:lnTo>
                <a:lnTo>
                  <a:pt x="4219" y="1543"/>
                </a:lnTo>
                <a:lnTo>
                  <a:pt x="4198" y="1455"/>
                </a:lnTo>
                <a:lnTo>
                  <a:pt x="4182" y="1366"/>
                </a:lnTo>
                <a:lnTo>
                  <a:pt x="4177" y="1315"/>
                </a:lnTo>
                <a:lnTo>
                  <a:pt x="4177" y="1304"/>
                </a:lnTo>
                <a:lnTo>
                  <a:pt x="4177" y="1283"/>
                </a:lnTo>
                <a:lnTo>
                  <a:pt x="4167" y="1205"/>
                </a:lnTo>
                <a:lnTo>
                  <a:pt x="4172" y="1263"/>
                </a:lnTo>
                <a:lnTo>
                  <a:pt x="4167" y="1247"/>
                </a:lnTo>
                <a:lnTo>
                  <a:pt x="4162" y="1164"/>
                </a:lnTo>
                <a:lnTo>
                  <a:pt x="4162" y="1231"/>
                </a:lnTo>
                <a:lnTo>
                  <a:pt x="4162" y="1216"/>
                </a:lnTo>
                <a:lnTo>
                  <a:pt x="4156" y="1148"/>
                </a:lnTo>
                <a:lnTo>
                  <a:pt x="4156" y="1159"/>
                </a:lnTo>
                <a:lnTo>
                  <a:pt x="4151" y="1148"/>
                </a:lnTo>
                <a:lnTo>
                  <a:pt x="4151" y="1122"/>
                </a:lnTo>
                <a:lnTo>
                  <a:pt x="4151" y="1133"/>
                </a:lnTo>
                <a:lnTo>
                  <a:pt x="4151" y="1138"/>
                </a:lnTo>
                <a:lnTo>
                  <a:pt x="4151" y="1133"/>
                </a:lnTo>
                <a:lnTo>
                  <a:pt x="4141" y="1044"/>
                </a:lnTo>
                <a:lnTo>
                  <a:pt x="4141" y="1039"/>
                </a:lnTo>
                <a:lnTo>
                  <a:pt x="4136" y="1044"/>
                </a:lnTo>
                <a:lnTo>
                  <a:pt x="4136" y="1029"/>
                </a:lnTo>
                <a:lnTo>
                  <a:pt x="4130" y="1013"/>
                </a:lnTo>
                <a:lnTo>
                  <a:pt x="4130" y="977"/>
                </a:lnTo>
                <a:lnTo>
                  <a:pt x="4125" y="956"/>
                </a:lnTo>
                <a:lnTo>
                  <a:pt x="4125" y="946"/>
                </a:lnTo>
                <a:lnTo>
                  <a:pt x="4115" y="920"/>
                </a:lnTo>
                <a:lnTo>
                  <a:pt x="4115" y="966"/>
                </a:lnTo>
                <a:lnTo>
                  <a:pt x="4110" y="909"/>
                </a:lnTo>
                <a:lnTo>
                  <a:pt x="4104" y="904"/>
                </a:lnTo>
                <a:lnTo>
                  <a:pt x="4104" y="920"/>
                </a:lnTo>
                <a:lnTo>
                  <a:pt x="4099" y="899"/>
                </a:lnTo>
                <a:lnTo>
                  <a:pt x="4120" y="1242"/>
                </a:lnTo>
                <a:lnTo>
                  <a:pt x="4094" y="863"/>
                </a:lnTo>
                <a:lnTo>
                  <a:pt x="4094" y="847"/>
                </a:lnTo>
                <a:lnTo>
                  <a:pt x="4094" y="774"/>
                </a:lnTo>
                <a:lnTo>
                  <a:pt x="4099" y="821"/>
                </a:lnTo>
                <a:lnTo>
                  <a:pt x="4099" y="707"/>
                </a:lnTo>
                <a:lnTo>
                  <a:pt x="4115" y="920"/>
                </a:lnTo>
                <a:lnTo>
                  <a:pt x="4125" y="946"/>
                </a:lnTo>
                <a:lnTo>
                  <a:pt x="4120" y="883"/>
                </a:lnTo>
                <a:lnTo>
                  <a:pt x="4115" y="837"/>
                </a:lnTo>
                <a:lnTo>
                  <a:pt x="4120" y="868"/>
                </a:lnTo>
                <a:lnTo>
                  <a:pt x="4125" y="946"/>
                </a:lnTo>
                <a:lnTo>
                  <a:pt x="4130" y="951"/>
                </a:lnTo>
                <a:lnTo>
                  <a:pt x="4110" y="774"/>
                </a:lnTo>
                <a:lnTo>
                  <a:pt x="4104" y="686"/>
                </a:lnTo>
                <a:lnTo>
                  <a:pt x="4110" y="759"/>
                </a:lnTo>
                <a:lnTo>
                  <a:pt x="4115" y="769"/>
                </a:lnTo>
                <a:lnTo>
                  <a:pt x="4110" y="738"/>
                </a:lnTo>
                <a:lnTo>
                  <a:pt x="4099" y="603"/>
                </a:lnTo>
                <a:lnTo>
                  <a:pt x="4099" y="598"/>
                </a:lnTo>
                <a:lnTo>
                  <a:pt x="4104" y="608"/>
                </a:lnTo>
                <a:lnTo>
                  <a:pt x="4104" y="634"/>
                </a:lnTo>
                <a:lnTo>
                  <a:pt x="4110" y="650"/>
                </a:lnTo>
                <a:lnTo>
                  <a:pt x="4115" y="722"/>
                </a:lnTo>
                <a:lnTo>
                  <a:pt x="4115" y="743"/>
                </a:lnTo>
                <a:lnTo>
                  <a:pt x="4115" y="738"/>
                </a:lnTo>
                <a:lnTo>
                  <a:pt x="4115" y="712"/>
                </a:lnTo>
                <a:lnTo>
                  <a:pt x="4120" y="774"/>
                </a:lnTo>
                <a:lnTo>
                  <a:pt x="4120" y="816"/>
                </a:lnTo>
                <a:lnTo>
                  <a:pt x="4120" y="831"/>
                </a:lnTo>
                <a:lnTo>
                  <a:pt x="4125" y="826"/>
                </a:lnTo>
                <a:lnTo>
                  <a:pt x="4125" y="821"/>
                </a:lnTo>
                <a:lnTo>
                  <a:pt x="4125" y="826"/>
                </a:lnTo>
                <a:lnTo>
                  <a:pt x="4130" y="873"/>
                </a:lnTo>
                <a:lnTo>
                  <a:pt x="4136" y="935"/>
                </a:lnTo>
                <a:lnTo>
                  <a:pt x="4136" y="946"/>
                </a:lnTo>
                <a:lnTo>
                  <a:pt x="4136" y="935"/>
                </a:lnTo>
                <a:lnTo>
                  <a:pt x="4136" y="909"/>
                </a:lnTo>
                <a:lnTo>
                  <a:pt x="4130" y="831"/>
                </a:lnTo>
                <a:lnTo>
                  <a:pt x="4130" y="816"/>
                </a:lnTo>
                <a:lnTo>
                  <a:pt x="4141" y="883"/>
                </a:lnTo>
                <a:lnTo>
                  <a:pt x="4141" y="889"/>
                </a:lnTo>
                <a:lnTo>
                  <a:pt x="4141" y="883"/>
                </a:lnTo>
                <a:lnTo>
                  <a:pt x="4136" y="878"/>
                </a:lnTo>
                <a:lnTo>
                  <a:pt x="4141" y="925"/>
                </a:lnTo>
                <a:lnTo>
                  <a:pt x="4146" y="920"/>
                </a:lnTo>
                <a:lnTo>
                  <a:pt x="4141" y="878"/>
                </a:lnTo>
                <a:lnTo>
                  <a:pt x="4146" y="842"/>
                </a:lnTo>
                <a:lnTo>
                  <a:pt x="4146" y="837"/>
                </a:lnTo>
                <a:lnTo>
                  <a:pt x="4146" y="847"/>
                </a:lnTo>
                <a:lnTo>
                  <a:pt x="4151" y="863"/>
                </a:lnTo>
                <a:lnTo>
                  <a:pt x="4156" y="920"/>
                </a:lnTo>
                <a:lnTo>
                  <a:pt x="4156" y="935"/>
                </a:lnTo>
                <a:lnTo>
                  <a:pt x="4162" y="920"/>
                </a:lnTo>
                <a:lnTo>
                  <a:pt x="4162" y="873"/>
                </a:lnTo>
                <a:lnTo>
                  <a:pt x="4162" y="785"/>
                </a:lnTo>
                <a:lnTo>
                  <a:pt x="4167" y="722"/>
                </a:lnTo>
                <a:lnTo>
                  <a:pt x="4167" y="712"/>
                </a:lnTo>
                <a:lnTo>
                  <a:pt x="4172" y="722"/>
                </a:lnTo>
                <a:lnTo>
                  <a:pt x="4177" y="774"/>
                </a:lnTo>
                <a:lnTo>
                  <a:pt x="4177" y="779"/>
                </a:lnTo>
                <a:lnTo>
                  <a:pt x="4182" y="769"/>
                </a:lnTo>
                <a:lnTo>
                  <a:pt x="4193" y="696"/>
                </a:lnTo>
                <a:lnTo>
                  <a:pt x="4172" y="655"/>
                </a:lnTo>
                <a:lnTo>
                  <a:pt x="4172" y="644"/>
                </a:lnTo>
                <a:lnTo>
                  <a:pt x="4177" y="634"/>
                </a:lnTo>
                <a:lnTo>
                  <a:pt x="4193" y="634"/>
                </a:lnTo>
                <a:lnTo>
                  <a:pt x="4208" y="639"/>
                </a:lnTo>
                <a:lnTo>
                  <a:pt x="4224" y="639"/>
                </a:lnTo>
                <a:lnTo>
                  <a:pt x="4224" y="644"/>
                </a:lnTo>
                <a:lnTo>
                  <a:pt x="4240" y="655"/>
                </a:lnTo>
                <a:lnTo>
                  <a:pt x="4245" y="660"/>
                </a:lnTo>
                <a:lnTo>
                  <a:pt x="4229" y="686"/>
                </a:lnTo>
                <a:lnTo>
                  <a:pt x="4208" y="707"/>
                </a:lnTo>
                <a:lnTo>
                  <a:pt x="4198" y="696"/>
                </a:lnTo>
                <a:lnTo>
                  <a:pt x="4198" y="743"/>
                </a:lnTo>
                <a:lnTo>
                  <a:pt x="4198" y="764"/>
                </a:lnTo>
                <a:lnTo>
                  <a:pt x="4203" y="753"/>
                </a:lnTo>
                <a:lnTo>
                  <a:pt x="4208" y="733"/>
                </a:lnTo>
                <a:lnTo>
                  <a:pt x="4214" y="753"/>
                </a:lnTo>
                <a:lnTo>
                  <a:pt x="4203" y="779"/>
                </a:lnTo>
                <a:lnTo>
                  <a:pt x="4182" y="816"/>
                </a:lnTo>
                <a:lnTo>
                  <a:pt x="4182" y="831"/>
                </a:lnTo>
                <a:lnTo>
                  <a:pt x="4188" y="826"/>
                </a:lnTo>
                <a:lnTo>
                  <a:pt x="4198" y="821"/>
                </a:lnTo>
                <a:lnTo>
                  <a:pt x="4203" y="821"/>
                </a:lnTo>
                <a:lnTo>
                  <a:pt x="4203" y="826"/>
                </a:lnTo>
                <a:lnTo>
                  <a:pt x="4198" y="842"/>
                </a:lnTo>
                <a:lnTo>
                  <a:pt x="4193" y="863"/>
                </a:lnTo>
                <a:lnTo>
                  <a:pt x="4188" y="878"/>
                </a:lnTo>
                <a:lnTo>
                  <a:pt x="4193" y="904"/>
                </a:lnTo>
                <a:lnTo>
                  <a:pt x="4193" y="915"/>
                </a:lnTo>
                <a:lnTo>
                  <a:pt x="4198" y="904"/>
                </a:lnTo>
                <a:lnTo>
                  <a:pt x="4203" y="889"/>
                </a:lnTo>
                <a:lnTo>
                  <a:pt x="4214" y="826"/>
                </a:lnTo>
                <a:lnTo>
                  <a:pt x="4224" y="816"/>
                </a:lnTo>
                <a:lnTo>
                  <a:pt x="4234" y="863"/>
                </a:lnTo>
                <a:lnTo>
                  <a:pt x="4234" y="868"/>
                </a:lnTo>
                <a:lnTo>
                  <a:pt x="4229" y="868"/>
                </a:lnTo>
                <a:lnTo>
                  <a:pt x="4224" y="863"/>
                </a:lnTo>
                <a:lnTo>
                  <a:pt x="4219" y="863"/>
                </a:lnTo>
                <a:lnTo>
                  <a:pt x="4214" y="920"/>
                </a:lnTo>
                <a:lnTo>
                  <a:pt x="4234" y="909"/>
                </a:lnTo>
                <a:lnTo>
                  <a:pt x="4234" y="904"/>
                </a:lnTo>
                <a:lnTo>
                  <a:pt x="4234" y="909"/>
                </a:lnTo>
                <a:lnTo>
                  <a:pt x="4266" y="894"/>
                </a:lnTo>
                <a:lnTo>
                  <a:pt x="4286" y="883"/>
                </a:lnTo>
                <a:lnTo>
                  <a:pt x="4292" y="868"/>
                </a:lnTo>
                <a:lnTo>
                  <a:pt x="4286" y="847"/>
                </a:lnTo>
                <a:lnTo>
                  <a:pt x="4271" y="821"/>
                </a:lnTo>
                <a:lnTo>
                  <a:pt x="4281" y="800"/>
                </a:lnTo>
                <a:lnTo>
                  <a:pt x="4281" y="779"/>
                </a:lnTo>
                <a:lnTo>
                  <a:pt x="4281" y="774"/>
                </a:lnTo>
                <a:lnTo>
                  <a:pt x="4286" y="774"/>
                </a:lnTo>
                <a:lnTo>
                  <a:pt x="4302" y="769"/>
                </a:lnTo>
                <a:lnTo>
                  <a:pt x="4312" y="769"/>
                </a:lnTo>
                <a:lnTo>
                  <a:pt x="4323" y="764"/>
                </a:lnTo>
                <a:lnTo>
                  <a:pt x="4317" y="764"/>
                </a:lnTo>
                <a:lnTo>
                  <a:pt x="4307" y="764"/>
                </a:lnTo>
                <a:lnTo>
                  <a:pt x="4276" y="769"/>
                </a:lnTo>
                <a:lnTo>
                  <a:pt x="4271" y="759"/>
                </a:lnTo>
                <a:lnTo>
                  <a:pt x="4297" y="753"/>
                </a:lnTo>
                <a:lnTo>
                  <a:pt x="4271" y="753"/>
                </a:lnTo>
                <a:lnTo>
                  <a:pt x="4260" y="738"/>
                </a:lnTo>
                <a:lnTo>
                  <a:pt x="4250" y="727"/>
                </a:lnTo>
                <a:lnTo>
                  <a:pt x="4260" y="717"/>
                </a:lnTo>
                <a:lnTo>
                  <a:pt x="4271" y="707"/>
                </a:lnTo>
                <a:lnTo>
                  <a:pt x="4266" y="712"/>
                </a:lnTo>
                <a:lnTo>
                  <a:pt x="4240" y="722"/>
                </a:lnTo>
                <a:lnTo>
                  <a:pt x="4234" y="717"/>
                </a:lnTo>
                <a:lnTo>
                  <a:pt x="4245" y="712"/>
                </a:lnTo>
                <a:lnTo>
                  <a:pt x="4255" y="707"/>
                </a:lnTo>
                <a:lnTo>
                  <a:pt x="4260" y="696"/>
                </a:lnTo>
                <a:lnTo>
                  <a:pt x="4260" y="691"/>
                </a:lnTo>
                <a:lnTo>
                  <a:pt x="4250" y="696"/>
                </a:lnTo>
                <a:lnTo>
                  <a:pt x="4234" y="707"/>
                </a:lnTo>
                <a:lnTo>
                  <a:pt x="4229" y="707"/>
                </a:lnTo>
                <a:lnTo>
                  <a:pt x="4234" y="691"/>
                </a:lnTo>
                <a:lnTo>
                  <a:pt x="4250" y="660"/>
                </a:lnTo>
                <a:lnTo>
                  <a:pt x="4271" y="670"/>
                </a:lnTo>
                <a:lnTo>
                  <a:pt x="4276" y="670"/>
                </a:lnTo>
                <a:lnTo>
                  <a:pt x="4276" y="681"/>
                </a:lnTo>
                <a:lnTo>
                  <a:pt x="4276" y="696"/>
                </a:lnTo>
                <a:lnTo>
                  <a:pt x="4281" y="707"/>
                </a:lnTo>
                <a:lnTo>
                  <a:pt x="4286" y="717"/>
                </a:lnTo>
                <a:lnTo>
                  <a:pt x="4307" y="722"/>
                </a:lnTo>
                <a:lnTo>
                  <a:pt x="4317" y="733"/>
                </a:lnTo>
                <a:lnTo>
                  <a:pt x="4323" y="733"/>
                </a:lnTo>
                <a:lnTo>
                  <a:pt x="4312" y="722"/>
                </a:lnTo>
                <a:lnTo>
                  <a:pt x="4354" y="722"/>
                </a:lnTo>
                <a:lnTo>
                  <a:pt x="4333" y="733"/>
                </a:lnTo>
                <a:lnTo>
                  <a:pt x="4323" y="733"/>
                </a:lnTo>
                <a:lnTo>
                  <a:pt x="4338" y="774"/>
                </a:lnTo>
                <a:lnTo>
                  <a:pt x="4343" y="800"/>
                </a:lnTo>
                <a:lnTo>
                  <a:pt x="4343" y="842"/>
                </a:lnTo>
                <a:lnTo>
                  <a:pt x="4343" y="909"/>
                </a:lnTo>
                <a:lnTo>
                  <a:pt x="4343" y="966"/>
                </a:lnTo>
                <a:lnTo>
                  <a:pt x="4343" y="982"/>
                </a:lnTo>
                <a:lnTo>
                  <a:pt x="4349" y="992"/>
                </a:lnTo>
                <a:lnTo>
                  <a:pt x="4359" y="1003"/>
                </a:lnTo>
                <a:lnTo>
                  <a:pt x="4375" y="1008"/>
                </a:lnTo>
                <a:lnTo>
                  <a:pt x="4395" y="1018"/>
                </a:lnTo>
                <a:lnTo>
                  <a:pt x="4395" y="587"/>
                </a:lnTo>
                <a:lnTo>
                  <a:pt x="4380" y="577"/>
                </a:lnTo>
                <a:lnTo>
                  <a:pt x="4364" y="556"/>
                </a:lnTo>
                <a:lnTo>
                  <a:pt x="4364" y="535"/>
                </a:lnTo>
                <a:lnTo>
                  <a:pt x="4369" y="515"/>
                </a:lnTo>
                <a:lnTo>
                  <a:pt x="2276" y="2364"/>
                </a:lnTo>
                <a:lnTo>
                  <a:pt x="3964" y="151"/>
                </a:lnTo>
                <a:lnTo>
                  <a:pt x="3964" y="146"/>
                </a:lnTo>
                <a:lnTo>
                  <a:pt x="3969" y="146"/>
                </a:lnTo>
                <a:lnTo>
                  <a:pt x="3964" y="151"/>
                </a:lnTo>
                <a:lnTo>
                  <a:pt x="2276" y="2364"/>
                </a:lnTo>
                <a:lnTo>
                  <a:pt x="3164" y="733"/>
                </a:lnTo>
                <a:lnTo>
                  <a:pt x="3133" y="743"/>
                </a:lnTo>
                <a:lnTo>
                  <a:pt x="3112" y="748"/>
                </a:lnTo>
                <a:lnTo>
                  <a:pt x="3091" y="753"/>
                </a:lnTo>
                <a:lnTo>
                  <a:pt x="3065" y="759"/>
                </a:lnTo>
                <a:lnTo>
                  <a:pt x="3055" y="722"/>
                </a:lnTo>
                <a:lnTo>
                  <a:pt x="3081" y="707"/>
                </a:lnTo>
                <a:lnTo>
                  <a:pt x="3097" y="702"/>
                </a:lnTo>
                <a:lnTo>
                  <a:pt x="3117" y="702"/>
                </a:lnTo>
                <a:lnTo>
                  <a:pt x="3133" y="702"/>
                </a:lnTo>
                <a:lnTo>
                  <a:pt x="3149" y="702"/>
                </a:lnTo>
                <a:lnTo>
                  <a:pt x="3175" y="686"/>
                </a:lnTo>
                <a:lnTo>
                  <a:pt x="3195" y="686"/>
                </a:lnTo>
                <a:lnTo>
                  <a:pt x="3211" y="691"/>
                </a:lnTo>
                <a:lnTo>
                  <a:pt x="3226" y="702"/>
                </a:lnTo>
                <a:lnTo>
                  <a:pt x="3232" y="717"/>
                </a:lnTo>
                <a:lnTo>
                  <a:pt x="3211" y="722"/>
                </a:lnTo>
                <a:lnTo>
                  <a:pt x="3200" y="722"/>
                </a:lnTo>
                <a:lnTo>
                  <a:pt x="3195" y="727"/>
                </a:lnTo>
                <a:lnTo>
                  <a:pt x="3159" y="738"/>
                </a:lnTo>
                <a:lnTo>
                  <a:pt x="3143" y="743"/>
                </a:lnTo>
                <a:lnTo>
                  <a:pt x="3149" y="738"/>
                </a:lnTo>
                <a:lnTo>
                  <a:pt x="3164" y="733"/>
                </a:lnTo>
                <a:lnTo>
                  <a:pt x="2276" y="2364"/>
                </a:lnTo>
                <a:lnTo>
                  <a:pt x="3226" y="733"/>
                </a:lnTo>
                <a:lnTo>
                  <a:pt x="3216" y="738"/>
                </a:lnTo>
                <a:lnTo>
                  <a:pt x="3200" y="738"/>
                </a:lnTo>
                <a:lnTo>
                  <a:pt x="3185" y="738"/>
                </a:lnTo>
                <a:lnTo>
                  <a:pt x="3175" y="743"/>
                </a:lnTo>
                <a:lnTo>
                  <a:pt x="3159" y="748"/>
                </a:lnTo>
                <a:lnTo>
                  <a:pt x="3159" y="743"/>
                </a:lnTo>
                <a:lnTo>
                  <a:pt x="3169" y="738"/>
                </a:lnTo>
                <a:lnTo>
                  <a:pt x="3237" y="722"/>
                </a:lnTo>
                <a:lnTo>
                  <a:pt x="3237" y="727"/>
                </a:lnTo>
                <a:lnTo>
                  <a:pt x="3237" y="733"/>
                </a:lnTo>
                <a:lnTo>
                  <a:pt x="3226" y="733"/>
                </a:lnTo>
                <a:lnTo>
                  <a:pt x="2276" y="2364"/>
                </a:lnTo>
                <a:lnTo>
                  <a:pt x="3330" y="779"/>
                </a:lnTo>
                <a:lnTo>
                  <a:pt x="3315" y="769"/>
                </a:lnTo>
                <a:lnTo>
                  <a:pt x="3330" y="774"/>
                </a:lnTo>
                <a:lnTo>
                  <a:pt x="3330" y="779"/>
                </a:lnTo>
                <a:lnTo>
                  <a:pt x="2276" y="2364"/>
                </a:lnTo>
                <a:lnTo>
                  <a:pt x="3258" y="1086"/>
                </a:lnTo>
                <a:lnTo>
                  <a:pt x="3325" y="1065"/>
                </a:lnTo>
                <a:lnTo>
                  <a:pt x="3330" y="1070"/>
                </a:lnTo>
                <a:lnTo>
                  <a:pt x="3258" y="1086"/>
                </a:lnTo>
                <a:lnTo>
                  <a:pt x="2276" y="2364"/>
                </a:lnTo>
                <a:lnTo>
                  <a:pt x="3330" y="1044"/>
                </a:lnTo>
                <a:lnTo>
                  <a:pt x="3299" y="1050"/>
                </a:lnTo>
                <a:lnTo>
                  <a:pt x="3232" y="1065"/>
                </a:lnTo>
                <a:lnTo>
                  <a:pt x="3175" y="1070"/>
                </a:lnTo>
                <a:lnTo>
                  <a:pt x="3154" y="1070"/>
                </a:lnTo>
                <a:lnTo>
                  <a:pt x="3143" y="1065"/>
                </a:lnTo>
                <a:lnTo>
                  <a:pt x="3138" y="1060"/>
                </a:lnTo>
                <a:lnTo>
                  <a:pt x="3138" y="1050"/>
                </a:lnTo>
                <a:lnTo>
                  <a:pt x="3154" y="1055"/>
                </a:lnTo>
                <a:lnTo>
                  <a:pt x="3185" y="1055"/>
                </a:lnTo>
                <a:lnTo>
                  <a:pt x="3247" y="1044"/>
                </a:lnTo>
                <a:lnTo>
                  <a:pt x="3346" y="1018"/>
                </a:lnTo>
                <a:lnTo>
                  <a:pt x="3330" y="1044"/>
                </a:lnTo>
                <a:lnTo>
                  <a:pt x="2276" y="2364"/>
                </a:lnTo>
                <a:lnTo>
                  <a:pt x="3367" y="1055"/>
                </a:lnTo>
                <a:lnTo>
                  <a:pt x="3367" y="1044"/>
                </a:lnTo>
                <a:lnTo>
                  <a:pt x="3377" y="1039"/>
                </a:lnTo>
                <a:lnTo>
                  <a:pt x="3382" y="1055"/>
                </a:lnTo>
                <a:lnTo>
                  <a:pt x="3367" y="1055"/>
                </a:lnTo>
                <a:lnTo>
                  <a:pt x="2276" y="2364"/>
                </a:lnTo>
                <a:lnTo>
                  <a:pt x="286" y="2941"/>
                </a:lnTo>
                <a:lnTo>
                  <a:pt x="286" y="2956"/>
                </a:lnTo>
                <a:lnTo>
                  <a:pt x="281" y="2967"/>
                </a:lnTo>
                <a:lnTo>
                  <a:pt x="286" y="2941"/>
                </a:lnTo>
                <a:lnTo>
                  <a:pt x="2276" y="2364"/>
                </a:lnTo>
                <a:lnTo>
                  <a:pt x="286" y="3018"/>
                </a:lnTo>
                <a:lnTo>
                  <a:pt x="281" y="2987"/>
                </a:lnTo>
                <a:lnTo>
                  <a:pt x="281" y="2982"/>
                </a:lnTo>
                <a:lnTo>
                  <a:pt x="281" y="2987"/>
                </a:lnTo>
                <a:lnTo>
                  <a:pt x="286" y="3003"/>
                </a:lnTo>
                <a:lnTo>
                  <a:pt x="286" y="3008"/>
                </a:lnTo>
                <a:lnTo>
                  <a:pt x="286" y="3018"/>
                </a:lnTo>
                <a:lnTo>
                  <a:pt x="2276" y="2364"/>
                </a:lnTo>
                <a:lnTo>
                  <a:pt x="286" y="2805"/>
                </a:lnTo>
                <a:lnTo>
                  <a:pt x="286" y="2795"/>
                </a:lnTo>
                <a:lnTo>
                  <a:pt x="291" y="2811"/>
                </a:lnTo>
                <a:lnTo>
                  <a:pt x="286" y="2805"/>
                </a:lnTo>
                <a:lnTo>
                  <a:pt x="2276" y="2364"/>
                </a:lnTo>
                <a:lnTo>
                  <a:pt x="291" y="2842"/>
                </a:lnTo>
                <a:lnTo>
                  <a:pt x="291" y="2831"/>
                </a:lnTo>
                <a:lnTo>
                  <a:pt x="291" y="2811"/>
                </a:lnTo>
                <a:lnTo>
                  <a:pt x="291" y="2842"/>
                </a:lnTo>
                <a:lnTo>
                  <a:pt x="2276" y="2364"/>
                </a:lnTo>
                <a:lnTo>
                  <a:pt x="302" y="2863"/>
                </a:lnTo>
                <a:lnTo>
                  <a:pt x="302" y="2852"/>
                </a:lnTo>
                <a:lnTo>
                  <a:pt x="307" y="2852"/>
                </a:lnTo>
                <a:lnTo>
                  <a:pt x="307" y="2842"/>
                </a:lnTo>
                <a:lnTo>
                  <a:pt x="307" y="2852"/>
                </a:lnTo>
                <a:lnTo>
                  <a:pt x="302" y="2863"/>
                </a:lnTo>
                <a:lnTo>
                  <a:pt x="2276" y="2364"/>
                </a:lnTo>
                <a:lnTo>
                  <a:pt x="317" y="2889"/>
                </a:lnTo>
                <a:lnTo>
                  <a:pt x="307" y="2925"/>
                </a:lnTo>
                <a:lnTo>
                  <a:pt x="317" y="2894"/>
                </a:lnTo>
                <a:lnTo>
                  <a:pt x="307" y="2894"/>
                </a:lnTo>
                <a:lnTo>
                  <a:pt x="317" y="2889"/>
                </a:lnTo>
                <a:lnTo>
                  <a:pt x="2276" y="2364"/>
                </a:lnTo>
                <a:lnTo>
                  <a:pt x="317" y="2613"/>
                </a:lnTo>
                <a:lnTo>
                  <a:pt x="307" y="2613"/>
                </a:lnTo>
                <a:lnTo>
                  <a:pt x="307" y="2618"/>
                </a:lnTo>
                <a:lnTo>
                  <a:pt x="307" y="2613"/>
                </a:lnTo>
                <a:lnTo>
                  <a:pt x="307" y="2593"/>
                </a:lnTo>
                <a:lnTo>
                  <a:pt x="302" y="2608"/>
                </a:lnTo>
                <a:lnTo>
                  <a:pt x="302" y="2593"/>
                </a:lnTo>
                <a:lnTo>
                  <a:pt x="307" y="2577"/>
                </a:lnTo>
                <a:lnTo>
                  <a:pt x="307" y="2567"/>
                </a:lnTo>
                <a:lnTo>
                  <a:pt x="296" y="2567"/>
                </a:lnTo>
                <a:lnTo>
                  <a:pt x="302" y="2551"/>
                </a:lnTo>
                <a:lnTo>
                  <a:pt x="307" y="2546"/>
                </a:lnTo>
                <a:lnTo>
                  <a:pt x="317" y="2613"/>
                </a:lnTo>
                <a:lnTo>
                  <a:pt x="317" y="2618"/>
                </a:lnTo>
                <a:lnTo>
                  <a:pt x="317" y="2613"/>
                </a:lnTo>
                <a:lnTo>
                  <a:pt x="2276" y="2364"/>
                </a:lnTo>
                <a:lnTo>
                  <a:pt x="2884" y="2655"/>
                </a:lnTo>
                <a:lnTo>
                  <a:pt x="2868" y="2660"/>
                </a:lnTo>
                <a:lnTo>
                  <a:pt x="2868" y="2650"/>
                </a:lnTo>
                <a:lnTo>
                  <a:pt x="2873" y="2644"/>
                </a:lnTo>
                <a:lnTo>
                  <a:pt x="2878" y="2639"/>
                </a:lnTo>
                <a:lnTo>
                  <a:pt x="2884" y="2655"/>
                </a:lnTo>
                <a:lnTo>
                  <a:pt x="2276" y="2364"/>
                </a:lnTo>
                <a:lnTo>
                  <a:pt x="3372" y="1657"/>
                </a:lnTo>
                <a:lnTo>
                  <a:pt x="3377" y="1652"/>
                </a:lnTo>
                <a:lnTo>
                  <a:pt x="3388" y="1694"/>
                </a:lnTo>
                <a:lnTo>
                  <a:pt x="3372" y="1657"/>
                </a:lnTo>
                <a:lnTo>
                  <a:pt x="2276" y="2364"/>
                </a:lnTo>
                <a:lnTo>
                  <a:pt x="3476" y="1657"/>
                </a:lnTo>
                <a:lnTo>
                  <a:pt x="3476" y="1642"/>
                </a:lnTo>
                <a:lnTo>
                  <a:pt x="3486" y="1657"/>
                </a:lnTo>
                <a:lnTo>
                  <a:pt x="3476" y="1657"/>
                </a:lnTo>
                <a:lnTo>
                  <a:pt x="2276" y="2364"/>
                </a:lnTo>
                <a:lnTo>
                  <a:pt x="3486" y="1704"/>
                </a:lnTo>
                <a:lnTo>
                  <a:pt x="3481" y="1683"/>
                </a:lnTo>
                <a:lnTo>
                  <a:pt x="3486" y="1694"/>
                </a:lnTo>
                <a:lnTo>
                  <a:pt x="3486" y="1704"/>
                </a:lnTo>
                <a:lnTo>
                  <a:pt x="2276" y="2364"/>
                </a:lnTo>
                <a:lnTo>
                  <a:pt x="3517" y="1112"/>
                </a:lnTo>
                <a:lnTo>
                  <a:pt x="3523" y="1102"/>
                </a:lnTo>
                <a:lnTo>
                  <a:pt x="3528" y="1117"/>
                </a:lnTo>
                <a:lnTo>
                  <a:pt x="3528" y="1122"/>
                </a:lnTo>
                <a:lnTo>
                  <a:pt x="3533" y="1148"/>
                </a:lnTo>
                <a:lnTo>
                  <a:pt x="3517" y="1128"/>
                </a:lnTo>
                <a:lnTo>
                  <a:pt x="3517" y="1122"/>
                </a:lnTo>
                <a:lnTo>
                  <a:pt x="3517" y="1112"/>
                </a:lnTo>
                <a:lnTo>
                  <a:pt x="2276" y="2364"/>
                </a:lnTo>
                <a:lnTo>
                  <a:pt x="3533" y="1491"/>
                </a:lnTo>
                <a:lnTo>
                  <a:pt x="3528" y="1502"/>
                </a:lnTo>
                <a:lnTo>
                  <a:pt x="3523" y="1470"/>
                </a:lnTo>
                <a:lnTo>
                  <a:pt x="3533" y="1486"/>
                </a:lnTo>
                <a:lnTo>
                  <a:pt x="3533" y="1491"/>
                </a:lnTo>
                <a:lnTo>
                  <a:pt x="3533" y="1486"/>
                </a:lnTo>
                <a:lnTo>
                  <a:pt x="3533" y="1491"/>
                </a:lnTo>
                <a:lnTo>
                  <a:pt x="2276" y="2364"/>
                </a:lnTo>
                <a:lnTo>
                  <a:pt x="3533" y="1678"/>
                </a:lnTo>
                <a:lnTo>
                  <a:pt x="3528" y="1678"/>
                </a:lnTo>
                <a:lnTo>
                  <a:pt x="3538" y="1626"/>
                </a:lnTo>
                <a:lnTo>
                  <a:pt x="3538" y="1652"/>
                </a:lnTo>
                <a:lnTo>
                  <a:pt x="3538" y="1663"/>
                </a:lnTo>
                <a:lnTo>
                  <a:pt x="3538" y="1673"/>
                </a:lnTo>
                <a:lnTo>
                  <a:pt x="3533" y="1678"/>
                </a:lnTo>
                <a:lnTo>
                  <a:pt x="2276" y="2364"/>
                </a:lnTo>
                <a:lnTo>
                  <a:pt x="3543" y="1470"/>
                </a:lnTo>
                <a:lnTo>
                  <a:pt x="3538" y="1465"/>
                </a:lnTo>
                <a:lnTo>
                  <a:pt x="3538" y="1470"/>
                </a:lnTo>
                <a:lnTo>
                  <a:pt x="3533" y="1444"/>
                </a:lnTo>
                <a:lnTo>
                  <a:pt x="3538" y="1341"/>
                </a:lnTo>
                <a:lnTo>
                  <a:pt x="3543" y="1470"/>
                </a:lnTo>
                <a:lnTo>
                  <a:pt x="2276" y="2364"/>
                </a:lnTo>
                <a:lnTo>
                  <a:pt x="3559" y="1522"/>
                </a:lnTo>
                <a:lnTo>
                  <a:pt x="3549" y="1486"/>
                </a:lnTo>
                <a:lnTo>
                  <a:pt x="3543" y="1335"/>
                </a:lnTo>
                <a:lnTo>
                  <a:pt x="3538" y="1263"/>
                </a:lnTo>
                <a:lnTo>
                  <a:pt x="3528" y="1185"/>
                </a:lnTo>
                <a:lnTo>
                  <a:pt x="3533" y="1179"/>
                </a:lnTo>
                <a:lnTo>
                  <a:pt x="3538" y="1169"/>
                </a:lnTo>
                <a:lnTo>
                  <a:pt x="3549" y="1247"/>
                </a:lnTo>
                <a:lnTo>
                  <a:pt x="3559" y="1330"/>
                </a:lnTo>
                <a:lnTo>
                  <a:pt x="3564" y="1424"/>
                </a:lnTo>
                <a:lnTo>
                  <a:pt x="3559" y="1522"/>
                </a:lnTo>
                <a:lnTo>
                  <a:pt x="2276" y="2364"/>
                </a:lnTo>
                <a:lnTo>
                  <a:pt x="4328" y="2920"/>
                </a:lnTo>
                <a:lnTo>
                  <a:pt x="4338" y="2920"/>
                </a:lnTo>
                <a:lnTo>
                  <a:pt x="4333" y="2925"/>
                </a:lnTo>
                <a:lnTo>
                  <a:pt x="4328" y="2935"/>
                </a:lnTo>
                <a:lnTo>
                  <a:pt x="4317" y="2925"/>
                </a:lnTo>
                <a:lnTo>
                  <a:pt x="4323" y="2920"/>
                </a:lnTo>
                <a:lnTo>
                  <a:pt x="4328" y="2920"/>
                </a:lnTo>
                <a:lnTo>
                  <a:pt x="2276" y="2364"/>
                </a:lnTo>
                <a:lnTo>
                  <a:pt x="4317" y="2915"/>
                </a:lnTo>
                <a:lnTo>
                  <a:pt x="4323" y="2915"/>
                </a:lnTo>
                <a:lnTo>
                  <a:pt x="4323" y="2920"/>
                </a:lnTo>
                <a:lnTo>
                  <a:pt x="4317" y="2925"/>
                </a:lnTo>
                <a:lnTo>
                  <a:pt x="4312" y="2925"/>
                </a:lnTo>
                <a:lnTo>
                  <a:pt x="4317" y="2915"/>
                </a:lnTo>
                <a:lnTo>
                  <a:pt x="2276" y="2364"/>
                </a:lnTo>
                <a:lnTo>
                  <a:pt x="4323" y="2811"/>
                </a:lnTo>
                <a:lnTo>
                  <a:pt x="4317" y="2816"/>
                </a:lnTo>
                <a:lnTo>
                  <a:pt x="4317" y="2805"/>
                </a:lnTo>
                <a:lnTo>
                  <a:pt x="4317" y="2811"/>
                </a:lnTo>
                <a:lnTo>
                  <a:pt x="4323" y="2811"/>
                </a:lnTo>
                <a:lnTo>
                  <a:pt x="2276" y="2364"/>
                </a:lnTo>
                <a:lnTo>
                  <a:pt x="4338" y="1751"/>
                </a:lnTo>
                <a:lnTo>
                  <a:pt x="4338" y="1756"/>
                </a:lnTo>
                <a:lnTo>
                  <a:pt x="4343" y="1772"/>
                </a:lnTo>
                <a:lnTo>
                  <a:pt x="4338" y="1787"/>
                </a:lnTo>
                <a:lnTo>
                  <a:pt x="4349" y="1777"/>
                </a:lnTo>
                <a:lnTo>
                  <a:pt x="4349" y="1782"/>
                </a:lnTo>
                <a:lnTo>
                  <a:pt x="4333" y="1808"/>
                </a:lnTo>
                <a:lnTo>
                  <a:pt x="4328" y="1834"/>
                </a:lnTo>
                <a:lnTo>
                  <a:pt x="4328" y="1839"/>
                </a:lnTo>
                <a:lnTo>
                  <a:pt x="4323" y="1834"/>
                </a:lnTo>
                <a:lnTo>
                  <a:pt x="4328" y="1808"/>
                </a:lnTo>
                <a:lnTo>
                  <a:pt x="4338" y="1787"/>
                </a:lnTo>
                <a:lnTo>
                  <a:pt x="4317" y="1813"/>
                </a:lnTo>
                <a:lnTo>
                  <a:pt x="4307" y="1834"/>
                </a:lnTo>
                <a:lnTo>
                  <a:pt x="4302" y="1829"/>
                </a:lnTo>
                <a:lnTo>
                  <a:pt x="4297" y="1824"/>
                </a:lnTo>
                <a:lnTo>
                  <a:pt x="4302" y="1813"/>
                </a:lnTo>
                <a:lnTo>
                  <a:pt x="4312" y="1787"/>
                </a:lnTo>
                <a:lnTo>
                  <a:pt x="4338" y="1751"/>
                </a:lnTo>
                <a:lnTo>
                  <a:pt x="2276" y="2364"/>
                </a:lnTo>
                <a:lnTo>
                  <a:pt x="4292" y="1948"/>
                </a:lnTo>
                <a:lnTo>
                  <a:pt x="4286" y="1974"/>
                </a:lnTo>
                <a:lnTo>
                  <a:pt x="4281" y="1969"/>
                </a:lnTo>
                <a:lnTo>
                  <a:pt x="4276" y="1969"/>
                </a:lnTo>
                <a:lnTo>
                  <a:pt x="4281" y="1964"/>
                </a:lnTo>
                <a:lnTo>
                  <a:pt x="4292" y="1948"/>
                </a:lnTo>
                <a:lnTo>
                  <a:pt x="2276" y="2364"/>
                </a:lnTo>
                <a:lnTo>
                  <a:pt x="4037" y="2411"/>
                </a:lnTo>
                <a:lnTo>
                  <a:pt x="4047" y="2405"/>
                </a:lnTo>
                <a:lnTo>
                  <a:pt x="4063" y="2395"/>
                </a:lnTo>
                <a:lnTo>
                  <a:pt x="4073" y="2390"/>
                </a:lnTo>
                <a:lnTo>
                  <a:pt x="4079" y="2400"/>
                </a:lnTo>
                <a:lnTo>
                  <a:pt x="4058" y="2411"/>
                </a:lnTo>
                <a:lnTo>
                  <a:pt x="4047" y="2411"/>
                </a:lnTo>
                <a:lnTo>
                  <a:pt x="4037" y="2411"/>
                </a:lnTo>
                <a:lnTo>
                  <a:pt x="2276" y="2364"/>
                </a:lnTo>
                <a:lnTo>
                  <a:pt x="4032" y="2416"/>
                </a:lnTo>
                <a:lnTo>
                  <a:pt x="4047" y="2426"/>
                </a:lnTo>
                <a:lnTo>
                  <a:pt x="4047" y="2431"/>
                </a:lnTo>
                <a:lnTo>
                  <a:pt x="4037" y="2437"/>
                </a:lnTo>
                <a:lnTo>
                  <a:pt x="4053" y="2437"/>
                </a:lnTo>
                <a:lnTo>
                  <a:pt x="4047" y="2442"/>
                </a:lnTo>
                <a:lnTo>
                  <a:pt x="4037" y="2447"/>
                </a:lnTo>
                <a:lnTo>
                  <a:pt x="4053" y="2457"/>
                </a:lnTo>
                <a:lnTo>
                  <a:pt x="4068" y="2437"/>
                </a:lnTo>
                <a:lnTo>
                  <a:pt x="4073" y="2431"/>
                </a:lnTo>
                <a:lnTo>
                  <a:pt x="4068" y="2426"/>
                </a:lnTo>
                <a:lnTo>
                  <a:pt x="4079" y="2426"/>
                </a:lnTo>
                <a:lnTo>
                  <a:pt x="4079" y="2442"/>
                </a:lnTo>
                <a:lnTo>
                  <a:pt x="4073" y="2457"/>
                </a:lnTo>
                <a:lnTo>
                  <a:pt x="4068" y="2463"/>
                </a:lnTo>
                <a:lnTo>
                  <a:pt x="4073" y="2463"/>
                </a:lnTo>
                <a:lnTo>
                  <a:pt x="4068" y="2468"/>
                </a:lnTo>
                <a:lnTo>
                  <a:pt x="4063" y="2478"/>
                </a:lnTo>
                <a:lnTo>
                  <a:pt x="4063" y="2483"/>
                </a:lnTo>
                <a:lnTo>
                  <a:pt x="4053" y="2504"/>
                </a:lnTo>
                <a:lnTo>
                  <a:pt x="4042" y="2504"/>
                </a:lnTo>
                <a:lnTo>
                  <a:pt x="4032" y="2452"/>
                </a:lnTo>
                <a:lnTo>
                  <a:pt x="4032" y="2431"/>
                </a:lnTo>
                <a:lnTo>
                  <a:pt x="4032" y="2416"/>
                </a:lnTo>
                <a:lnTo>
                  <a:pt x="2276" y="2364"/>
                </a:lnTo>
                <a:lnTo>
                  <a:pt x="3891" y="317"/>
                </a:lnTo>
                <a:lnTo>
                  <a:pt x="3860" y="302"/>
                </a:lnTo>
                <a:lnTo>
                  <a:pt x="3886" y="317"/>
                </a:lnTo>
                <a:lnTo>
                  <a:pt x="3876" y="322"/>
                </a:lnTo>
                <a:lnTo>
                  <a:pt x="3845" y="286"/>
                </a:lnTo>
                <a:lnTo>
                  <a:pt x="3803" y="260"/>
                </a:lnTo>
                <a:lnTo>
                  <a:pt x="3741" y="218"/>
                </a:lnTo>
                <a:lnTo>
                  <a:pt x="3746" y="218"/>
                </a:lnTo>
                <a:lnTo>
                  <a:pt x="3746" y="213"/>
                </a:lnTo>
                <a:lnTo>
                  <a:pt x="3762" y="218"/>
                </a:lnTo>
                <a:lnTo>
                  <a:pt x="3772" y="218"/>
                </a:lnTo>
                <a:lnTo>
                  <a:pt x="3824" y="265"/>
                </a:lnTo>
                <a:lnTo>
                  <a:pt x="3829" y="270"/>
                </a:lnTo>
                <a:lnTo>
                  <a:pt x="3871" y="291"/>
                </a:lnTo>
                <a:lnTo>
                  <a:pt x="3902" y="312"/>
                </a:lnTo>
                <a:lnTo>
                  <a:pt x="3891" y="317"/>
                </a:lnTo>
                <a:lnTo>
                  <a:pt x="2276" y="2364"/>
                </a:lnTo>
                <a:lnTo>
                  <a:pt x="3964" y="353"/>
                </a:lnTo>
                <a:lnTo>
                  <a:pt x="3959" y="353"/>
                </a:lnTo>
                <a:lnTo>
                  <a:pt x="3949" y="359"/>
                </a:lnTo>
                <a:lnTo>
                  <a:pt x="3923" y="353"/>
                </a:lnTo>
                <a:lnTo>
                  <a:pt x="3917" y="348"/>
                </a:lnTo>
                <a:lnTo>
                  <a:pt x="3912" y="343"/>
                </a:lnTo>
                <a:lnTo>
                  <a:pt x="3923" y="338"/>
                </a:lnTo>
                <a:lnTo>
                  <a:pt x="3928" y="338"/>
                </a:lnTo>
                <a:lnTo>
                  <a:pt x="3923" y="333"/>
                </a:lnTo>
                <a:lnTo>
                  <a:pt x="3912" y="333"/>
                </a:lnTo>
                <a:lnTo>
                  <a:pt x="3912" y="327"/>
                </a:lnTo>
                <a:lnTo>
                  <a:pt x="3917" y="322"/>
                </a:lnTo>
                <a:lnTo>
                  <a:pt x="3954" y="343"/>
                </a:lnTo>
                <a:lnTo>
                  <a:pt x="3964" y="353"/>
                </a:lnTo>
                <a:lnTo>
                  <a:pt x="2276" y="2364"/>
                </a:lnTo>
                <a:lnTo>
                  <a:pt x="3990" y="327"/>
                </a:lnTo>
                <a:lnTo>
                  <a:pt x="3964" y="322"/>
                </a:lnTo>
                <a:lnTo>
                  <a:pt x="3959" y="322"/>
                </a:lnTo>
                <a:lnTo>
                  <a:pt x="3964" y="327"/>
                </a:lnTo>
                <a:lnTo>
                  <a:pt x="3980" y="338"/>
                </a:lnTo>
                <a:lnTo>
                  <a:pt x="3980" y="343"/>
                </a:lnTo>
                <a:lnTo>
                  <a:pt x="3907" y="312"/>
                </a:lnTo>
                <a:lnTo>
                  <a:pt x="3845" y="270"/>
                </a:lnTo>
                <a:lnTo>
                  <a:pt x="3850" y="270"/>
                </a:lnTo>
                <a:lnTo>
                  <a:pt x="3855" y="270"/>
                </a:lnTo>
                <a:lnTo>
                  <a:pt x="3855" y="265"/>
                </a:lnTo>
                <a:lnTo>
                  <a:pt x="3850" y="265"/>
                </a:lnTo>
                <a:lnTo>
                  <a:pt x="3845" y="265"/>
                </a:lnTo>
                <a:lnTo>
                  <a:pt x="3840" y="260"/>
                </a:lnTo>
                <a:lnTo>
                  <a:pt x="3840" y="265"/>
                </a:lnTo>
                <a:lnTo>
                  <a:pt x="3829" y="260"/>
                </a:lnTo>
                <a:lnTo>
                  <a:pt x="3808" y="244"/>
                </a:lnTo>
                <a:lnTo>
                  <a:pt x="3788" y="234"/>
                </a:lnTo>
                <a:lnTo>
                  <a:pt x="3772" y="224"/>
                </a:lnTo>
                <a:lnTo>
                  <a:pt x="3788" y="229"/>
                </a:lnTo>
                <a:lnTo>
                  <a:pt x="3798" y="229"/>
                </a:lnTo>
                <a:lnTo>
                  <a:pt x="3798" y="224"/>
                </a:lnTo>
                <a:lnTo>
                  <a:pt x="3819" y="234"/>
                </a:lnTo>
                <a:lnTo>
                  <a:pt x="3798" y="224"/>
                </a:lnTo>
                <a:lnTo>
                  <a:pt x="3803" y="218"/>
                </a:lnTo>
                <a:lnTo>
                  <a:pt x="3803" y="213"/>
                </a:lnTo>
                <a:lnTo>
                  <a:pt x="3798" y="213"/>
                </a:lnTo>
                <a:lnTo>
                  <a:pt x="3788" y="218"/>
                </a:lnTo>
                <a:lnTo>
                  <a:pt x="3782" y="218"/>
                </a:lnTo>
                <a:lnTo>
                  <a:pt x="3793" y="218"/>
                </a:lnTo>
                <a:lnTo>
                  <a:pt x="3782" y="213"/>
                </a:lnTo>
                <a:lnTo>
                  <a:pt x="3772" y="213"/>
                </a:lnTo>
                <a:lnTo>
                  <a:pt x="3767" y="213"/>
                </a:lnTo>
                <a:lnTo>
                  <a:pt x="3762" y="213"/>
                </a:lnTo>
                <a:lnTo>
                  <a:pt x="3767" y="213"/>
                </a:lnTo>
                <a:lnTo>
                  <a:pt x="3756" y="208"/>
                </a:lnTo>
                <a:lnTo>
                  <a:pt x="3751" y="208"/>
                </a:lnTo>
                <a:lnTo>
                  <a:pt x="3741" y="203"/>
                </a:lnTo>
                <a:lnTo>
                  <a:pt x="3720" y="198"/>
                </a:lnTo>
                <a:lnTo>
                  <a:pt x="3730" y="177"/>
                </a:lnTo>
                <a:lnTo>
                  <a:pt x="3725" y="172"/>
                </a:lnTo>
                <a:lnTo>
                  <a:pt x="3720" y="172"/>
                </a:lnTo>
                <a:lnTo>
                  <a:pt x="3720" y="177"/>
                </a:lnTo>
                <a:lnTo>
                  <a:pt x="3715" y="182"/>
                </a:lnTo>
                <a:lnTo>
                  <a:pt x="3699" y="177"/>
                </a:lnTo>
                <a:lnTo>
                  <a:pt x="3689" y="172"/>
                </a:lnTo>
                <a:lnTo>
                  <a:pt x="3704" y="161"/>
                </a:lnTo>
                <a:lnTo>
                  <a:pt x="3730" y="172"/>
                </a:lnTo>
                <a:lnTo>
                  <a:pt x="3710" y="156"/>
                </a:lnTo>
                <a:lnTo>
                  <a:pt x="3725" y="146"/>
                </a:lnTo>
                <a:lnTo>
                  <a:pt x="3814" y="208"/>
                </a:lnTo>
                <a:lnTo>
                  <a:pt x="3814" y="203"/>
                </a:lnTo>
                <a:lnTo>
                  <a:pt x="3793" y="187"/>
                </a:lnTo>
                <a:lnTo>
                  <a:pt x="3767" y="166"/>
                </a:lnTo>
                <a:lnTo>
                  <a:pt x="3741" y="135"/>
                </a:lnTo>
                <a:lnTo>
                  <a:pt x="3741" y="130"/>
                </a:lnTo>
                <a:lnTo>
                  <a:pt x="3741" y="125"/>
                </a:lnTo>
                <a:lnTo>
                  <a:pt x="3741" y="130"/>
                </a:lnTo>
                <a:lnTo>
                  <a:pt x="3736" y="125"/>
                </a:lnTo>
                <a:lnTo>
                  <a:pt x="3736" y="120"/>
                </a:lnTo>
                <a:lnTo>
                  <a:pt x="3736" y="114"/>
                </a:lnTo>
                <a:lnTo>
                  <a:pt x="3730" y="114"/>
                </a:lnTo>
                <a:lnTo>
                  <a:pt x="3730" y="120"/>
                </a:lnTo>
                <a:lnTo>
                  <a:pt x="3730" y="114"/>
                </a:lnTo>
                <a:lnTo>
                  <a:pt x="3710" y="99"/>
                </a:lnTo>
                <a:lnTo>
                  <a:pt x="3710" y="94"/>
                </a:lnTo>
                <a:lnTo>
                  <a:pt x="3715" y="94"/>
                </a:lnTo>
                <a:lnTo>
                  <a:pt x="3710" y="89"/>
                </a:lnTo>
                <a:lnTo>
                  <a:pt x="3704" y="89"/>
                </a:lnTo>
                <a:lnTo>
                  <a:pt x="3694" y="78"/>
                </a:lnTo>
                <a:lnTo>
                  <a:pt x="3689" y="78"/>
                </a:lnTo>
                <a:lnTo>
                  <a:pt x="3694" y="68"/>
                </a:lnTo>
                <a:lnTo>
                  <a:pt x="3741" y="104"/>
                </a:lnTo>
                <a:lnTo>
                  <a:pt x="3834" y="187"/>
                </a:lnTo>
                <a:lnTo>
                  <a:pt x="3876" y="218"/>
                </a:lnTo>
                <a:lnTo>
                  <a:pt x="3923" y="250"/>
                </a:lnTo>
                <a:lnTo>
                  <a:pt x="3975" y="276"/>
                </a:lnTo>
                <a:lnTo>
                  <a:pt x="4021" y="296"/>
                </a:lnTo>
                <a:lnTo>
                  <a:pt x="4006" y="312"/>
                </a:lnTo>
                <a:lnTo>
                  <a:pt x="3990" y="327"/>
                </a:lnTo>
                <a:lnTo>
                  <a:pt x="2276" y="2364"/>
                </a:lnTo>
                <a:lnTo>
                  <a:pt x="4027" y="2556"/>
                </a:lnTo>
                <a:lnTo>
                  <a:pt x="4021" y="2582"/>
                </a:lnTo>
                <a:lnTo>
                  <a:pt x="4021" y="2577"/>
                </a:lnTo>
                <a:lnTo>
                  <a:pt x="4016" y="2567"/>
                </a:lnTo>
                <a:lnTo>
                  <a:pt x="4027" y="2556"/>
                </a:lnTo>
                <a:lnTo>
                  <a:pt x="2276" y="2364"/>
                </a:lnTo>
                <a:lnTo>
                  <a:pt x="4250" y="2857"/>
                </a:lnTo>
                <a:lnTo>
                  <a:pt x="4240" y="2847"/>
                </a:lnTo>
                <a:lnTo>
                  <a:pt x="4240" y="2842"/>
                </a:lnTo>
                <a:lnTo>
                  <a:pt x="4250" y="2826"/>
                </a:lnTo>
                <a:lnTo>
                  <a:pt x="4250" y="2831"/>
                </a:lnTo>
                <a:lnTo>
                  <a:pt x="4255" y="2821"/>
                </a:lnTo>
                <a:lnTo>
                  <a:pt x="4260" y="2826"/>
                </a:lnTo>
                <a:lnTo>
                  <a:pt x="4260" y="2837"/>
                </a:lnTo>
                <a:lnTo>
                  <a:pt x="4250" y="2857"/>
                </a:lnTo>
                <a:lnTo>
                  <a:pt x="2276" y="2364"/>
                </a:lnTo>
                <a:lnTo>
                  <a:pt x="4260" y="2863"/>
                </a:lnTo>
                <a:lnTo>
                  <a:pt x="4266" y="2863"/>
                </a:lnTo>
                <a:lnTo>
                  <a:pt x="4266" y="2868"/>
                </a:lnTo>
                <a:lnTo>
                  <a:pt x="4271" y="2873"/>
                </a:lnTo>
                <a:lnTo>
                  <a:pt x="4266" y="2873"/>
                </a:lnTo>
                <a:lnTo>
                  <a:pt x="4260" y="2863"/>
                </a:lnTo>
                <a:lnTo>
                  <a:pt x="2276" y="2364"/>
                </a:lnTo>
                <a:lnTo>
                  <a:pt x="4271" y="2665"/>
                </a:lnTo>
                <a:lnTo>
                  <a:pt x="4276" y="2665"/>
                </a:lnTo>
                <a:lnTo>
                  <a:pt x="4281" y="2655"/>
                </a:lnTo>
                <a:lnTo>
                  <a:pt x="4281" y="2660"/>
                </a:lnTo>
                <a:lnTo>
                  <a:pt x="4276" y="2665"/>
                </a:lnTo>
                <a:lnTo>
                  <a:pt x="4271" y="2665"/>
                </a:lnTo>
                <a:lnTo>
                  <a:pt x="2276" y="2364"/>
                </a:lnTo>
                <a:lnTo>
                  <a:pt x="4297" y="2915"/>
                </a:lnTo>
                <a:lnTo>
                  <a:pt x="4276" y="2894"/>
                </a:lnTo>
                <a:lnTo>
                  <a:pt x="4281" y="2899"/>
                </a:lnTo>
                <a:lnTo>
                  <a:pt x="4292" y="2889"/>
                </a:lnTo>
                <a:lnTo>
                  <a:pt x="4292" y="2883"/>
                </a:lnTo>
                <a:lnTo>
                  <a:pt x="4276" y="2894"/>
                </a:lnTo>
                <a:lnTo>
                  <a:pt x="4271" y="2878"/>
                </a:lnTo>
                <a:lnTo>
                  <a:pt x="4276" y="2878"/>
                </a:lnTo>
                <a:lnTo>
                  <a:pt x="4281" y="2878"/>
                </a:lnTo>
                <a:lnTo>
                  <a:pt x="4286" y="2873"/>
                </a:lnTo>
                <a:lnTo>
                  <a:pt x="4297" y="2889"/>
                </a:lnTo>
                <a:lnTo>
                  <a:pt x="4297" y="2915"/>
                </a:lnTo>
                <a:lnTo>
                  <a:pt x="2276" y="2364"/>
                </a:lnTo>
                <a:lnTo>
                  <a:pt x="4292" y="2764"/>
                </a:lnTo>
                <a:lnTo>
                  <a:pt x="4286" y="2769"/>
                </a:lnTo>
                <a:lnTo>
                  <a:pt x="4286" y="2764"/>
                </a:lnTo>
                <a:lnTo>
                  <a:pt x="4292" y="2764"/>
                </a:lnTo>
                <a:lnTo>
                  <a:pt x="2276" y="2364"/>
                </a:lnTo>
                <a:lnTo>
                  <a:pt x="4234" y="2509"/>
                </a:lnTo>
                <a:lnTo>
                  <a:pt x="4271" y="2515"/>
                </a:lnTo>
                <a:lnTo>
                  <a:pt x="4292" y="2515"/>
                </a:lnTo>
                <a:lnTo>
                  <a:pt x="4302" y="2515"/>
                </a:lnTo>
                <a:lnTo>
                  <a:pt x="4307" y="2520"/>
                </a:lnTo>
                <a:lnTo>
                  <a:pt x="4323" y="2520"/>
                </a:lnTo>
                <a:lnTo>
                  <a:pt x="4323" y="2535"/>
                </a:lnTo>
                <a:lnTo>
                  <a:pt x="4307" y="2535"/>
                </a:lnTo>
                <a:lnTo>
                  <a:pt x="4286" y="2535"/>
                </a:lnTo>
                <a:lnTo>
                  <a:pt x="4250" y="2535"/>
                </a:lnTo>
                <a:lnTo>
                  <a:pt x="4245" y="2541"/>
                </a:lnTo>
                <a:lnTo>
                  <a:pt x="4240" y="2541"/>
                </a:lnTo>
                <a:lnTo>
                  <a:pt x="4245" y="2530"/>
                </a:lnTo>
                <a:lnTo>
                  <a:pt x="4234" y="2530"/>
                </a:lnTo>
                <a:lnTo>
                  <a:pt x="4234" y="2525"/>
                </a:lnTo>
                <a:lnTo>
                  <a:pt x="4307" y="2520"/>
                </a:lnTo>
                <a:lnTo>
                  <a:pt x="4234" y="2520"/>
                </a:lnTo>
                <a:lnTo>
                  <a:pt x="4234" y="2509"/>
                </a:lnTo>
                <a:lnTo>
                  <a:pt x="2276" y="2364"/>
                </a:lnTo>
                <a:lnTo>
                  <a:pt x="4240" y="2582"/>
                </a:lnTo>
                <a:lnTo>
                  <a:pt x="4250" y="2587"/>
                </a:lnTo>
                <a:lnTo>
                  <a:pt x="4255" y="2593"/>
                </a:lnTo>
                <a:lnTo>
                  <a:pt x="4250" y="2587"/>
                </a:lnTo>
                <a:lnTo>
                  <a:pt x="4240" y="2587"/>
                </a:lnTo>
                <a:lnTo>
                  <a:pt x="4240" y="2582"/>
                </a:lnTo>
                <a:lnTo>
                  <a:pt x="2276" y="2364"/>
                </a:lnTo>
                <a:lnTo>
                  <a:pt x="4234" y="2582"/>
                </a:lnTo>
                <a:lnTo>
                  <a:pt x="4234" y="2587"/>
                </a:lnTo>
                <a:lnTo>
                  <a:pt x="4229" y="2587"/>
                </a:lnTo>
                <a:lnTo>
                  <a:pt x="4234" y="2582"/>
                </a:lnTo>
                <a:lnTo>
                  <a:pt x="2276" y="2364"/>
                </a:lnTo>
                <a:lnTo>
                  <a:pt x="4214" y="2374"/>
                </a:lnTo>
                <a:lnTo>
                  <a:pt x="4214" y="2380"/>
                </a:lnTo>
                <a:lnTo>
                  <a:pt x="4214" y="2385"/>
                </a:lnTo>
                <a:lnTo>
                  <a:pt x="4214" y="2380"/>
                </a:lnTo>
                <a:lnTo>
                  <a:pt x="4208" y="2380"/>
                </a:lnTo>
                <a:lnTo>
                  <a:pt x="4214" y="2374"/>
                </a:lnTo>
                <a:lnTo>
                  <a:pt x="2276" y="2364"/>
                </a:lnTo>
                <a:lnTo>
                  <a:pt x="4156" y="2639"/>
                </a:lnTo>
                <a:lnTo>
                  <a:pt x="4162" y="2644"/>
                </a:lnTo>
                <a:lnTo>
                  <a:pt x="4177" y="2650"/>
                </a:lnTo>
                <a:lnTo>
                  <a:pt x="4188" y="2655"/>
                </a:lnTo>
                <a:lnTo>
                  <a:pt x="4188" y="2650"/>
                </a:lnTo>
                <a:lnTo>
                  <a:pt x="4182" y="2634"/>
                </a:lnTo>
                <a:lnTo>
                  <a:pt x="4193" y="2613"/>
                </a:lnTo>
                <a:lnTo>
                  <a:pt x="4203" y="2603"/>
                </a:lnTo>
                <a:lnTo>
                  <a:pt x="4219" y="2598"/>
                </a:lnTo>
                <a:lnTo>
                  <a:pt x="4224" y="2608"/>
                </a:lnTo>
                <a:lnTo>
                  <a:pt x="4224" y="2618"/>
                </a:lnTo>
                <a:lnTo>
                  <a:pt x="4224" y="2624"/>
                </a:lnTo>
                <a:lnTo>
                  <a:pt x="4229" y="2629"/>
                </a:lnTo>
                <a:lnTo>
                  <a:pt x="4240" y="2629"/>
                </a:lnTo>
                <a:lnTo>
                  <a:pt x="4245" y="2618"/>
                </a:lnTo>
                <a:lnTo>
                  <a:pt x="4250" y="2608"/>
                </a:lnTo>
                <a:lnTo>
                  <a:pt x="4250" y="2603"/>
                </a:lnTo>
                <a:lnTo>
                  <a:pt x="4250" y="2598"/>
                </a:lnTo>
                <a:lnTo>
                  <a:pt x="4250" y="2603"/>
                </a:lnTo>
                <a:lnTo>
                  <a:pt x="4266" y="2582"/>
                </a:lnTo>
                <a:lnTo>
                  <a:pt x="4271" y="2567"/>
                </a:lnTo>
                <a:lnTo>
                  <a:pt x="4271" y="2561"/>
                </a:lnTo>
                <a:lnTo>
                  <a:pt x="4266" y="2561"/>
                </a:lnTo>
                <a:lnTo>
                  <a:pt x="4260" y="2567"/>
                </a:lnTo>
                <a:lnTo>
                  <a:pt x="4250" y="2572"/>
                </a:lnTo>
                <a:lnTo>
                  <a:pt x="4250" y="2567"/>
                </a:lnTo>
                <a:lnTo>
                  <a:pt x="4250" y="2556"/>
                </a:lnTo>
                <a:lnTo>
                  <a:pt x="4245" y="2561"/>
                </a:lnTo>
                <a:lnTo>
                  <a:pt x="4245" y="2551"/>
                </a:lnTo>
                <a:lnTo>
                  <a:pt x="4323" y="2546"/>
                </a:lnTo>
                <a:lnTo>
                  <a:pt x="4312" y="2598"/>
                </a:lnTo>
                <a:lnTo>
                  <a:pt x="4292" y="2644"/>
                </a:lnTo>
                <a:lnTo>
                  <a:pt x="4281" y="2650"/>
                </a:lnTo>
                <a:lnTo>
                  <a:pt x="4286" y="2639"/>
                </a:lnTo>
                <a:lnTo>
                  <a:pt x="4286" y="2634"/>
                </a:lnTo>
                <a:lnTo>
                  <a:pt x="4286" y="2618"/>
                </a:lnTo>
                <a:lnTo>
                  <a:pt x="4281" y="2608"/>
                </a:lnTo>
                <a:lnTo>
                  <a:pt x="4271" y="2608"/>
                </a:lnTo>
                <a:lnTo>
                  <a:pt x="4271" y="2624"/>
                </a:lnTo>
                <a:lnTo>
                  <a:pt x="4276" y="2639"/>
                </a:lnTo>
                <a:lnTo>
                  <a:pt x="4276" y="2650"/>
                </a:lnTo>
                <a:lnTo>
                  <a:pt x="4271" y="2660"/>
                </a:lnTo>
                <a:lnTo>
                  <a:pt x="4260" y="2665"/>
                </a:lnTo>
                <a:lnTo>
                  <a:pt x="4219" y="2650"/>
                </a:lnTo>
                <a:lnTo>
                  <a:pt x="4214" y="2650"/>
                </a:lnTo>
                <a:lnTo>
                  <a:pt x="4208" y="2655"/>
                </a:lnTo>
                <a:lnTo>
                  <a:pt x="4214" y="2665"/>
                </a:lnTo>
                <a:lnTo>
                  <a:pt x="4219" y="2676"/>
                </a:lnTo>
                <a:lnTo>
                  <a:pt x="4219" y="2686"/>
                </a:lnTo>
                <a:lnTo>
                  <a:pt x="4219" y="2696"/>
                </a:lnTo>
                <a:lnTo>
                  <a:pt x="4208" y="2717"/>
                </a:lnTo>
                <a:lnTo>
                  <a:pt x="4203" y="2722"/>
                </a:lnTo>
                <a:lnTo>
                  <a:pt x="4203" y="2717"/>
                </a:lnTo>
                <a:lnTo>
                  <a:pt x="4198" y="2696"/>
                </a:lnTo>
                <a:lnTo>
                  <a:pt x="4193" y="2691"/>
                </a:lnTo>
                <a:lnTo>
                  <a:pt x="4188" y="2696"/>
                </a:lnTo>
                <a:lnTo>
                  <a:pt x="4177" y="2712"/>
                </a:lnTo>
                <a:lnTo>
                  <a:pt x="4177" y="2733"/>
                </a:lnTo>
                <a:lnTo>
                  <a:pt x="4172" y="2759"/>
                </a:lnTo>
                <a:lnTo>
                  <a:pt x="4172" y="2764"/>
                </a:lnTo>
                <a:lnTo>
                  <a:pt x="4177" y="2769"/>
                </a:lnTo>
                <a:lnTo>
                  <a:pt x="4182" y="2780"/>
                </a:lnTo>
                <a:lnTo>
                  <a:pt x="4172" y="2785"/>
                </a:lnTo>
                <a:lnTo>
                  <a:pt x="4162" y="2785"/>
                </a:lnTo>
                <a:lnTo>
                  <a:pt x="4151" y="2785"/>
                </a:lnTo>
                <a:lnTo>
                  <a:pt x="4141" y="2780"/>
                </a:lnTo>
                <a:lnTo>
                  <a:pt x="4130" y="2769"/>
                </a:lnTo>
                <a:lnTo>
                  <a:pt x="4125" y="2774"/>
                </a:lnTo>
                <a:lnTo>
                  <a:pt x="4115" y="2785"/>
                </a:lnTo>
                <a:lnTo>
                  <a:pt x="4104" y="2805"/>
                </a:lnTo>
                <a:lnTo>
                  <a:pt x="4089" y="2826"/>
                </a:lnTo>
                <a:lnTo>
                  <a:pt x="4068" y="2831"/>
                </a:lnTo>
                <a:lnTo>
                  <a:pt x="4058" y="2831"/>
                </a:lnTo>
                <a:lnTo>
                  <a:pt x="4058" y="2826"/>
                </a:lnTo>
                <a:lnTo>
                  <a:pt x="4063" y="2821"/>
                </a:lnTo>
                <a:lnTo>
                  <a:pt x="4073" y="2805"/>
                </a:lnTo>
                <a:lnTo>
                  <a:pt x="4073" y="2790"/>
                </a:lnTo>
                <a:lnTo>
                  <a:pt x="4063" y="2795"/>
                </a:lnTo>
                <a:lnTo>
                  <a:pt x="4053" y="2795"/>
                </a:lnTo>
                <a:lnTo>
                  <a:pt x="4042" y="2790"/>
                </a:lnTo>
                <a:lnTo>
                  <a:pt x="4037" y="2785"/>
                </a:lnTo>
                <a:lnTo>
                  <a:pt x="4037" y="2774"/>
                </a:lnTo>
                <a:lnTo>
                  <a:pt x="4047" y="2764"/>
                </a:lnTo>
                <a:lnTo>
                  <a:pt x="4063" y="2759"/>
                </a:lnTo>
                <a:lnTo>
                  <a:pt x="4099" y="2759"/>
                </a:lnTo>
                <a:lnTo>
                  <a:pt x="4110" y="2759"/>
                </a:lnTo>
                <a:lnTo>
                  <a:pt x="4115" y="2743"/>
                </a:lnTo>
                <a:lnTo>
                  <a:pt x="4110" y="2722"/>
                </a:lnTo>
                <a:lnTo>
                  <a:pt x="4115" y="2702"/>
                </a:lnTo>
                <a:lnTo>
                  <a:pt x="4120" y="2691"/>
                </a:lnTo>
                <a:lnTo>
                  <a:pt x="4115" y="2691"/>
                </a:lnTo>
                <a:lnTo>
                  <a:pt x="4089" y="2722"/>
                </a:lnTo>
                <a:lnTo>
                  <a:pt x="4079" y="2728"/>
                </a:lnTo>
                <a:lnTo>
                  <a:pt x="4073" y="2722"/>
                </a:lnTo>
                <a:lnTo>
                  <a:pt x="4068" y="2722"/>
                </a:lnTo>
                <a:lnTo>
                  <a:pt x="4058" y="2717"/>
                </a:lnTo>
                <a:lnTo>
                  <a:pt x="4063" y="2712"/>
                </a:lnTo>
                <a:lnTo>
                  <a:pt x="4089" y="2696"/>
                </a:lnTo>
                <a:lnTo>
                  <a:pt x="4099" y="2686"/>
                </a:lnTo>
                <a:lnTo>
                  <a:pt x="4099" y="2691"/>
                </a:lnTo>
                <a:lnTo>
                  <a:pt x="4104" y="2691"/>
                </a:lnTo>
                <a:lnTo>
                  <a:pt x="4115" y="2691"/>
                </a:lnTo>
                <a:lnTo>
                  <a:pt x="4141" y="2676"/>
                </a:lnTo>
                <a:lnTo>
                  <a:pt x="4156" y="2665"/>
                </a:lnTo>
                <a:lnTo>
                  <a:pt x="4151" y="2665"/>
                </a:lnTo>
                <a:lnTo>
                  <a:pt x="4063" y="2696"/>
                </a:lnTo>
                <a:lnTo>
                  <a:pt x="4027" y="2707"/>
                </a:lnTo>
                <a:lnTo>
                  <a:pt x="4042" y="2702"/>
                </a:lnTo>
                <a:lnTo>
                  <a:pt x="4047" y="2696"/>
                </a:lnTo>
                <a:lnTo>
                  <a:pt x="4037" y="2696"/>
                </a:lnTo>
                <a:lnTo>
                  <a:pt x="4042" y="2696"/>
                </a:lnTo>
                <a:lnTo>
                  <a:pt x="4068" y="2686"/>
                </a:lnTo>
                <a:lnTo>
                  <a:pt x="4125" y="2665"/>
                </a:lnTo>
                <a:lnTo>
                  <a:pt x="4130" y="2660"/>
                </a:lnTo>
                <a:lnTo>
                  <a:pt x="4136" y="2655"/>
                </a:lnTo>
                <a:lnTo>
                  <a:pt x="4141" y="2639"/>
                </a:lnTo>
                <a:lnTo>
                  <a:pt x="4151" y="2634"/>
                </a:lnTo>
                <a:lnTo>
                  <a:pt x="4151" y="2639"/>
                </a:lnTo>
                <a:lnTo>
                  <a:pt x="4156" y="2639"/>
                </a:lnTo>
                <a:lnTo>
                  <a:pt x="2276" y="2364"/>
                </a:lnTo>
                <a:lnTo>
                  <a:pt x="4146" y="2447"/>
                </a:lnTo>
                <a:lnTo>
                  <a:pt x="4151" y="2447"/>
                </a:lnTo>
                <a:lnTo>
                  <a:pt x="4141" y="2457"/>
                </a:lnTo>
                <a:lnTo>
                  <a:pt x="4146" y="2447"/>
                </a:lnTo>
                <a:lnTo>
                  <a:pt x="2276" y="2364"/>
                </a:lnTo>
                <a:lnTo>
                  <a:pt x="4125" y="2494"/>
                </a:lnTo>
                <a:lnTo>
                  <a:pt x="4130" y="2483"/>
                </a:lnTo>
                <a:lnTo>
                  <a:pt x="4125" y="2483"/>
                </a:lnTo>
                <a:lnTo>
                  <a:pt x="4130" y="2478"/>
                </a:lnTo>
                <a:lnTo>
                  <a:pt x="4136" y="2463"/>
                </a:lnTo>
                <a:lnTo>
                  <a:pt x="4136" y="2473"/>
                </a:lnTo>
                <a:lnTo>
                  <a:pt x="4141" y="2478"/>
                </a:lnTo>
                <a:lnTo>
                  <a:pt x="4146" y="2483"/>
                </a:lnTo>
                <a:lnTo>
                  <a:pt x="4141" y="2494"/>
                </a:lnTo>
                <a:lnTo>
                  <a:pt x="4120" y="2504"/>
                </a:lnTo>
                <a:lnTo>
                  <a:pt x="4125" y="2494"/>
                </a:lnTo>
                <a:lnTo>
                  <a:pt x="2276" y="2364"/>
                </a:lnTo>
                <a:lnTo>
                  <a:pt x="4125" y="2546"/>
                </a:lnTo>
                <a:lnTo>
                  <a:pt x="4125" y="2541"/>
                </a:lnTo>
                <a:lnTo>
                  <a:pt x="4136" y="2541"/>
                </a:lnTo>
                <a:lnTo>
                  <a:pt x="4146" y="2541"/>
                </a:lnTo>
                <a:lnTo>
                  <a:pt x="4151" y="2541"/>
                </a:lnTo>
                <a:lnTo>
                  <a:pt x="4136" y="2551"/>
                </a:lnTo>
                <a:lnTo>
                  <a:pt x="4125" y="2561"/>
                </a:lnTo>
                <a:lnTo>
                  <a:pt x="4115" y="2572"/>
                </a:lnTo>
                <a:lnTo>
                  <a:pt x="4104" y="2582"/>
                </a:lnTo>
                <a:lnTo>
                  <a:pt x="4099" y="2598"/>
                </a:lnTo>
                <a:lnTo>
                  <a:pt x="4058" y="2603"/>
                </a:lnTo>
                <a:lnTo>
                  <a:pt x="4063" y="2598"/>
                </a:lnTo>
                <a:lnTo>
                  <a:pt x="4063" y="2593"/>
                </a:lnTo>
                <a:lnTo>
                  <a:pt x="4047" y="2603"/>
                </a:lnTo>
                <a:lnTo>
                  <a:pt x="4037" y="2603"/>
                </a:lnTo>
                <a:lnTo>
                  <a:pt x="4037" y="2598"/>
                </a:lnTo>
                <a:lnTo>
                  <a:pt x="4037" y="2593"/>
                </a:lnTo>
                <a:lnTo>
                  <a:pt x="4047" y="2567"/>
                </a:lnTo>
                <a:lnTo>
                  <a:pt x="4032" y="2587"/>
                </a:lnTo>
                <a:lnTo>
                  <a:pt x="4032" y="2556"/>
                </a:lnTo>
                <a:lnTo>
                  <a:pt x="4027" y="2551"/>
                </a:lnTo>
                <a:lnTo>
                  <a:pt x="4037" y="2541"/>
                </a:lnTo>
                <a:lnTo>
                  <a:pt x="4047" y="2541"/>
                </a:lnTo>
                <a:lnTo>
                  <a:pt x="4063" y="2561"/>
                </a:lnTo>
                <a:lnTo>
                  <a:pt x="4089" y="2577"/>
                </a:lnTo>
                <a:lnTo>
                  <a:pt x="4104" y="2582"/>
                </a:lnTo>
                <a:lnTo>
                  <a:pt x="4115" y="2572"/>
                </a:lnTo>
                <a:lnTo>
                  <a:pt x="4125" y="2546"/>
                </a:lnTo>
                <a:lnTo>
                  <a:pt x="2276" y="2364"/>
                </a:lnTo>
                <a:lnTo>
                  <a:pt x="83" y="1237"/>
                </a:lnTo>
                <a:lnTo>
                  <a:pt x="89" y="1237"/>
                </a:lnTo>
                <a:lnTo>
                  <a:pt x="89" y="1231"/>
                </a:lnTo>
                <a:lnTo>
                  <a:pt x="83" y="1231"/>
                </a:lnTo>
                <a:lnTo>
                  <a:pt x="78" y="1237"/>
                </a:lnTo>
                <a:lnTo>
                  <a:pt x="83" y="1237"/>
                </a:lnTo>
                <a:lnTo>
                  <a:pt x="2276" y="2364"/>
                </a:lnTo>
                <a:lnTo>
                  <a:pt x="135" y="1299"/>
                </a:lnTo>
                <a:lnTo>
                  <a:pt x="140" y="1299"/>
                </a:lnTo>
                <a:lnTo>
                  <a:pt x="140" y="1294"/>
                </a:lnTo>
                <a:lnTo>
                  <a:pt x="135" y="1294"/>
                </a:lnTo>
                <a:lnTo>
                  <a:pt x="135" y="1299"/>
                </a:lnTo>
                <a:lnTo>
                  <a:pt x="130" y="1299"/>
                </a:lnTo>
                <a:lnTo>
                  <a:pt x="135" y="1299"/>
                </a:lnTo>
                <a:lnTo>
                  <a:pt x="2276" y="2364"/>
                </a:lnTo>
                <a:lnTo>
                  <a:pt x="26" y="1263"/>
                </a:lnTo>
                <a:lnTo>
                  <a:pt x="31" y="1257"/>
                </a:lnTo>
                <a:lnTo>
                  <a:pt x="26" y="1257"/>
                </a:lnTo>
                <a:lnTo>
                  <a:pt x="26" y="1263"/>
                </a:lnTo>
                <a:lnTo>
                  <a:pt x="2276" y="2364"/>
                </a:lnTo>
                <a:lnTo>
                  <a:pt x="140" y="1299"/>
                </a:lnTo>
                <a:lnTo>
                  <a:pt x="140" y="1304"/>
                </a:lnTo>
                <a:lnTo>
                  <a:pt x="146" y="1304"/>
                </a:lnTo>
                <a:lnTo>
                  <a:pt x="146" y="1299"/>
                </a:lnTo>
                <a:lnTo>
                  <a:pt x="146" y="1294"/>
                </a:lnTo>
                <a:lnTo>
                  <a:pt x="140" y="1294"/>
                </a:lnTo>
                <a:lnTo>
                  <a:pt x="140" y="1299"/>
                </a:lnTo>
                <a:lnTo>
                  <a:pt x="2276" y="2364"/>
                </a:lnTo>
                <a:lnTo>
                  <a:pt x="99" y="1263"/>
                </a:lnTo>
                <a:lnTo>
                  <a:pt x="109" y="1263"/>
                </a:lnTo>
                <a:lnTo>
                  <a:pt x="109" y="1257"/>
                </a:lnTo>
                <a:lnTo>
                  <a:pt x="99" y="1263"/>
                </a:lnTo>
                <a:lnTo>
                  <a:pt x="2276" y="2364"/>
                </a:lnTo>
                <a:lnTo>
                  <a:pt x="11" y="1013"/>
                </a:lnTo>
                <a:lnTo>
                  <a:pt x="5" y="1018"/>
                </a:lnTo>
                <a:lnTo>
                  <a:pt x="0" y="1018"/>
                </a:lnTo>
                <a:lnTo>
                  <a:pt x="5" y="1018"/>
                </a:lnTo>
                <a:lnTo>
                  <a:pt x="11" y="1013"/>
                </a:lnTo>
                <a:lnTo>
                  <a:pt x="2276" y="2364"/>
                </a:lnTo>
                <a:lnTo>
                  <a:pt x="0" y="915"/>
                </a:lnTo>
                <a:lnTo>
                  <a:pt x="0" y="920"/>
                </a:lnTo>
                <a:lnTo>
                  <a:pt x="89" y="816"/>
                </a:lnTo>
                <a:lnTo>
                  <a:pt x="130" y="769"/>
                </a:lnTo>
                <a:lnTo>
                  <a:pt x="0" y="915"/>
                </a:lnTo>
                <a:lnTo>
                  <a:pt x="2276" y="2364"/>
                </a:lnTo>
                <a:lnTo>
                  <a:pt x="83" y="774"/>
                </a:lnTo>
                <a:lnTo>
                  <a:pt x="94" y="774"/>
                </a:lnTo>
                <a:lnTo>
                  <a:pt x="99" y="769"/>
                </a:lnTo>
                <a:lnTo>
                  <a:pt x="89" y="769"/>
                </a:lnTo>
                <a:lnTo>
                  <a:pt x="83" y="774"/>
                </a:lnTo>
                <a:lnTo>
                  <a:pt x="83" y="774"/>
                </a:lnTo>
                <a:lnTo>
                  <a:pt x="2276" y="2364"/>
                </a:lnTo>
                <a:lnTo>
                  <a:pt x="125" y="764"/>
                </a:lnTo>
                <a:lnTo>
                  <a:pt x="120" y="764"/>
                </a:lnTo>
                <a:lnTo>
                  <a:pt x="114" y="769"/>
                </a:lnTo>
                <a:lnTo>
                  <a:pt x="120" y="769"/>
                </a:lnTo>
                <a:lnTo>
                  <a:pt x="125" y="764"/>
                </a:lnTo>
                <a:lnTo>
                  <a:pt x="2276" y="2364"/>
                </a:lnTo>
                <a:lnTo>
                  <a:pt x="5" y="411"/>
                </a:lnTo>
                <a:lnTo>
                  <a:pt x="11" y="416"/>
                </a:lnTo>
                <a:lnTo>
                  <a:pt x="11" y="421"/>
                </a:lnTo>
                <a:lnTo>
                  <a:pt x="11" y="405"/>
                </a:lnTo>
                <a:lnTo>
                  <a:pt x="11" y="411"/>
                </a:lnTo>
                <a:lnTo>
                  <a:pt x="11" y="416"/>
                </a:lnTo>
                <a:lnTo>
                  <a:pt x="11" y="405"/>
                </a:lnTo>
                <a:lnTo>
                  <a:pt x="11" y="395"/>
                </a:lnTo>
                <a:lnTo>
                  <a:pt x="11" y="400"/>
                </a:lnTo>
                <a:lnTo>
                  <a:pt x="11" y="395"/>
                </a:lnTo>
                <a:lnTo>
                  <a:pt x="11" y="385"/>
                </a:lnTo>
                <a:lnTo>
                  <a:pt x="5" y="385"/>
                </a:lnTo>
                <a:lnTo>
                  <a:pt x="5" y="379"/>
                </a:lnTo>
                <a:lnTo>
                  <a:pt x="0" y="369"/>
                </a:lnTo>
                <a:lnTo>
                  <a:pt x="0" y="374"/>
                </a:lnTo>
                <a:lnTo>
                  <a:pt x="0" y="400"/>
                </a:lnTo>
                <a:lnTo>
                  <a:pt x="0" y="405"/>
                </a:lnTo>
                <a:lnTo>
                  <a:pt x="0" y="411"/>
                </a:lnTo>
                <a:lnTo>
                  <a:pt x="5" y="411"/>
                </a:lnTo>
                <a:lnTo>
                  <a:pt x="2276" y="2364"/>
                </a:lnTo>
                <a:lnTo>
                  <a:pt x="3065" y="977"/>
                </a:lnTo>
                <a:lnTo>
                  <a:pt x="3071" y="972"/>
                </a:lnTo>
                <a:lnTo>
                  <a:pt x="3071" y="961"/>
                </a:lnTo>
                <a:lnTo>
                  <a:pt x="3065" y="972"/>
                </a:lnTo>
                <a:lnTo>
                  <a:pt x="3065" y="977"/>
                </a:lnTo>
                <a:lnTo>
                  <a:pt x="2276" y="2364"/>
                </a:lnTo>
                <a:lnTo>
                  <a:pt x="229" y="1138"/>
                </a:lnTo>
                <a:lnTo>
                  <a:pt x="234" y="1138"/>
                </a:lnTo>
                <a:lnTo>
                  <a:pt x="234" y="1133"/>
                </a:lnTo>
                <a:lnTo>
                  <a:pt x="224" y="1138"/>
                </a:lnTo>
                <a:lnTo>
                  <a:pt x="229" y="1138"/>
                </a:lnTo>
                <a:lnTo>
                  <a:pt x="2276" y="2364"/>
                </a:lnTo>
                <a:lnTo>
                  <a:pt x="146" y="1330"/>
                </a:lnTo>
                <a:lnTo>
                  <a:pt x="265" y="1247"/>
                </a:lnTo>
                <a:lnTo>
                  <a:pt x="270" y="1247"/>
                </a:lnTo>
                <a:lnTo>
                  <a:pt x="276" y="1242"/>
                </a:lnTo>
                <a:lnTo>
                  <a:pt x="348" y="1190"/>
                </a:lnTo>
                <a:lnTo>
                  <a:pt x="353" y="1190"/>
                </a:lnTo>
                <a:lnTo>
                  <a:pt x="348" y="1190"/>
                </a:lnTo>
                <a:lnTo>
                  <a:pt x="353" y="1190"/>
                </a:lnTo>
                <a:lnTo>
                  <a:pt x="359" y="1185"/>
                </a:lnTo>
                <a:lnTo>
                  <a:pt x="442" y="1122"/>
                </a:lnTo>
                <a:lnTo>
                  <a:pt x="437" y="1122"/>
                </a:lnTo>
                <a:lnTo>
                  <a:pt x="437" y="1128"/>
                </a:lnTo>
                <a:lnTo>
                  <a:pt x="442" y="1122"/>
                </a:lnTo>
                <a:lnTo>
                  <a:pt x="447" y="1117"/>
                </a:lnTo>
                <a:lnTo>
                  <a:pt x="515" y="1096"/>
                </a:lnTo>
                <a:lnTo>
                  <a:pt x="515" y="1102"/>
                </a:lnTo>
                <a:lnTo>
                  <a:pt x="520" y="1096"/>
                </a:lnTo>
                <a:lnTo>
                  <a:pt x="525" y="1096"/>
                </a:lnTo>
                <a:lnTo>
                  <a:pt x="541" y="1091"/>
                </a:lnTo>
                <a:lnTo>
                  <a:pt x="546" y="1091"/>
                </a:lnTo>
                <a:lnTo>
                  <a:pt x="546" y="1096"/>
                </a:lnTo>
                <a:lnTo>
                  <a:pt x="504" y="1128"/>
                </a:lnTo>
                <a:lnTo>
                  <a:pt x="499" y="1133"/>
                </a:lnTo>
                <a:lnTo>
                  <a:pt x="478" y="1159"/>
                </a:lnTo>
                <a:lnTo>
                  <a:pt x="468" y="1174"/>
                </a:lnTo>
                <a:lnTo>
                  <a:pt x="489" y="1159"/>
                </a:lnTo>
                <a:lnTo>
                  <a:pt x="520" y="1133"/>
                </a:lnTo>
                <a:lnTo>
                  <a:pt x="525" y="1128"/>
                </a:lnTo>
                <a:lnTo>
                  <a:pt x="525" y="1133"/>
                </a:lnTo>
                <a:lnTo>
                  <a:pt x="468" y="1211"/>
                </a:lnTo>
                <a:lnTo>
                  <a:pt x="468" y="1216"/>
                </a:lnTo>
                <a:lnTo>
                  <a:pt x="463" y="1216"/>
                </a:lnTo>
                <a:lnTo>
                  <a:pt x="457" y="1221"/>
                </a:lnTo>
                <a:lnTo>
                  <a:pt x="421" y="1268"/>
                </a:lnTo>
                <a:lnTo>
                  <a:pt x="442" y="1257"/>
                </a:lnTo>
                <a:lnTo>
                  <a:pt x="509" y="1216"/>
                </a:lnTo>
                <a:lnTo>
                  <a:pt x="515" y="1216"/>
                </a:lnTo>
                <a:lnTo>
                  <a:pt x="520" y="1216"/>
                </a:lnTo>
                <a:lnTo>
                  <a:pt x="525" y="1211"/>
                </a:lnTo>
                <a:lnTo>
                  <a:pt x="530" y="1211"/>
                </a:lnTo>
                <a:lnTo>
                  <a:pt x="530" y="1205"/>
                </a:lnTo>
                <a:lnTo>
                  <a:pt x="530" y="1200"/>
                </a:lnTo>
                <a:lnTo>
                  <a:pt x="535" y="1205"/>
                </a:lnTo>
                <a:lnTo>
                  <a:pt x="530" y="1200"/>
                </a:lnTo>
                <a:lnTo>
                  <a:pt x="535" y="1200"/>
                </a:lnTo>
                <a:lnTo>
                  <a:pt x="535" y="1195"/>
                </a:lnTo>
                <a:lnTo>
                  <a:pt x="535" y="1185"/>
                </a:lnTo>
                <a:lnTo>
                  <a:pt x="525" y="1190"/>
                </a:lnTo>
                <a:lnTo>
                  <a:pt x="520" y="1190"/>
                </a:lnTo>
                <a:lnTo>
                  <a:pt x="515" y="1190"/>
                </a:lnTo>
                <a:lnTo>
                  <a:pt x="509" y="1190"/>
                </a:lnTo>
                <a:lnTo>
                  <a:pt x="504" y="1190"/>
                </a:lnTo>
                <a:lnTo>
                  <a:pt x="504" y="1195"/>
                </a:lnTo>
                <a:lnTo>
                  <a:pt x="520" y="1164"/>
                </a:lnTo>
                <a:lnTo>
                  <a:pt x="541" y="1133"/>
                </a:lnTo>
                <a:lnTo>
                  <a:pt x="546" y="1128"/>
                </a:lnTo>
                <a:lnTo>
                  <a:pt x="556" y="1133"/>
                </a:lnTo>
                <a:lnTo>
                  <a:pt x="551" y="1138"/>
                </a:lnTo>
                <a:lnTo>
                  <a:pt x="556" y="1138"/>
                </a:lnTo>
                <a:lnTo>
                  <a:pt x="561" y="1138"/>
                </a:lnTo>
                <a:lnTo>
                  <a:pt x="577" y="1138"/>
                </a:lnTo>
                <a:lnTo>
                  <a:pt x="582" y="1138"/>
                </a:lnTo>
                <a:lnTo>
                  <a:pt x="598" y="1133"/>
                </a:lnTo>
                <a:lnTo>
                  <a:pt x="613" y="1128"/>
                </a:lnTo>
                <a:lnTo>
                  <a:pt x="624" y="1112"/>
                </a:lnTo>
                <a:lnTo>
                  <a:pt x="702" y="1081"/>
                </a:lnTo>
                <a:lnTo>
                  <a:pt x="743" y="1055"/>
                </a:lnTo>
                <a:lnTo>
                  <a:pt x="759" y="1039"/>
                </a:lnTo>
                <a:lnTo>
                  <a:pt x="774" y="1018"/>
                </a:lnTo>
                <a:lnTo>
                  <a:pt x="779" y="987"/>
                </a:lnTo>
                <a:lnTo>
                  <a:pt x="785" y="946"/>
                </a:lnTo>
                <a:lnTo>
                  <a:pt x="790" y="946"/>
                </a:lnTo>
                <a:lnTo>
                  <a:pt x="790" y="940"/>
                </a:lnTo>
                <a:lnTo>
                  <a:pt x="795" y="940"/>
                </a:lnTo>
                <a:lnTo>
                  <a:pt x="795" y="935"/>
                </a:lnTo>
                <a:lnTo>
                  <a:pt x="800" y="935"/>
                </a:lnTo>
                <a:lnTo>
                  <a:pt x="800" y="925"/>
                </a:lnTo>
                <a:lnTo>
                  <a:pt x="795" y="920"/>
                </a:lnTo>
                <a:lnTo>
                  <a:pt x="790" y="920"/>
                </a:lnTo>
                <a:lnTo>
                  <a:pt x="785" y="920"/>
                </a:lnTo>
                <a:lnTo>
                  <a:pt x="790" y="904"/>
                </a:lnTo>
                <a:lnTo>
                  <a:pt x="795" y="899"/>
                </a:lnTo>
                <a:lnTo>
                  <a:pt x="790" y="904"/>
                </a:lnTo>
                <a:lnTo>
                  <a:pt x="790" y="878"/>
                </a:lnTo>
                <a:lnTo>
                  <a:pt x="790" y="852"/>
                </a:lnTo>
                <a:lnTo>
                  <a:pt x="795" y="811"/>
                </a:lnTo>
                <a:lnTo>
                  <a:pt x="795" y="764"/>
                </a:lnTo>
                <a:lnTo>
                  <a:pt x="795" y="759"/>
                </a:lnTo>
                <a:lnTo>
                  <a:pt x="795" y="753"/>
                </a:lnTo>
                <a:lnTo>
                  <a:pt x="800" y="753"/>
                </a:lnTo>
                <a:lnTo>
                  <a:pt x="795" y="753"/>
                </a:lnTo>
                <a:lnTo>
                  <a:pt x="795" y="733"/>
                </a:lnTo>
                <a:lnTo>
                  <a:pt x="800" y="733"/>
                </a:lnTo>
                <a:lnTo>
                  <a:pt x="805" y="733"/>
                </a:lnTo>
                <a:lnTo>
                  <a:pt x="805" y="738"/>
                </a:lnTo>
                <a:lnTo>
                  <a:pt x="805" y="733"/>
                </a:lnTo>
                <a:lnTo>
                  <a:pt x="805" y="738"/>
                </a:lnTo>
                <a:lnTo>
                  <a:pt x="811" y="733"/>
                </a:lnTo>
                <a:lnTo>
                  <a:pt x="816" y="733"/>
                </a:lnTo>
                <a:lnTo>
                  <a:pt x="816" y="727"/>
                </a:lnTo>
                <a:lnTo>
                  <a:pt x="811" y="727"/>
                </a:lnTo>
                <a:lnTo>
                  <a:pt x="811" y="722"/>
                </a:lnTo>
                <a:lnTo>
                  <a:pt x="800" y="722"/>
                </a:lnTo>
                <a:lnTo>
                  <a:pt x="795" y="727"/>
                </a:lnTo>
                <a:lnTo>
                  <a:pt x="800" y="727"/>
                </a:lnTo>
                <a:lnTo>
                  <a:pt x="795" y="727"/>
                </a:lnTo>
                <a:lnTo>
                  <a:pt x="800" y="727"/>
                </a:lnTo>
                <a:lnTo>
                  <a:pt x="795" y="733"/>
                </a:lnTo>
                <a:lnTo>
                  <a:pt x="795" y="707"/>
                </a:lnTo>
                <a:lnTo>
                  <a:pt x="800" y="707"/>
                </a:lnTo>
                <a:lnTo>
                  <a:pt x="795" y="707"/>
                </a:lnTo>
                <a:lnTo>
                  <a:pt x="790" y="634"/>
                </a:lnTo>
                <a:lnTo>
                  <a:pt x="800" y="629"/>
                </a:lnTo>
                <a:lnTo>
                  <a:pt x="800" y="624"/>
                </a:lnTo>
                <a:lnTo>
                  <a:pt x="795" y="629"/>
                </a:lnTo>
                <a:lnTo>
                  <a:pt x="795" y="624"/>
                </a:lnTo>
                <a:lnTo>
                  <a:pt x="790" y="624"/>
                </a:lnTo>
                <a:lnTo>
                  <a:pt x="790" y="618"/>
                </a:lnTo>
                <a:lnTo>
                  <a:pt x="795" y="613"/>
                </a:lnTo>
                <a:lnTo>
                  <a:pt x="790" y="613"/>
                </a:lnTo>
                <a:lnTo>
                  <a:pt x="785" y="582"/>
                </a:lnTo>
                <a:lnTo>
                  <a:pt x="790" y="577"/>
                </a:lnTo>
                <a:lnTo>
                  <a:pt x="790" y="572"/>
                </a:lnTo>
                <a:lnTo>
                  <a:pt x="785" y="572"/>
                </a:lnTo>
                <a:lnTo>
                  <a:pt x="774" y="504"/>
                </a:lnTo>
                <a:lnTo>
                  <a:pt x="774" y="499"/>
                </a:lnTo>
                <a:lnTo>
                  <a:pt x="790" y="499"/>
                </a:lnTo>
                <a:lnTo>
                  <a:pt x="800" y="489"/>
                </a:lnTo>
                <a:lnTo>
                  <a:pt x="795" y="489"/>
                </a:lnTo>
                <a:lnTo>
                  <a:pt x="774" y="499"/>
                </a:lnTo>
                <a:lnTo>
                  <a:pt x="764" y="447"/>
                </a:lnTo>
                <a:lnTo>
                  <a:pt x="759" y="379"/>
                </a:lnTo>
                <a:lnTo>
                  <a:pt x="748" y="317"/>
                </a:lnTo>
                <a:lnTo>
                  <a:pt x="733" y="244"/>
                </a:lnTo>
                <a:lnTo>
                  <a:pt x="717" y="172"/>
                </a:lnTo>
                <a:lnTo>
                  <a:pt x="733" y="255"/>
                </a:lnTo>
                <a:lnTo>
                  <a:pt x="743" y="353"/>
                </a:lnTo>
                <a:lnTo>
                  <a:pt x="722" y="229"/>
                </a:lnTo>
                <a:lnTo>
                  <a:pt x="686" y="94"/>
                </a:lnTo>
                <a:lnTo>
                  <a:pt x="707" y="187"/>
                </a:lnTo>
                <a:lnTo>
                  <a:pt x="748" y="385"/>
                </a:lnTo>
                <a:lnTo>
                  <a:pt x="748" y="411"/>
                </a:lnTo>
                <a:lnTo>
                  <a:pt x="754" y="437"/>
                </a:lnTo>
                <a:lnTo>
                  <a:pt x="728" y="343"/>
                </a:lnTo>
                <a:lnTo>
                  <a:pt x="702" y="229"/>
                </a:lnTo>
                <a:lnTo>
                  <a:pt x="660" y="114"/>
                </a:lnTo>
                <a:lnTo>
                  <a:pt x="603" y="0"/>
                </a:lnTo>
                <a:lnTo>
                  <a:pt x="650" y="114"/>
                </a:lnTo>
                <a:lnTo>
                  <a:pt x="702" y="255"/>
                </a:lnTo>
                <a:lnTo>
                  <a:pt x="722" y="338"/>
                </a:lnTo>
                <a:lnTo>
                  <a:pt x="738" y="421"/>
                </a:lnTo>
                <a:lnTo>
                  <a:pt x="748" y="504"/>
                </a:lnTo>
                <a:lnTo>
                  <a:pt x="754" y="592"/>
                </a:lnTo>
                <a:lnTo>
                  <a:pt x="748" y="598"/>
                </a:lnTo>
                <a:lnTo>
                  <a:pt x="754" y="598"/>
                </a:lnTo>
                <a:lnTo>
                  <a:pt x="754" y="650"/>
                </a:lnTo>
                <a:lnTo>
                  <a:pt x="748" y="618"/>
                </a:lnTo>
                <a:lnTo>
                  <a:pt x="738" y="509"/>
                </a:lnTo>
                <a:lnTo>
                  <a:pt x="738" y="546"/>
                </a:lnTo>
                <a:lnTo>
                  <a:pt x="728" y="551"/>
                </a:lnTo>
                <a:lnTo>
                  <a:pt x="660" y="327"/>
                </a:lnTo>
                <a:lnTo>
                  <a:pt x="650" y="244"/>
                </a:lnTo>
                <a:lnTo>
                  <a:pt x="634" y="161"/>
                </a:lnTo>
                <a:lnTo>
                  <a:pt x="613" y="78"/>
                </a:lnTo>
                <a:lnTo>
                  <a:pt x="582" y="0"/>
                </a:lnTo>
                <a:lnTo>
                  <a:pt x="561" y="0"/>
                </a:lnTo>
                <a:lnTo>
                  <a:pt x="582" y="57"/>
                </a:lnTo>
                <a:lnTo>
                  <a:pt x="603" y="135"/>
                </a:lnTo>
                <a:lnTo>
                  <a:pt x="624" y="218"/>
                </a:lnTo>
                <a:lnTo>
                  <a:pt x="629" y="218"/>
                </a:lnTo>
                <a:lnTo>
                  <a:pt x="644" y="286"/>
                </a:lnTo>
                <a:lnTo>
                  <a:pt x="660" y="364"/>
                </a:lnTo>
                <a:lnTo>
                  <a:pt x="676" y="452"/>
                </a:lnTo>
                <a:lnTo>
                  <a:pt x="655" y="379"/>
                </a:lnTo>
                <a:lnTo>
                  <a:pt x="639" y="327"/>
                </a:lnTo>
                <a:lnTo>
                  <a:pt x="624" y="281"/>
                </a:lnTo>
                <a:lnTo>
                  <a:pt x="639" y="296"/>
                </a:lnTo>
                <a:lnTo>
                  <a:pt x="629" y="270"/>
                </a:lnTo>
                <a:lnTo>
                  <a:pt x="618" y="255"/>
                </a:lnTo>
                <a:lnTo>
                  <a:pt x="613" y="250"/>
                </a:lnTo>
                <a:lnTo>
                  <a:pt x="618" y="239"/>
                </a:lnTo>
                <a:lnTo>
                  <a:pt x="608" y="213"/>
                </a:lnTo>
                <a:lnTo>
                  <a:pt x="624" y="218"/>
                </a:lnTo>
                <a:lnTo>
                  <a:pt x="572" y="99"/>
                </a:lnTo>
                <a:lnTo>
                  <a:pt x="520" y="0"/>
                </a:lnTo>
                <a:lnTo>
                  <a:pt x="0" y="0"/>
                </a:lnTo>
                <a:lnTo>
                  <a:pt x="0" y="312"/>
                </a:lnTo>
                <a:lnTo>
                  <a:pt x="16" y="302"/>
                </a:lnTo>
                <a:lnTo>
                  <a:pt x="37" y="302"/>
                </a:lnTo>
                <a:lnTo>
                  <a:pt x="89" y="302"/>
                </a:lnTo>
                <a:lnTo>
                  <a:pt x="114" y="317"/>
                </a:lnTo>
                <a:lnTo>
                  <a:pt x="151" y="338"/>
                </a:lnTo>
                <a:lnTo>
                  <a:pt x="192" y="374"/>
                </a:lnTo>
                <a:lnTo>
                  <a:pt x="229" y="416"/>
                </a:lnTo>
                <a:lnTo>
                  <a:pt x="255" y="463"/>
                </a:lnTo>
                <a:lnTo>
                  <a:pt x="276" y="509"/>
                </a:lnTo>
                <a:lnTo>
                  <a:pt x="265" y="520"/>
                </a:lnTo>
                <a:lnTo>
                  <a:pt x="250" y="473"/>
                </a:lnTo>
                <a:lnTo>
                  <a:pt x="229" y="437"/>
                </a:lnTo>
                <a:lnTo>
                  <a:pt x="208" y="405"/>
                </a:lnTo>
                <a:lnTo>
                  <a:pt x="182" y="379"/>
                </a:lnTo>
                <a:lnTo>
                  <a:pt x="140" y="343"/>
                </a:lnTo>
                <a:lnTo>
                  <a:pt x="99" y="322"/>
                </a:lnTo>
                <a:lnTo>
                  <a:pt x="63" y="312"/>
                </a:lnTo>
                <a:lnTo>
                  <a:pt x="31" y="312"/>
                </a:lnTo>
                <a:lnTo>
                  <a:pt x="0" y="317"/>
                </a:lnTo>
                <a:lnTo>
                  <a:pt x="47" y="317"/>
                </a:lnTo>
                <a:lnTo>
                  <a:pt x="89" y="327"/>
                </a:lnTo>
                <a:lnTo>
                  <a:pt x="125" y="343"/>
                </a:lnTo>
                <a:lnTo>
                  <a:pt x="161" y="369"/>
                </a:lnTo>
                <a:lnTo>
                  <a:pt x="192" y="400"/>
                </a:lnTo>
                <a:lnTo>
                  <a:pt x="218" y="437"/>
                </a:lnTo>
                <a:lnTo>
                  <a:pt x="239" y="483"/>
                </a:lnTo>
                <a:lnTo>
                  <a:pt x="260" y="525"/>
                </a:lnTo>
                <a:lnTo>
                  <a:pt x="213" y="592"/>
                </a:lnTo>
                <a:lnTo>
                  <a:pt x="177" y="644"/>
                </a:lnTo>
                <a:lnTo>
                  <a:pt x="172" y="650"/>
                </a:lnTo>
                <a:lnTo>
                  <a:pt x="192" y="634"/>
                </a:lnTo>
                <a:lnTo>
                  <a:pt x="218" y="613"/>
                </a:lnTo>
                <a:lnTo>
                  <a:pt x="224" y="608"/>
                </a:lnTo>
                <a:lnTo>
                  <a:pt x="224" y="613"/>
                </a:lnTo>
                <a:lnTo>
                  <a:pt x="187" y="665"/>
                </a:lnTo>
                <a:lnTo>
                  <a:pt x="135" y="722"/>
                </a:lnTo>
                <a:lnTo>
                  <a:pt x="130" y="717"/>
                </a:lnTo>
                <a:lnTo>
                  <a:pt x="135" y="717"/>
                </a:lnTo>
                <a:lnTo>
                  <a:pt x="130" y="717"/>
                </a:lnTo>
                <a:lnTo>
                  <a:pt x="130" y="712"/>
                </a:lnTo>
                <a:lnTo>
                  <a:pt x="125" y="712"/>
                </a:lnTo>
                <a:lnTo>
                  <a:pt x="120" y="712"/>
                </a:lnTo>
                <a:lnTo>
                  <a:pt x="114" y="712"/>
                </a:lnTo>
                <a:lnTo>
                  <a:pt x="109" y="712"/>
                </a:lnTo>
                <a:lnTo>
                  <a:pt x="104" y="712"/>
                </a:lnTo>
                <a:lnTo>
                  <a:pt x="104" y="717"/>
                </a:lnTo>
                <a:lnTo>
                  <a:pt x="104" y="722"/>
                </a:lnTo>
                <a:lnTo>
                  <a:pt x="99" y="722"/>
                </a:lnTo>
                <a:lnTo>
                  <a:pt x="104" y="727"/>
                </a:lnTo>
                <a:lnTo>
                  <a:pt x="99" y="727"/>
                </a:lnTo>
                <a:lnTo>
                  <a:pt x="104" y="727"/>
                </a:lnTo>
                <a:lnTo>
                  <a:pt x="99" y="733"/>
                </a:lnTo>
                <a:lnTo>
                  <a:pt x="104" y="733"/>
                </a:lnTo>
                <a:lnTo>
                  <a:pt x="99" y="738"/>
                </a:lnTo>
                <a:lnTo>
                  <a:pt x="104" y="738"/>
                </a:lnTo>
                <a:lnTo>
                  <a:pt x="109" y="738"/>
                </a:lnTo>
                <a:lnTo>
                  <a:pt x="109" y="743"/>
                </a:lnTo>
                <a:lnTo>
                  <a:pt x="109" y="738"/>
                </a:lnTo>
                <a:lnTo>
                  <a:pt x="109" y="743"/>
                </a:lnTo>
                <a:lnTo>
                  <a:pt x="114" y="738"/>
                </a:lnTo>
                <a:lnTo>
                  <a:pt x="114" y="743"/>
                </a:lnTo>
                <a:lnTo>
                  <a:pt x="114" y="738"/>
                </a:lnTo>
                <a:lnTo>
                  <a:pt x="114" y="743"/>
                </a:lnTo>
                <a:lnTo>
                  <a:pt x="109" y="748"/>
                </a:lnTo>
                <a:lnTo>
                  <a:pt x="114" y="743"/>
                </a:lnTo>
                <a:lnTo>
                  <a:pt x="120" y="743"/>
                </a:lnTo>
                <a:lnTo>
                  <a:pt x="120" y="738"/>
                </a:lnTo>
                <a:lnTo>
                  <a:pt x="125" y="738"/>
                </a:lnTo>
                <a:lnTo>
                  <a:pt x="130" y="738"/>
                </a:lnTo>
                <a:lnTo>
                  <a:pt x="130" y="733"/>
                </a:lnTo>
                <a:lnTo>
                  <a:pt x="135" y="727"/>
                </a:lnTo>
                <a:lnTo>
                  <a:pt x="192" y="676"/>
                </a:lnTo>
                <a:lnTo>
                  <a:pt x="239" y="629"/>
                </a:lnTo>
                <a:lnTo>
                  <a:pt x="244" y="618"/>
                </a:lnTo>
                <a:lnTo>
                  <a:pt x="239" y="613"/>
                </a:lnTo>
                <a:lnTo>
                  <a:pt x="234" y="613"/>
                </a:lnTo>
                <a:lnTo>
                  <a:pt x="239" y="608"/>
                </a:lnTo>
                <a:lnTo>
                  <a:pt x="260" y="592"/>
                </a:lnTo>
                <a:lnTo>
                  <a:pt x="255" y="613"/>
                </a:lnTo>
                <a:lnTo>
                  <a:pt x="255" y="618"/>
                </a:lnTo>
                <a:lnTo>
                  <a:pt x="255" y="639"/>
                </a:lnTo>
                <a:lnTo>
                  <a:pt x="244" y="639"/>
                </a:lnTo>
                <a:lnTo>
                  <a:pt x="239" y="639"/>
                </a:lnTo>
                <a:lnTo>
                  <a:pt x="239" y="650"/>
                </a:lnTo>
                <a:lnTo>
                  <a:pt x="239" y="665"/>
                </a:lnTo>
                <a:lnTo>
                  <a:pt x="0" y="956"/>
                </a:lnTo>
                <a:lnTo>
                  <a:pt x="0" y="977"/>
                </a:lnTo>
                <a:lnTo>
                  <a:pt x="5" y="966"/>
                </a:lnTo>
                <a:lnTo>
                  <a:pt x="31" y="961"/>
                </a:lnTo>
                <a:lnTo>
                  <a:pt x="0" y="998"/>
                </a:lnTo>
                <a:lnTo>
                  <a:pt x="31" y="961"/>
                </a:lnTo>
                <a:lnTo>
                  <a:pt x="57" y="956"/>
                </a:lnTo>
                <a:lnTo>
                  <a:pt x="63" y="961"/>
                </a:lnTo>
                <a:lnTo>
                  <a:pt x="63" y="956"/>
                </a:lnTo>
                <a:lnTo>
                  <a:pt x="68" y="951"/>
                </a:lnTo>
                <a:lnTo>
                  <a:pt x="89" y="946"/>
                </a:lnTo>
                <a:lnTo>
                  <a:pt x="0" y="1044"/>
                </a:lnTo>
                <a:lnTo>
                  <a:pt x="0" y="1268"/>
                </a:lnTo>
                <a:lnTo>
                  <a:pt x="78" y="1221"/>
                </a:lnTo>
                <a:lnTo>
                  <a:pt x="52" y="1247"/>
                </a:lnTo>
                <a:lnTo>
                  <a:pt x="47" y="1252"/>
                </a:lnTo>
                <a:lnTo>
                  <a:pt x="11" y="1289"/>
                </a:lnTo>
                <a:lnTo>
                  <a:pt x="5" y="1289"/>
                </a:lnTo>
                <a:lnTo>
                  <a:pt x="5" y="1294"/>
                </a:lnTo>
                <a:lnTo>
                  <a:pt x="5" y="1289"/>
                </a:lnTo>
                <a:lnTo>
                  <a:pt x="0" y="1299"/>
                </a:lnTo>
                <a:lnTo>
                  <a:pt x="47" y="1252"/>
                </a:lnTo>
                <a:lnTo>
                  <a:pt x="47" y="1257"/>
                </a:lnTo>
                <a:lnTo>
                  <a:pt x="47" y="1252"/>
                </a:lnTo>
                <a:lnTo>
                  <a:pt x="52" y="1252"/>
                </a:lnTo>
                <a:lnTo>
                  <a:pt x="63" y="1247"/>
                </a:lnTo>
                <a:lnTo>
                  <a:pt x="63" y="1242"/>
                </a:lnTo>
                <a:lnTo>
                  <a:pt x="57" y="1247"/>
                </a:lnTo>
                <a:lnTo>
                  <a:pt x="52" y="1247"/>
                </a:lnTo>
                <a:lnTo>
                  <a:pt x="83" y="1221"/>
                </a:lnTo>
                <a:lnTo>
                  <a:pt x="120" y="1200"/>
                </a:lnTo>
                <a:lnTo>
                  <a:pt x="78" y="1252"/>
                </a:lnTo>
                <a:lnTo>
                  <a:pt x="0" y="1304"/>
                </a:lnTo>
                <a:lnTo>
                  <a:pt x="0" y="1309"/>
                </a:lnTo>
                <a:lnTo>
                  <a:pt x="68" y="1263"/>
                </a:lnTo>
                <a:lnTo>
                  <a:pt x="0" y="1346"/>
                </a:lnTo>
                <a:lnTo>
                  <a:pt x="0" y="1351"/>
                </a:lnTo>
                <a:lnTo>
                  <a:pt x="73" y="1283"/>
                </a:lnTo>
                <a:lnTo>
                  <a:pt x="73" y="1278"/>
                </a:lnTo>
                <a:lnTo>
                  <a:pt x="73" y="1283"/>
                </a:lnTo>
                <a:lnTo>
                  <a:pt x="83" y="1278"/>
                </a:lnTo>
                <a:lnTo>
                  <a:pt x="78" y="1278"/>
                </a:lnTo>
                <a:lnTo>
                  <a:pt x="140" y="1221"/>
                </a:lnTo>
                <a:lnTo>
                  <a:pt x="114" y="1257"/>
                </a:lnTo>
                <a:lnTo>
                  <a:pt x="47" y="1315"/>
                </a:lnTo>
                <a:lnTo>
                  <a:pt x="0" y="1351"/>
                </a:lnTo>
                <a:lnTo>
                  <a:pt x="0" y="1387"/>
                </a:lnTo>
                <a:lnTo>
                  <a:pt x="73" y="1335"/>
                </a:lnTo>
                <a:lnTo>
                  <a:pt x="125" y="1294"/>
                </a:lnTo>
                <a:lnTo>
                  <a:pt x="78" y="1341"/>
                </a:lnTo>
                <a:lnTo>
                  <a:pt x="208" y="1226"/>
                </a:lnTo>
                <a:lnTo>
                  <a:pt x="166" y="1283"/>
                </a:lnTo>
                <a:lnTo>
                  <a:pt x="161" y="1283"/>
                </a:lnTo>
                <a:lnTo>
                  <a:pt x="161" y="1289"/>
                </a:lnTo>
                <a:lnTo>
                  <a:pt x="161" y="1294"/>
                </a:lnTo>
                <a:lnTo>
                  <a:pt x="156" y="1294"/>
                </a:lnTo>
                <a:lnTo>
                  <a:pt x="104" y="1330"/>
                </a:lnTo>
                <a:lnTo>
                  <a:pt x="99" y="1330"/>
                </a:lnTo>
                <a:lnTo>
                  <a:pt x="94" y="1335"/>
                </a:lnTo>
                <a:lnTo>
                  <a:pt x="89" y="1335"/>
                </a:lnTo>
                <a:lnTo>
                  <a:pt x="89" y="1341"/>
                </a:lnTo>
                <a:lnTo>
                  <a:pt x="57" y="1361"/>
                </a:lnTo>
                <a:lnTo>
                  <a:pt x="42" y="1372"/>
                </a:lnTo>
                <a:lnTo>
                  <a:pt x="37" y="1372"/>
                </a:lnTo>
                <a:lnTo>
                  <a:pt x="31" y="1372"/>
                </a:lnTo>
                <a:lnTo>
                  <a:pt x="21" y="1377"/>
                </a:lnTo>
                <a:lnTo>
                  <a:pt x="26" y="1377"/>
                </a:lnTo>
                <a:lnTo>
                  <a:pt x="21" y="1382"/>
                </a:lnTo>
                <a:lnTo>
                  <a:pt x="26" y="1382"/>
                </a:lnTo>
                <a:lnTo>
                  <a:pt x="21" y="1387"/>
                </a:lnTo>
                <a:lnTo>
                  <a:pt x="21" y="1382"/>
                </a:lnTo>
                <a:lnTo>
                  <a:pt x="16" y="1387"/>
                </a:lnTo>
                <a:lnTo>
                  <a:pt x="11" y="1387"/>
                </a:lnTo>
                <a:lnTo>
                  <a:pt x="5" y="1392"/>
                </a:lnTo>
                <a:lnTo>
                  <a:pt x="0" y="1398"/>
                </a:lnTo>
                <a:lnTo>
                  <a:pt x="0" y="1418"/>
                </a:lnTo>
                <a:lnTo>
                  <a:pt x="99" y="1361"/>
                </a:lnTo>
                <a:lnTo>
                  <a:pt x="99" y="1356"/>
                </a:lnTo>
                <a:lnTo>
                  <a:pt x="104" y="1356"/>
                </a:lnTo>
                <a:lnTo>
                  <a:pt x="120" y="1346"/>
                </a:lnTo>
                <a:lnTo>
                  <a:pt x="89" y="1392"/>
                </a:lnTo>
                <a:lnTo>
                  <a:pt x="83" y="1392"/>
                </a:lnTo>
                <a:lnTo>
                  <a:pt x="83" y="1398"/>
                </a:lnTo>
                <a:lnTo>
                  <a:pt x="5" y="1507"/>
                </a:lnTo>
                <a:lnTo>
                  <a:pt x="63" y="1429"/>
                </a:lnTo>
                <a:lnTo>
                  <a:pt x="68" y="1429"/>
                </a:lnTo>
                <a:lnTo>
                  <a:pt x="78" y="1424"/>
                </a:lnTo>
                <a:lnTo>
                  <a:pt x="78" y="1418"/>
                </a:lnTo>
                <a:lnTo>
                  <a:pt x="68" y="1424"/>
                </a:lnTo>
                <a:lnTo>
                  <a:pt x="83" y="1403"/>
                </a:lnTo>
                <a:lnTo>
                  <a:pt x="89" y="1403"/>
                </a:lnTo>
                <a:lnTo>
                  <a:pt x="94" y="1403"/>
                </a:lnTo>
                <a:lnTo>
                  <a:pt x="99" y="1398"/>
                </a:lnTo>
                <a:lnTo>
                  <a:pt x="99" y="1392"/>
                </a:lnTo>
                <a:lnTo>
                  <a:pt x="104" y="1392"/>
                </a:lnTo>
                <a:lnTo>
                  <a:pt x="99" y="1392"/>
                </a:lnTo>
                <a:lnTo>
                  <a:pt x="104" y="1392"/>
                </a:lnTo>
                <a:lnTo>
                  <a:pt x="99" y="1392"/>
                </a:lnTo>
                <a:lnTo>
                  <a:pt x="99" y="1387"/>
                </a:lnTo>
                <a:lnTo>
                  <a:pt x="94" y="1387"/>
                </a:lnTo>
                <a:lnTo>
                  <a:pt x="135" y="1341"/>
                </a:lnTo>
                <a:lnTo>
                  <a:pt x="135" y="1335"/>
                </a:lnTo>
                <a:lnTo>
                  <a:pt x="140" y="1335"/>
                </a:lnTo>
                <a:lnTo>
                  <a:pt x="146" y="1330"/>
                </a:lnTo>
                <a:lnTo>
                  <a:pt x="2276" y="2364"/>
                </a:lnTo>
                <a:lnTo>
                  <a:pt x="499" y="1205"/>
                </a:lnTo>
                <a:lnTo>
                  <a:pt x="483" y="1216"/>
                </a:lnTo>
                <a:lnTo>
                  <a:pt x="494" y="1211"/>
                </a:lnTo>
                <a:lnTo>
                  <a:pt x="499" y="1200"/>
                </a:lnTo>
                <a:lnTo>
                  <a:pt x="504" y="1205"/>
                </a:lnTo>
                <a:lnTo>
                  <a:pt x="499" y="1205"/>
                </a:lnTo>
                <a:lnTo>
                  <a:pt x="2276" y="2364"/>
                </a:lnTo>
                <a:lnTo>
                  <a:pt x="499" y="1200"/>
                </a:lnTo>
                <a:lnTo>
                  <a:pt x="504" y="1195"/>
                </a:lnTo>
                <a:lnTo>
                  <a:pt x="504" y="1200"/>
                </a:lnTo>
                <a:lnTo>
                  <a:pt x="499" y="1200"/>
                </a:lnTo>
                <a:lnTo>
                  <a:pt x="2276" y="2364"/>
                </a:lnTo>
                <a:lnTo>
                  <a:pt x="785" y="618"/>
                </a:lnTo>
                <a:lnTo>
                  <a:pt x="785" y="629"/>
                </a:lnTo>
                <a:lnTo>
                  <a:pt x="785" y="634"/>
                </a:lnTo>
                <a:lnTo>
                  <a:pt x="790" y="748"/>
                </a:lnTo>
                <a:lnTo>
                  <a:pt x="790" y="753"/>
                </a:lnTo>
                <a:lnTo>
                  <a:pt x="785" y="753"/>
                </a:lnTo>
                <a:lnTo>
                  <a:pt x="790" y="753"/>
                </a:lnTo>
                <a:lnTo>
                  <a:pt x="785" y="816"/>
                </a:lnTo>
                <a:lnTo>
                  <a:pt x="785" y="795"/>
                </a:lnTo>
                <a:lnTo>
                  <a:pt x="779" y="774"/>
                </a:lnTo>
                <a:lnTo>
                  <a:pt x="779" y="696"/>
                </a:lnTo>
                <a:lnTo>
                  <a:pt x="774" y="582"/>
                </a:lnTo>
                <a:lnTo>
                  <a:pt x="779" y="582"/>
                </a:lnTo>
                <a:lnTo>
                  <a:pt x="785" y="618"/>
                </a:lnTo>
                <a:lnTo>
                  <a:pt x="2276" y="2364"/>
                </a:lnTo>
                <a:lnTo>
                  <a:pt x="779" y="577"/>
                </a:lnTo>
                <a:lnTo>
                  <a:pt x="774" y="577"/>
                </a:lnTo>
                <a:lnTo>
                  <a:pt x="774" y="582"/>
                </a:lnTo>
                <a:lnTo>
                  <a:pt x="769" y="535"/>
                </a:lnTo>
                <a:lnTo>
                  <a:pt x="764" y="515"/>
                </a:lnTo>
                <a:lnTo>
                  <a:pt x="764" y="478"/>
                </a:lnTo>
                <a:lnTo>
                  <a:pt x="779" y="577"/>
                </a:lnTo>
                <a:lnTo>
                  <a:pt x="2276" y="2364"/>
                </a:lnTo>
                <a:lnTo>
                  <a:pt x="728" y="556"/>
                </a:lnTo>
                <a:lnTo>
                  <a:pt x="738" y="551"/>
                </a:lnTo>
                <a:lnTo>
                  <a:pt x="738" y="546"/>
                </a:lnTo>
                <a:lnTo>
                  <a:pt x="738" y="587"/>
                </a:lnTo>
                <a:lnTo>
                  <a:pt x="728" y="556"/>
                </a:lnTo>
                <a:lnTo>
                  <a:pt x="2276" y="2364"/>
                </a:lnTo>
                <a:lnTo>
                  <a:pt x="728" y="1013"/>
                </a:lnTo>
                <a:lnTo>
                  <a:pt x="728" y="1013"/>
                </a:lnTo>
                <a:lnTo>
                  <a:pt x="728" y="1018"/>
                </a:lnTo>
                <a:lnTo>
                  <a:pt x="728" y="1013"/>
                </a:lnTo>
                <a:lnTo>
                  <a:pt x="2276" y="2364"/>
                </a:lnTo>
                <a:lnTo>
                  <a:pt x="509" y="857"/>
                </a:lnTo>
                <a:lnTo>
                  <a:pt x="504" y="863"/>
                </a:lnTo>
                <a:lnTo>
                  <a:pt x="504" y="857"/>
                </a:lnTo>
                <a:lnTo>
                  <a:pt x="509" y="857"/>
                </a:lnTo>
                <a:lnTo>
                  <a:pt x="2276" y="2364"/>
                </a:lnTo>
                <a:lnTo>
                  <a:pt x="509" y="1065"/>
                </a:lnTo>
                <a:lnTo>
                  <a:pt x="520" y="1060"/>
                </a:lnTo>
                <a:lnTo>
                  <a:pt x="504" y="1070"/>
                </a:lnTo>
                <a:lnTo>
                  <a:pt x="509" y="1065"/>
                </a:lnTo>
                <a:lnTo>
                  <a:pt x="2276" y="2364"/>
                </a:lnTo>
                <a:lnTo>
                  <a:pt x="494" y="1076"/>
                </a:lnTo>
                <a:lnTo>
                  <a:pt x="520" y="1070"/>
                </a:lnTo>
                <a:lnTo>
                  <a:pt x="489" y="1081"/>
                </a:lnTo>
                <a:lnTo>
                  <a:pt x="494" y="1076"/>
                </a:lnTo>
                <a:lnTo>
                  <a:pt x="2276" y="2364"/>
                </a:lnTo>
                <a:lnTo>
                  <a:pt x="483" y="1086"/>
                </a:lnTo>
                <a:lnTo>
                  <a:pt x="546" y="1070"/>
                </a:lnTo>
                <a:lnTo>
                  <a:pt x="504" y="1091"/>
                </a:lnTo>
                <a:lnTo>
                  <a:pt x="546" y="1081"/>
                </a:lnTo>
                <a:lnTo>
                  <a:pt x="447" y="1117"/>
                </a:lnTo>
                <a:lnTo>
                  <a:pt x="483" y="1086"/>
                </a:lnTo>
                <a:lnTo>
                  <a:pt x="2276" y="2364"/>
                </a:lnTo>
                <a:lnTo>
                  <a:pt x="395" y="1112"/>
                </a:lnTo>
                <a:lnTo>
                  <a:pt x="400" y="1107"/>
                </a:lnTo>
                <a:lnTo>
                  <a:pt x="400" y="1112"/>
                </a:lnTo>
                <a:lnTo>
                  <a:pt x="400" y="1107"/>
                </a:lnTo>
                <a:lnTo>
                  <a:pt x="400" y="1112"/>
                </a:lnTo>
                <a:lnTo>
                  <a:pt x="395" y="1112"/>
                </a:lnTo>
                <a:lnTo>
                  <a:pt x="2276" y="2364"/>
                </a:lnTo>
                <a:lnTo>
                  <a:pt x="421" y="1044"/>
                </a:lnTo>
                <a:lnTo>
                  <a:pt x="416" y="1055"/>
                </a:lnTo>
                <a:lnTo>
                  <a:pt x="390" y="1070"/>
                </a:lnTo>
                <a:lnTo>
                  <a:pt x="421" y="1044"/>
                </a:lnTo>
                <a:lnTo>
                  <a:pt x="2276" y="2364"/>
                </a:lnTo>
                <a:lnTo>
                  <a:pt x="317" y="733"/>
                </a:lnTo>
                <a:lnTo>
                  <a:pt x="322" y="727"/>
                </a:lnTo>
                <a:lnTo>
                  <a:pt x="322" y="733"/>
                </a:lnTo>
                <a:lnTo>
                  <a:pt x="317" y="727"/>
                </a:lnTo>
                <a:lnTo>
                  <a:pt x="317" y="733"/>
                </a:lnTo>
                <a:lnTo>
                  <a:pt x="2276" y="2364"/>
                </a:lnTo>
                <a:lnTo>
                  <a:pt x="281" y="546"/>
                </a:lnTo>
                <a:lnTo>
                  <a:pt x="281" y="540"/>
                </a:lnTo>
                <a:lnTo>
                  <a:pt x="286" y="546"/>
                </a:lnTo>
                <a:lnTo>
                  <a:pt x="281" y="551"/>
                </a:lnTo>
                <a:lnTo>
                  <a:pt x="281" y="546"/>
                </a:lnTo>
                <a:lnTo>
                  <a:pt x="2276" y="2364"/>
                </a:lnTo>
                <a:lnTo>
                  <a:pt x="270" y="582"/>
                </a:lnTo>
                <a:lnTo>
                  <a:pt x="281" y="577"/>
                </a:lnTo>
                <a:lnTo>
                  <a:pt x="286" y="603"/>
                </a:lnTo>
                <a:lnTo>
                  <a:pt x="281" y="613"/>
                </a:lnTo>
                <a:lnTo>
                  <a:pt x="276" y="618"/>
                </a:lnTo>
                <a:lnTo>
                  <a:pt x="265" y="613"/>
                </a:lnTo>
                <a:lnTo>
                  <a:pt x="270" y="582"/>
                </a:lnTo>
                <a:lnTo>
                  <a:pt x="2276" y="2364"/>
                </a:lnTo>
                <a:lnTo>
                  <a:pt x="260" y="629"/>
                </a:lnTo>
                <a:lnTo>
                  <a:pt x="265" y="634"/>
                </a:lnTo>
                <a:lnTo>
                  <a:pt x="260" y="644"/>
                </a:lnTo>
                <a:lnTo>
                  <a:pt x="255" y="639"/>
                </a:lnTo>
                <a:lnTo>
                  <a:pt x="260" y="629"/>
                </a:lnTo>
                <a:lnTo>
                  <a:pt x="2276" y="2364"/>
                </a:lnTo>
                <a:lnTo>
                  <a:pt x="244" y="696"/>
                </a:lnTo>
                <a:lnTo>
                  <a:pt x="286" y="644"/>
                </a:lnTo>
                <a:lnTo>
                  <a:pt x="281" y="676"/>
                </a:lnTo>
                <a:lnTo>
                  <a:pt x="234" y="727"/>
                </a:lnTo>
                <a:lnTo>
                  <a:pt x="244" y="696"/>
                </a:lnTo>
                <a:lnTo>
                  <a:pt x="2276" y="2364"/>
                </a:lnTo>
                <a:lnTo>
                  <a:pt x="11" y="961"/>
                </a:lnTo>
                <a:lnTo>
                  <a:pt x="239" y="702"/>
                </a:lnTo>
                <a:lnTo>
                  <a:pt x="229" y="733"/>
                </a:lnTo>
                <a:lnTo>
                  <a:pt x="192" y="769"/>
                </a:lnTo>
                <a:lnTo>
                  <a:pt x="187" y="769"/>
                </a:lnTo>
                <a:lnTo>
                  <a:pt x="172" y="774"/>
                </a:lnTo>
                <a:lnTo>
                  <a:pt x="172" y="779"/>
                </a:lnTo>
                <a:lnTo>
                  <a:pt x="177" y="785"/>
                </a:lnTo>
                <a:lnTo>
                  <a:pt x="161" y="800"/>
                </a:lnTo>
                <a:lnTo>
                  <a:pt x="52" y="940"/>
                </a:lnTo>
                <a:lnTo>
                  <a:pt x="11" y="961"/>
                </a:lnTo>
                <a:lnTo>
                  <a:pt x="2276" y="2364"/>
                </a:lnTo>
                <a:lnTo>
                  <a:pt x="224" y="743"/>
                </a:lnTo>
                <a:lnTo>
                  <a:pt x="213" y="774"/>
                </a:lnTo>
                <a:lnTo>
                  <a:pt x="198" y="774"/>
                </a:lnTo>
                <a:lnTo>
                  <a:pt x="224" y="743"/>
                </a:lnTo>
                <a:lnTo>
                  <a:pt x="2276" y="2364"/>
                </a:lnTo>
                <a:lnTo>
                  <a:pt x="135" y="883"/>
                </a:lnTo>
                <a:lnTo>
                  <a:pt x="114" y="899"/>
                </a:lnTo>
                <a:lnTo>
                  <a:pt x="52" y="935"/>
                </a:lnTo>
                <a:lnTo>
                  <a:pt x="182" y="790"/>
                </a:lnTo>
                <a:lnTo>
                  <a:pt x="192" y="795"/>
                </a:lnTo>
                <a:lnTo>
                  <a:pt x="198" y="795"/>
                </a:lnTo>
                <a:lnTo>
                  <a:pt x="203" y="790"/>
                </a:lnTo>
                <a:lnTo>
                  <a:pt x="192" y="821"/>
                </a:lnTo>
                <a:lnTo>
                  <a:pt x="213" y="785"/>
                </a:lnTo>
                <a:lnTo>
                  <a:pt x="218" y="774"/>
                </a:lnTo>
                <a:lnTo>
                  <a:pt x="234" y="738"/>
                </a:lnTo>
                <a:lnTo>
                  <a:pt x="281" y="681"/>
                </a:lnTo>
                <a:lnTo>
                  <a:pt x="260" y="738"/>
                </a:lnTo>
                <a:lnTo>
                  <a:pt x="255" y="738"/>
                </a:lnTo>
                <a:lnTo>
                  <a:pt x="244" y="748"/>
                </a:lnTo>
                <a:lnTo>
                  <a:pt x="250" y="748"/>
                </a:lnTo>
                <a:lnTo>
                  <a:pt x="255" y="743"/>
                </a:lnTo>
                <a:lnTo>
                  <a:pt x="229" y="779"/>
                </a:lnTo>
                <a:lnTo>
                  <a:pt x="198" y="821"/>
                </a:lnTo>
                <a:lnTo>
                  <a:pt x="192" y="826"/>
                </a:lnTo>
                <a:lnTo>
                  <a:pt x="192" y="821"/>
                </a:lnTo>
                <a:lnTo>
                  <a:pt x="187" y="826"/>
                </a:lnTo>
                <a:lnTo>
                  <a:pt x="135" y="883"/>
                </a:lnTo>
                <a:lnTo>
                  <a:pt x="2276" y="2364"/>
                </a:lnTo>
                <a:lnTo>
                  <a:pt x="213" y="951"/>
                </a:lnTo>
                <a:lnTo>
                  <a:pt x="218" y="946"/>
                </a:lnTo>
                <a:lnTo>
                  <a:pt x="213" y="946"/>
                </a:lnTo>
                <a:lnTo>
                  <a:pt x="218" y="946"/>
                </a:lnTo>
                <a:lnTo>
                  <a:pt x="213" y="951"/>
                </a:lnTo>
                <a:lnTo>
                  <a:pt x="2276" y="2364"/>
                </a:lnTo>
                <a:lnTo>
                  <a:pt x="203" y="1174"/>
                </a:lnTo>
                <a:lnTo>
                  <a:pt x="198" y="1169"/>
                </a:lnTo>
                <a:lnTo>
                  <a:pt x="192" y="1169"/>
                </a:lnTo>
                <a:lnTo>
                  <a:pt x="192" y="1174"/>
                </a:lnTo>
                <a:lnTo>
                  <a:pt x="187" y="1174"/>
                </a:lnTo>
                <a:lnTo>
                  <a:pt x="187" y="1179"/>
                </a:lnTo>
                <a:lnTo>
                  <a:pt x="192" y="1179"/>
                </a:lnTo>
                <a:lnTo>
                  <a:pt x="198" y="1179"/>
                </a:lnTo>
                <a:lnTo>
                  <a:pt x="192" y="1185"/>
                </a:lnTo>
                <a:lnTo>
                  <a:pt x="172" y="1195"/>
                </a:lnTo>
                <a:lnTo>
                  <a:pt x="187" y="1185"/>
                </a:lnTo>
                <a:lnTo>
                  <a:pt x="146" y="1226"/>
                </a:lnTo>
                <a:lnTo>
                  <a:pt x="172" y="1195"/>
                </a:lnTo>
                <a:lnTo>
                  <a:pt x="229" y="1117"/>
                </a:lnTo>
                <a:lnTo>
                  <a:pt x="281" y="1076"/>
                </a:lnTo>
                <a:lnTo>
                  <a:pt x="333" y="1029"/>
                </a:lnTo>
                <a:lnTo>
                  <a:pt x="374" y="977"/>
                </a:lnTo>
                <a:lnTo>
                  <a:pt x="379" y="977"/>
                </a:lnTo>
                <a:lnTo>
                  <a:pt x="307" y="1060"/>
                </a:lnTo>
                <a:lnTo>
                  <a:pt x="239" y="1138"/>
                </a:lnTo>
                <a:lnTo>
                  <a:pt x="234" y="1138"/>
                </a:lnTo>
                <a:lnTo>
                  <a:pt x="213" y="1164"/>
                </a:lnTo>
                <a:lnTo>
                  <a:pt x="213" y="1159"/>
                </a:lnTo>
                <a:lnTo>
                  <a:pt x="203" y="1159"/>
                </a:lnTo>
                <a:lnTo>
                  <a:pt x="208" y="1164"/>
                </a:lnTo>
                <a:lnTo>
                  <a:pt x="213" y="1164"/>
                </a:lnTo>
                <a:lnTo>
                  <a:pt x="203" y="1174"/>
                </a:lnTo>
                <a:lnTo>
                  <a:pt x="2276" y="2364"/>
                </a:lnTo>
                <a:lnTo>
                  <a:pt x="270" y="1164"/>
                </a:lnTo>
                <a:lnTo>
                  <a:pt x="250" y="1205"/>
                </a:lnTo>
                <a:lnTo>
                  <a:pt x="244" y="1226"/>
                </a:lnTo>
                <a:lnTo>
                  <a:pt x="250" y="1221"/>
                </a:lnTo>
                <a:lnTo>
                  <a:pt x="255" y="1221"/>
                </a:lnTo>
                <a:lnTo>
                  <a:pt x="255" y="1216"/>
                </a:lnTo>
                <a:lnTo>
                  <a:pt x="255" y="1211"/>
                </a:lnTo>
                <a:lnTo>
                  <a:pt x="281" y="1179"/>
                </a:lnTo>
                <a:lnTo>
                  <a:pt x="343" y="1107"/>
                </a:lnTo>
                <a:lnTo>
                  <a:pt x="400" y="1081"/>
                </a:lnTo>
                <a:lnTo>
                  <a:pt x="364" y="1128"/>
                </a:lnTo>
                <a:lnTo>
                  <a:pt x="265" y="1211"/>
                </a:lnTo>
                <a:lnTo>
                  <a:pt x="182" y="1278"/>
                </a:lnTo>
                <a:lnTo>
                  <a:pt x="270" y="1164"/>
                </a:lnTo>
                <a:lnTo>
                  <a:pt x="2276" y="2364"/>
                </a:lnTo>
                <a:lnTo>
                  <a:pt x="327" y="1143"/>
                </a:lnTo>
                <a:lnTo>
                  <a:pt x="317" y="1148"/>
                </a:lnTo>
                <a:lnTo>
                  <a:pt x="322" y="1148"/>
                </a:lnTo>
                <a:lnTo>
                  <a:pt x="327" y="1153"/>
                </a:lnTo>
                <a:lnTo>
                  <a:pt x="333" y="1148"/>
                </a:lnTo>
                <a:lnTo>
                  <a:pt x="333" y="1143"/>
                </a:lnTo>
                <a:lnTo>
                  <a:pt x="327" y="1143"/>
                </a:lnTo>
                <a:lnTo>
                  <a:pt x="2276" y="2364"/>
                </a:lnTo>
                <a:lnTo>
                  <a:pt x="909" y="390"/>
                </a:lnTo>
                <a:lnTo>
                  <a:pt x="904" y="395"/>
                </a:lnTo>
                <a:lnTo>
                  <a:pt x="904" y="390"/>
                </a:lnTo>
                <a:lnTo>
                  <a:pt x="904" y="395"/>
                </a:lnTo>
                <a:lnTo>
                  <a:pt x="899" y="395"/>
                </a:lnTo>
                <a:lnTo>
                  <a:pt x="904" y="395"/>
                </a:lnTo>
                <a:lnTo>
                  <a:pt x="909" y="390"/>
                </a:lnTo>
                <a:lnTo>
                  <a:pt x="2276" y="2364"/>
                </a:lnTo>
                <a:lnTo>
                  <a:pt x="343" y="2213"/>
                </a:lnTo>
                <a:lnTo>
                  <a:pt x="338" y="2234"/>
                </a:lnTo>
                <a:lnTo>
                  <a:pt x="333" y="2234"/>
                </a:lnTo>
                <a:lnTo>
                  <a:pt x="333" y="2224"/>
                </a:lnTo>
                <a:lnTo>
                  <a:pt x="327" y="2244"/>
                </a:lnTo>
                <a:lnTo>
                  <a:pt x="338" y="2234"/>
                </a:lnTo>
                <a:lnTo>
                  <a:pt x="343" y="2213"/>
                </a:lnTo>
                <a:lnTo>
                  <a:pt x="2276" y="2364"/>
                </a:lnTo>
                <a:lnTo>
                  <a:pt x="364" y="1252"/>
                </a:lnTo>
                <a:lnTo>
                  <a:pt x="369" y="1252"/>
                </a:lnTo>
                <a:lnTo>
                  <a:pt x="369" y="1247"/>
                </a:lnTo>
                <a:lnTo>
                  <a:pt x="369" y="1242"/>
                </a:lnTo>
                <a:lnTo>
                  <a:pt x="364" y="1242"/>
                </a:lnTo>
                <a:lnTo>
                  <a:pt x="364" y="1237"/>
                </a:lnTo>
                <a:lnTo>
                  <a:pt x="353" y="1242"/>
                </a:lnTo>
                <a:lnTo>
                  <a:pt x="348" y="1247"/>
                </a:lnTo>
                <a:lnTo>
                  <a:pt x="348" y="1252"/>
                </a:lnTo>
                <a:lnTo>
                  <a:pt x="348" y="1247"/>
                </a:lnTo>
                <a:lnTo>
                  <a:pt x="348" y="1252"/>
                </a:lnTo>
                <a:lnTo>
                  <a:pt x="353" y="1252"/>
                </a:lnTo>
                <a:lnTo>
                  <a:pt x="348" y="1252"/>
                </a:lnTo>
                <a:lnTo>
                  <a:pt x="353" y="1252"/>
                </a:lnTo>
                <a:lnTo>
                  <a:pt x="359" y="1252"/>
                </a:lnTo>
                <a:lnTo>
                  <a:pt x="353" y="1252"/>
                </a:lnTo>
                <a:lnTo>
                  <a:pt x="359" y="1252"/>
                </a:lnTo>
                <a:lnTo>
                  <a:pt x="353" y="1252"/>
                </a:lnTo>
                <a:lnTo>
                  <a:pt x="359" y="1252"/>
                </a:lnTo>
                <a:lnTo>
                  <a:pt x="353" y="1257"/>
                </a:lnTo>
                <a:lnTo>
                  <a:pt x="359" y="1252"/>
                </a:lnTo>
                <a:lnTo>
                  <a:pt x="359" y="1257"/>
                </a:lnTo>
                <a:lnTo>
                  <a:pt x="364" y="1252"/>
                </a:lnTo>
                <a:lnTo>
                  <a:pt x="2276" y="2364"/>
                </a:lnTo>
                <a:lnTo>
                  <a:pt x="338" y="1382"/>
                </a:lnTo>
                <a:lnTo>
                  <a:pt x="333" y="1387"/>
                </a:lnTo>
                <a:lnTo>
                  <a:pt x="338" y="1387"/>
                </a:lnTo>
                <a:lnTo>
                  <a:pt x="343" y="1382"/>
                </a:lnTo>
                <a:lnTo>
                  <a:pt x="338" y="1382"/>
                </a:lnTo>
                <a:lnTo>
                  <a:pt x="2276" y="2364"/>
                </a:lnTo>
                <a:lnTo>
                  <a:pt x="333" y="1974"/>
                </a:lnTo>
                <a:lnTo>
                  <a:pt x="338" y="1912"/>
                </a:lnTo>
                <a:lnTo>
                  <a:pt x="333" y="1922"/>
                </a:lnTo>
                <a:lnTo>
                  <a:pt x="333" y="1938"/>
                </a:lnTo>
                <a:lnTo>
                  <a:pt x="333" y="1974"/>
                </a:lnTo>
                <a:lnTo>
                  <a:pt x="2276" y="2364"/>
                </a:lnTo>
                <a:lnTo>
                  <a:pt x="333" y="1335"/>
                </a:lnTo>
                <a:lnTo>
                  <a:pt x="327" y="1341"/>
                </a:lnTo>
                <a:lnTo>
                  <a:pt x="333" y="1341"/>
                </a:lnTo>
                <a:lnTo>
                  <a:pt x="333" y="1335"/>
                </a:lnTo>
                <a:lnTo>
                  <a:pt x="2276" y="2364"/>
                </a:lnTo>
                <a:lnTo>
                  <a:pt x="343" y="1335"/>
                </a:lnTo>
                <a:lnTo>
                  <a:pt x="338" y="1335"/>
                </a:lnTo>
                <a:lnTo>
                  <a:pt x="333" y="1341"/>
                </a:lnTo>
                <a:lnTo>
                  <a:pt x="338" y="1341"/>
                </a:lnTo>
                <a:lnTo>
                  <a:pt x="343" y="1335"/>
                </a:lnTo>
                <a:lnTo>
                  <a:pt x="2276" y="2364"/>
                </a:lnTo>
                <a:lnTo>
                  <a:pt x="327" y="1974"/>
                </a:lnTo>
                <a:lnTo>
                  <a:pt x="327" y="1990"/>
                </a:lnTo>
                <a:lnTo>
                  <a:pt x="333" y="1979"/>
                </a:lnTo>
                <a:lnTo>
                  <a:pt x="327" y="1974"/>
                </a:lnTo>
                <a:lnTo>
                  <a:pt x="2276" y="2364"/>
                </a:lnTo>
                <a:lnTo>
                  <a:pt x="333" y="1330"/>
                </a:lnTo>
                <a:lnTo>
                  <a:pt x="327" y="1330"/>
                </a:lnTo>
                <a:lnTo>
                  <a:pt x="322" y="1335"/>
                </a:lnTo>
                <a:lnTo>
                  <a:pt x="327" y="1335"/>
                </a:lnTo>
                <a:lnTo>
                  <a:pt x="333" y="1335"/>
                </a:lnTo>
                <a:lnTo>
                  <a:pt x="333" y="1330"/>
                </a:lnTo>
                <a:lnTo>
                  <a:pt x="2276" y="2364"/>
                </a:lnTo>
                <a:lnTo>
                  <a:pt x="463" y="1122"/>
                </a:lnTo>
                <a:lnTo>
                  <a:pt x="463" y="1128"/>
                </a:lnTo>
                <a:lnTo>
                  <a:pt x="468" y="1122"/>
                </a:lnTo>
                <a:lnTo>
                  <a:pt x="473" y="1117"/>
                </a:lnTo>
                <a:lnTo>
                  <a:pt x="478" y="1112"/>
                </a:lnTo>
                <a:lnTo>
                  <a:pt x="483" y="1112"/>
                </a:lnTo>
                <a:lnTo>
                  <a:pt x="483" y="1107"/>
                </a:lnTo>
                <a:lnTo>
                  <a:pt x="478" y="1112"/>
                </a:lnTo>
                <a:lnTo>
                  <a:pt x="468" y="1117"/>
                </a:lnTo>
                <a:lnTo>
                  <a:pt x="463" y="1122"/>
                </a:lnTo>
                <a:lnTo>
                  <a:pt x="2276" y="2364"/>
                </a:lnTo>
                <a:lnTo>
                  <a:pt x="447" y="1221"/>
                </a:lnTo>
                <a:lnTo>
                  <a:pt x="452" y="1221"/>
                </a:lnTo>
                <a:lnTo>
                  <a:pt x="457" y="1221"/>
                </a:lnTo>
                <a:lnTo>
                  <a:pt x="457" y="1216"/>
                </a:lnTo>
                <a:lnTo>
                  <a:pt x="463" y="1216"/>
                </a:lnTo>
                <a:lnTo>
                  <a:pt x="457" y="1211"/>
                </a:lnTo>
                <a:lnTo>
                  <a:pt x="452" y="1211"/>
                </a:lnTo>
                <a:lnTo>
                  <a:pt x="447" y="1216"/>
                </a:lnTo>
                <a:lnTo>
                  <a:pt x="447" y="1221"/>
                </a:lnTo>
                <a:lnTo>
                  <a:pt x="2276" y="2364"/>
                </a:lnTo>
                <a:lnTo>
                  <a:pt x="379" y="1320"/>
                </a:lnTo>
                <a:lnTo>
                  <a:pt x="385" y="1315"/>
                </a:lnTo>
                <a:lnTo>
                  <a:pt x="374" y="1315"/>
                </a:lnTo>
                <a:lnTo>
                  <a:pt x="374" y="1320"/>
                </a:lnTo>
                <a:lnTo>
                  <a:pt x="379" y="1320"/>
                </a:lnTo>
                <a:lnTo>
                  <a:pt x="2276" y="2364"/>
                </a:lnTo>
                <a:lnTo>
                  <a:pt x="379" y="1372"/>
                </a:lnTo>
                <a:lnTo>
                  <a:pt x="390" y="1366"/>
                </a:lnTo>
                <a:lnTo>
                  <a:pt x="390" y="1361"/>
                </a:lnTo>
                <a:lnTo>
                  <a:pt x="379" y="1372"/>
                </a:lnTo>
                <a:lnTo>
                  <a:pt x="2276" y="2364"/>
                </a:lnTo>
                <a:lnTo>
                  <a:pt x="395" y="1325"/>
                </a:lnTo>
                <a:lnTo>
                  <a:pt x="390" y="1320"/>
                </a:lnTo>
                <a:lnTo>
                  <a:pt x="385" y="1320"/>
                </a:lnTo>
                <a:lnTo>
                  <a:pt x="379" y="1325"/>
                </a:lnTo>
                <a:lnTo>
                  <a:pt x="374" y="1330"/>
                </a:lnTo>
                <a:lnTo>
                  <a:pt x="379" y="1330"/>
                </a:lnTo>
                <a:lnTo>
                  <a:pt x="374" y="1330"/>
                </a:lnTo>
                <a:lnTo>
                  <a:pt x="374" y="1335"/>
                </a:lnTo>
                <a:lnTo>
                  <a:pt x="379" y="1330"/>
                </a:lnTo>
                <a:lnTo>
                  <a:pt x="374" y="1335"/>
                </a:lnTo>
                <a:lnTo>
                  <a:pt x="379" y="1335"/>
                </a:lnTo>
                <a:lnTo>
                  <a:pt x="385" y="1335"/>
                </a:lnTo>
                <a:lnTo>
                  <a:pt x="385" y="1330"/>
                </a:lnTo>
                <a:lnTo>
                  <a:pt x="390" y="1330"/>
                </a:lnTo>
                <a:lnTo>
                  <a:pt x="390" y="1325"/>
                </a:lnTo>
                <a:lnTo>
                  <a:pt x="395" y="1325"/>
                </a:lnTo>
                <a:lnTo>
                  <a:pt x="2276" y="2364"/>
                </a:lnTo>
                <a:lnTo>
                  <a:pt x="395" y="1283"/>
                </a:lnTo>
                <a:lnTo>
                  <a:pt x="390" y="1278"/>
                </a:lnTo>
                <a:lnTo>
                  <a:pt x="385" y="1278"/>
                </a:lnTo>
                <a:lnTo>
                  <a:pt x="385" y="1283"/>
                </a:lnTo>
                <a:lnTo>
                  <a:pt x="379" y="1283"/>
                </a:lnTo>
                <a:lnTo>
                  <a:pt x="374" y="1283"/>
                </a:lnTo>
                <a:lnTo>
                  <a:pt x="369" y="1289"/>
                </a:lnTo>
                <a:lnTo>
                  <a:pt x="374" y="1289"/>
                </a:lnTo>
                <a:lnTo>
                  <a:pt x="369" y="1289"/>
                </a:lnTo>
                <a:lnTo>
                  <a:pt x="369" y="1294"/>
                </a:lnTo>
                <a:lnTo>
                  <a:pt x="369" y="1299"/>
                </a:lnTo>
                <a:lnTo>
                  <a:pt x="369" y="1294"/>
                </a:lnTo>
                <a:lnTo>
                  <a:pt x="369" y="1299"/>
                </a:lnTo>
                <a:lnTo>
                  <a:pt x="374" y="1299"/>
                </a:lnTo>
                <a:lnTo>
                  <a:pt x="369" y="1299"/>
                </a:lnTo>
                <a:lnTo>
                  <a:pt x="374" y="1299"/>
                </a:lnTo>
                <a:lnTo>
                  <a:pt x="379" y="1299"/>
                </a:lnTo>
                <a:lnTo>
                  <a:pt x="385" y="1299"/>
                </a:lnTo>
                <a:lnTo>
                  <a:pt x="390" y="1294"/>
                </a:lnTo>
                <a:lnTo>
                  <a:pt x="390" y="1289"/>
                </a:lnTo>
                <a:lnTo>
                  <a:pt x="395" y="1289"/>
                </a:lnTo>
                <a:lnTo>
                  <a:pt x="395" y="1283"/>
                </a:lnTo>
                <a:lnTo>
                  <a:pt x="2276" y="2364"/>
                </a:lnTo>
                <a:lnTo>
                  <a:pt x="270" y="1361"/>
                </a:lnTo>
                <a:lnTo>
                  <a:pt x="270" y="1356"/>
                </a:lnTo>
                <a:lnTo>
                  <a:pt x="260" y="1356"/>
                </a:lnTo>
                <a:lnTo>
                  <a:pt x="255" y="1361"/>
                </a:lnTo>
                <a:lnTo>
                  <a:pt x="250" y="1366"/>
                </a:lnTo>
                <a:lnTo>
                  <a:pt x="244" y="1372"/>
                </a:lnTo>
                <a:lnTo>
                  <a:pt x="239" y="1377"/>
                </a:lnTo>
                <a:lnTo>
                  <a:pt x="244" y="1377"/>
                </a:lnTo>
                <a:lnTo>
                  <a:pt x="239" y="1377"/>
                </a:lnTo>
                <a:lnTo>
                  <a:pt x="244" y="1377"/>
                </a:lnTo>
                <a:lnTo>
                  <a:pt x="239" y="1382"/>
                </a:lnTo>
                <a:lnTo>
                  <a:pt x="244" y="1377"/>
                </a:lnTo>
                <a:lnTo>
                  <a:pt x="250" y="1377"/>
                </a:lnTo>
                <a:lnTo>
                  <a:pt x="250" y="1382"/>
                </a:lnTo>
                <a:lnTo>
                  <a:pt x="250" y="1377"/>
                </a:lnTo>
                <a:lnTo>
                  <a:pt x="255" y="1377"/>
                </a:lnTo>
                <a:lnTo>
                  <a:pt x="255" y="1382"/>
                </a:lnTo>
                <a:lnTo>
                  <a:pt x="255" y="1377"/>
                </a:lnTo>
                <a:lnTo>
                  <a:pt x="265" y="1372"/>
                </a:lnTo>
                <a:lnTo>
                  <a:pt x="265" y="1366"/>
                </a:lnTo>
                <a:lnTo>
                  <a:pt x="270" y="1366"/>
                </a:lnTo>
                <a:lnTo>
                  <a:pt x="270" y="1361"/>
                </a:lnTo>
                <a:lnTo>
                  <a:pt x="2276" y="2364"/>
                </a:lnTo>
                <a:lnTo>
                  <a:pt x="255" y="1289"/>
                </a:lnTo>
                <a:lnTo>
                  <a:pt x="244" y="1294"/>
                </a:lnTo>
                <a:lnTo>
                  <a:pt x="234" y="1299"/>
                </a:lnTo>
                <a:lnTo>
                  <a:pt x="239" y="1299"/>
                </a:lnTo>
                <a:lnTo>
                  <a:pt x="255" y="1294"/>
                </a:lnTo>
                <a:lnTo>
                  <a:pt x="255" y="1289"/>
                </a:lnTo>
                <a:lnTo>
                  <a:pt x="2276" y="2364"/>
                </a:lnTo>
                <a:lnTo>
                  <a:pt x="286" y="1278"/>
                </a:lnTo>
                <a:lnTo>
                  <a:pt x="286" y="1273"/>
                </a:lnTo>
                <a:lnTo>
                  <a:pt x="281" y="1278"/>
                </a:lnTo>
                <a:lnTo>
                  <a:pt x="286" y="1278"/>
                </a:lnTo>
                <a:lnTo>
                  <a:pt x="2276" y="2364"/>
                </a:lnTo>
                <a:lnTo>
                  <a:pt x="270" y="1283"/>
                </a:lnTo>
                <a:lnTo>
                  <a:pt x="276" y="1283"/>
                </a:lnTo>
                <a:lnTo>
                  <a:pt x="276" y="1278"/>
                </a:lnTo>
                <a:lnTo>
                  <a:pt x="270" y="1283"/>
                </a:lnTo>
                <a:lnTo>
                  <a:pt x="270" y="1289"/>
                </a:lnTo>
                <a:lnTo>
                  <a:pt x="270" y="1283"/>
                </a:lnTo>
                <a:lnTo>
                  <a:pt x="2276" y="2364"/>
                </a:lnTo>
                <a:lnTo>
                  <a:pt x="286" y="1341"/>
                </a:lnTo>
                <a:lnTo>
                  <a:pt x="286" y="1335"/>
                </a:lnTo>
                <a:lnTo>
                  <a:pt x="281" y="1335"/>
                </a:lnTo>
                <a:lnTo>
                  <a:pt x="276" y="1346"/>
                </a:lnTo>
                <a:lnTo>
                  <a:pt x="270" y="1346"/>
                </a:lnTo>
                <a:lnTo>
                  <a:pt x="281" y="1346"/>
                </a:lnTo>
                <a:lnTo>
                  <a:pt x="286" y="1341"/>
                </a:lnTo>
                <a:lnTo>
                  <a:pt x="2276" y="2364"/>
                </a:lnTo>
                <a:lnTo>
                  <a:pt x="296" y="1278"/>
                </a:lnTo>
                <a:lnTo>
                  <a:pt x="302" y="1273"/>
                </a:lnTo>
                <a:lnTo>
                  <a:pt x="307" y="1273"/>
                </a:lnTo>
                <a:lnTo>
                  <a:pt x="307" y="1268"/>
                </a:lnTo>
                <a:lnTo>
                  <a:pt x="317" y="1263"/>
                </a:lnTo>
                <a:lnTo>
                  <a:pt x="307" y="1263"/>
                </a:lnTo>
                <a:lnTo>
                  <a:pt x="307" y="1257"/>
                </a:lnTo>
                <a:lnTo>
                  <a:pt x="296" y="1263"/>
                </a:lnTo>
                <a:lnTo>
                  <a:pt x="291" y="1268"/>
                </a:lnTo>
                <a:lnTo>
                  <a:pt x="286" y="1268"/>
                </a:lnTo>
                <a:lnTo>
                  <a:pt x="291" y="1268"/>
                </a:lnTo>
                <a:lnTo>
                  <a:pt x="291" y="1273"/>
                </a:lnTo>
                <a:lnTo>
                  <a:pt x="291" y="1268"/>
                </a:lnTo>
                <a:lnTo>
                  <a:pt x="291" y="1273"/>
                </a:lnTo>
                <a:lnTo>
                  <a:pt x="286" y="1278"/>
                </a:lnTo>
                <a:lnTo>
                  <a:pt x="291" y="1273"/>
                </a:lnTo>
                <a:lnTo>
                  <a:pt x="291" y="1278"/>
                </a:lnTo>
                <a:lnTo>
                  <a:pt x="291" y="1273"/>
                </a:lnTo>
                <a:lnTo>
                  <a:pt x="296" y="1278"/>
                </a:lnTo>
                <a:lnTo>
                  <a:pt x="2276" y="2364"/>
                </a:lnTo>
                <a:lnTo>
                  <a:pt x="213" y="1382"/>
                </a:lnTo>
                <a:lnTo>
                  <a:pt x="224" y="1377"/>
                </a:lnTo>
                <a:lnTo>
                  <a:pt x="224" y="1372"/>
                </a:lnTo>
                <a:lnTo>
                  <a:pt x="218" y="1372"/>
                </a:lnTo>
                <a:lnTo>
                  <a:pt x="213" y="1382"/>
                </a:lnTo>
                <a:lnTo>
                  <a:pt x="213" y="1377"/>
                </a:lnTo>
                <a:lnTo>
                  <a:pt x="213" y="1382"/>
                </a:lnTo>
                <a:lnTo>
                  <a:pt x="2276" y="2364"/>
                </a:lnTo>
                <a:lnTo>
                  <a:pt x="317" y="1351"/>
                </a:lnTo>
                <a:lnTo>
                  <a:pt x="296" y="1361"/>
                </a:lnTo>
                <a:lnTo>
                  <a:pt x="307" y="1356"/>
                </a:lnTo>
                <a:lnTo>
                  <a:pt x="317" y="1351"/>
                </a:lnTo>
                <a:lnTo>
                  <a:pt x="2276" y="2364"/>
                </a:lnTo>
                <a:lnTo>
                  <a:pt x="302" y="1341"/>
                </a:lnTo>
                <a:lnTo>
                  <a:pt x="307" y="1335"/>
                </a:lnTo>
                <a:lnTo>
                  <a:pt x="302" y="1335"/>
                </a:lnTo>
                <a:lnTo>
                  <a:pt x="296" y="1341"/>
                </a:lnTo>
                <a:lnTo>
                  <a:pt x="302" y="1341"/>
                </a:lnTo>
                <a:lnTo>
                  <a:pt x="2276" y="2364"/>
                </a:lnTo>
                <a:lnTo>
                  <a:pt x="353" y="1195"/>
                </a:lnTo>
                <a:lnTo>
                  <a:pt x="359" y="1195"/>
                </a:lnTo>
                <a:lnTo>
                  <a:pt x="364" y="1190"/>
                </a:lnTo>
                <a:lnTo>
                  <a:pt x="353" y="1195"/>
                </a:lnTo>
                <a:lnTo>
                  <a:pt x="2276" y="2364"/>
                </a:lnTo>
                <a:lnTo>
                  <a:pt x="343" y="2052"/>
                </a:lnTo>
                <a:lnTo>
                  <a:pt x="343" y="2057"/>
                </a:lnTo>
                <a:lnTo>
                  <a:pt x="343" y="2068"/>
                </a:lnTo>
                <a:lnTo>
                  <a:pt x="343" y="2052"/>
                </a:lnTo>
                <a:lnTo>
                  <a:pt x="2276" y="2364"/>
                </a:lnTo>
                <a:lnTo>
                  <a:pt x="322" y="1964"/>
                </a:lnTo>
                <a:lnTo>
                  <a:pt x="322" y="1979"/>
                </a:lnTo>
                <a:lnTo>
                  <a:pt x="322" y="1974"/>
                </a:lnTo>
                <a:lnTo>
                  <a:pt x="322" y="1964"/>
                </a:lnTo>
                <a:lnTo>
                  <a:pt x="2276" y="2364"/>
                </a:lnTo>
                <a:lnTo>
                  <a:pt x="348" y="1289"/>
                </a:lnTo>
                <a:lnTo>
                  <a:pt x="348" y="1283"/>
                </a:lnTo>
                <a:lnTo>
                  <a:pt x="343" y="1289"/>
                </a:lnTo>
                <a:lnTo>
                  <a:pt x="348" y="1289"/>
                </a:lnTo>
                <a:lnTo>
                  <a:pt x="2276" y="2364"/>
                </a:lnTo>
                <a:lnTo>
                  <a:pt x="624" y="1122"/>
                </a:lnTo>
                <a:lnTo>
                  <a:pt x="624" y="1128"/>
                </a:lnTo>
                <a:lnTo>
                  <a:pt x="634" y="1122"/>
                </a:lnTo>
                <a:lnTo>
                  <a:pt x="629" y="1122"/>
                </a:lnTo>
                <a:lnTo>
                  <a:pt x="624" y="1122"/>
                </a:lnTo>
                <a:lnTo>
                  <a:pt x="2276" y="2364"/>
                </a:lnTo>
                <a:lnTo>
                  <a:pt x="779" y="1091"/>
                </a:lnTo>
                <a:lnTo>
                  <a:pt x="785" y="1086"/>
                </a:lnTo>
                <a:lnTo>
                  <a:pt x="790" y="1081"/>
                </a:lnTo>
                <a:lnTo>
                  <a:pt x="790" y="1076"/>
                </a:lnTo>
                <a:lnTo>
                  <a:pt x="785" y="1081"/>
                </a:lnTo>
                <a:lnTo>
                  <a:pt x="779" y="1091"/>
                </a:lnTo>
                <a:lnTo>
                  <a:pt x="779" y="1086"/>
                </a:lnTo>
                <a:lnTo>
                  <a:pt x="779" y="1091"/>
                </a:lnTo>
                <a:lnTo>
                  <a:pt x="2276" y="2364"/>
                </a:lnTo>
                <a:lnTo>
                  <a:pt x="790" y="1107"/>
                </a:lnTo>
                <a:lnTo>
                  <a:pt x="790" y="1102"/>
                </a:lnTo>
                <a:lnTo>
                  <a:pt x="790" y="1096"/>
                </a:lnTo>
                <a:lnTo>
                  <a:pt x="779" y="1102"/>
                </a:lnTo>
                <a:lnTo>
                  <a:pt x="769" y="1112"/>
                </a:lnTo>
                <a:lnTo>
                  <a:pt x="769" y="1117"/>
                </a:lnTo>
                <a:lnTo>
                  <a:pt x="779" y="1112"/>
                </a:lnTo>
                <a:lnTo>
                  <a:pt x="779" y="1117"/>
                </a:lnTo>
                <a:lnTo>
                  <a:pt x="790" y="1107"/>
                </a:lnTo>
                <a:lnTo>
                  <a:pt x="2276" y="2364"/>
                </a:lnTo>
                <a:lnTo>
                  <a:pt x="785" y="317"/>
                </a:lnTo>
                <a:lnTo>
                  <a:pt x="790" y="317"/>
                </a:lnTo>
                <a:lnTo>
                  <a:pt x="790" y="312"/>
                </a:lnTo>
                <a:lnTo>
                  <a:pt x="785" y="317"/>
                </a:lnTo>
                <a:lnTo>
                  <a:pt x="2276" y="2364"/>
                </a:lnTo>
                <a:lnTo>
                  <a:pt x="686" y="1242"/>
                </a:lnTo>
                <a:lnTo>
                  <a:pt x="691" y="1237"/>
                </a:lnTo>
                <a:lnTo>
                  <a:pt x="696" y="1231"/>
                </a:lnTo>
                <a:lnTo>
                  <a:pt x="686" y="1242"/>
                </a:lnTo>
                <a:lnTo>
                  <a:pt x="2276" y="2364"/>
                </a:lnTo>
                <a:lnTo>
                  <a:pt x="722" y="1133"/>
                </a:lnTo>
                <a:lnTo>
                  <a:pt x="707" y="1138"/>
                </a:lnTo>
                <a:lnTo>
                  <a:pt x="712" y="1138"/>
                </a:lnTo>
                <a:lnTo>
                  <a:pt x="707" y="1143"/>
                </a:lnTo>
                <a:lnTo>
                  <a:pt x="696" y="1143"/>
                </a:lnTo>
                <a:lnTo>
                  <a:pt x="686" y="1148"/>
                </a:lnTo>
                <a:lnTo>
                  <a:pt x="681" y="1153"/>
                </a:lnTo>
                <a:lnTo>
                  <a:pt x="686" y="1153"/>
                </a:lnTo>
                <a:lnTo>
                  <a:pt x="676" y="1159"/>
                </a:lnTo>
                <a:lnTo>
                  <a:pt x="681" y="1159"/>
                </a:lnTo>
                <a:lnTo>
                  <a:pt x="686" y="1159"/>
                </a:lnTo>
                <a:lnTo>
                  <a:pt x="686" y="1164"/>
                </a:lnTo>
                <a:lnTo>
                  <a:pt x="686" y="1159"/>
                </a:lnTo>
                <a:lnTo>
                  <a:pt x="702" y="1148"/>
                </a:lnTo>
                <a:lnTo>
                  <a:pt x="707" y="1143"/>
                </a:lnTo>
                <a:lnTo>
                  <a:pt x="712" y="1143"/>
                </a:lnTo>
                <a:lnTo>
                  <a:pt x="722" y="1133"/>
                </a:lnTo>
                <a:lnTo>
                  <a:pt x="2276" y="2364"/>
                </a:lnTo>
                <a:lnTo>
                  <a:pt x="728" y="1081"/>
                </a:lnTo>
                <a:lnTo>
                  <a:pt x="728" y="1076"/>
                </a:lnTo>
                <a:lnTo>
                  <a:pt x="733" y="1065"/>
                </a:lnTo>
                <a:lnTo>
                  <a:pt x="728" y="1065"/>
                </a:lnTo>
                <a:lnTo>
                  <a:pt x="728" y="1070"/>
                </a:lnTo>
                <a:lnTo>
                  <a:pt x="722" y="1076"/>
                </a:lnTo>
                <a:lnTo>
                  <a:pt x="712" y="1076"/>
                </a:lnTo>
                <a:lnTo>
                  <a:pt x="712" y="1081"/>
                </a:lnTo>
                <a:lnTo>
                  <a:pt x="717" y="1081"/>
                </a:lnTo>
                <a:lnTo>
                  <a:pt x="722" y="1081"/>
                </a:lnTo>
                <a:lnTo>
                  <a:pt x="728" y="1081"/>
                </a:lnTo>
                <a:lnTo>
                  <a:pt x="2276" y="2364"/>
                </a:lnTo>
                <a:lnTo>
                  <a:pt x="790" y="966"/>
                </a:lnTo>
                <a:lnTo>
                  <a:pt x="785" y="972"/>
                </a:lnTo>
                <a:lnTo>
                  <a:pt x="790" y="972"/>
                </a:lnTo>
                <a:lnTo>
                  <a:pt x="790" y="966"/>
                </a:lnTo>
                <a:lnTo>
                  <a:pt x="2276" y="2364"/>
                </a:lnTo>
                <a:lnTo>
                  <a:pt x="785" y="302"/>
                </a:lnTo>
                <a:lnTo>
                  <a:pt x="790" y="296"/>
                </a:lnTo>
                <a:lnTo>
                  <a:pt x="785" y="296"/>
                </a:lnTo>
                <a:lnTo>
                  <a:pt x="785" y="302"/>
                </a:lnTo>
                <a:lnTo>
                  <a:pt x="2276" y="2364"/>
                </a:lnTo>
                <a:lnTo>
                  <a:pt x="800" y="707"/>
                </a:lnTo>
                <a:lnTo>
                  <a:pt x="800" y="702"/>
                </a:lnTo>
                <a:lnTo>
                  <a:pt x="805" y="696"/>
                </a:lnTo>
                <a:lnTo>
                  <a:pt x="800" y="702"/>
                </a:lnTo>
                <a:lnTo>
                  <a:pt x="800" y="707"/>
                </a:lnTo>
                <a:lnTo>
                  <a:pt x="2276" y="2364"/>
                </a:lnTo>
                <a:lnTo>
                  <a:pt x="800" y="494"/>
                </a:lnTo>
                <a:lnTo>
                  <a:pt x="795" y="499"/>
                </a:lnTo>
                <a:lnTo>
                  <a:pt x="795" y="504"/>
                </a:lnTo>
                <a:lnTo>
                  <a:pt x="795" y="499"/>
                </a:lnTo>
                <a:lnTo>
                  <a:pt x="800" y="499"/>
                </a:lnTo>
                <a:lnTo>
                  <a:pt x="805" y="499"/>
                </a:lnTo>
                <a:lnTo>
                  <a:pt x="805" y="494"/>
                </a:lnTo>
                <a:lnTo>
                  <a:pt x="805" y="489"/>
                </a:lnTo>
                <a:lnTo>
                  <a:pt x="800" y="494"/>
                </a:lnTo>
                <a:lnTo>
                  <a:pt x="2276" y="2364"/>
                </a:lnTo>
                <a:lnTo>
                  <a:pt x="800" y="416"/>
                </a:lnTo>
                <a:lnTo>
                  <a:pt x="795" y="421"/>
                </a:lnTo>
                <a:lnTo>
                  <a:pt x="805" y="416"/>
                </a:lnTo>
                <a:lnTo>
                  <a:pt x="805" y="411"/>
                </a:lnTo>
                <a:lnTo>
                  <a:pt x="800" y="416"/>
                </a:lnTo>
                <a:lnTo>
                  <a:pt x="2276" y="2364"/>
                </a:lnTo>
                <a:lnTo>
                  <a:pt x="800" y="582"/>
                </a:lnTo>
                <a:lnTo>
                  <a:pt x="800" y="577"/>
                </a:lnTo>
                <a:lnTo>
                  <a:pt x="795" y="582"/>
                </a:lnTo>
                <a:lnTo>
                  <a:pt x="790" y="587"/>
                </a:lnTo>
                <a:lnTo>
                  <a:pt x="795" y="587"/>
                </a:lnTo>
                <a:lnTo>
                  <a:pt x="790" y="587"/>
                </a:lnTo>
                <a:lnTo>
                  <a:pt x="795" y="587"/>
                </a:lnTo>
                <a:lnTo>
                  <a:pt x="790" y="587"/>
                </a:lnTo>
                <a:lnTo>
                  <a:pt x="795" y="587"/>
                </a:lnTo>
                <a:lnTo>
                  <a:pt x="800" y="582"/>
                </a:lnTo>
                <a:lnTo>
                  <a:pt x="2276" y="2364"/>
                </a:lnTo>
                <a:lnTo>
                  <a:pt x="795" y="587"/>
                </a:lnTo>
                <a:lnTo>
                  <a:pt x="795" y="582"/>
                </a:lnTo>
                <a:lnTo>
                  <a:pt x="800" y="582"/>
                </a:lnTo>
                <a:lnTo>
                  <a:pt x="795" y="587"/>
                </a:lnTo>
                <a:lnTo>
                  <a:pt x="2276" y="2364"/>
                </a:lnTo>
                <a:lnTo>
                  <a:pt x="483" y="1299"/>
                </a:lnTo>
                <a:lnTo>
                  <a:pt x="489" y="1294"/>
                </a:lnTo>
                <a:lnTo>
                  <a:pt x="489" y="1289"/>
                </a:lnTo>
                <a:lnTo>
                  <a:pt x="483" y="1289"/>
                </a:lnTo>
                <a:lnTo>
                  <a:pt x="478" y="1294"/>
                </a:lnTo>
                <a:lnTo>
                  <a:pt x="473" y="1299"/>
                </a:lnTo>
                <a:lnTo>
                  <a:pt x="478" y="1294"/>
                </a:lnTo>
                <a:lnTo>
                  <a:pt x="478" y="1299"/>
                </a:lnTo>
                <a:lnTo>
                  <a:pt x="483" y="1294"/>
                </a:lnTo>
                <a:lnTo>
                  <a:pt x="483" y="1299"/>
                </a:lnTo>
                <a:lnTo>
                  <a:pt x="2276" y="2364"/>
                </a:lnTo>
                <a:lnTo>
                  <a:pt x="468" y="1278"/>
                </a:lnTo>
                <a:lnTo>
                  <a:pt x="468" y="1273"/>
                </a:lnTo>
                <a:lnTo>
                  <a:pt x="473" y="1273"/>
                </a:lnTo>
                <a:lnTo>
                  <a:pt x="473" y="1268"/>
                </a:lnTo>
                <a:lnTo>
                  <a:pt x="468" y="1263"/>
                </a:lnTo>
                <a:lnTo>
                  <a:pt x="457" y="1268"/>
                </a:lnTo>
                <a:lnTo>
                  <a:pt x="452" y="1273"/>
                </a:lnTo>
                <a:lnTo>
                  <a:pt x="452" y="1278"/>
                </a:lnTo>
                <a:lnTo>
                  <a:pt x="447" y="1283"/>
                </a:lnTo>
                <a:lnTo>
                  <a:pt x="452" y="1283"/>
                </a:lnTo>
                <a:lnTo>
                  <a:pt x="457" y="1283"/>
                </a:lnTo>
                <a:lnTo>
                  <a:pt x="457" y="1289"/>
                </a:lnTo>
                <a:lnTo>
                  <a:pt x="463" y="1289"/>
                </a:lnTo>
                <a:lnTo>
                  <a:pt x="468" y="1283"/>
                </a:lnTo>
                <a:lnTo>
                  <a:pt x="468" y="1278"/>
                </a:lnTo>
                <a:lnTo>
                  <a:pt x="2276" y="2364"/>
                </a:lnTo>
                <a:lnTo>
                  <a:pt x="515" y="1242"/>
                </a:lnTo>
                <a:lnTo>
                  <a:pt x="525" y="1237"/>
                </a:lnTo>
                <a:lnTo>
                  <a:pt x="530" y="1231"/>
                </a:lnTo>
                <a:lnTo>
                  <a:pt x="530" y="1226"/>
                </a:lnTo>
                <a:lnTo>
                  <a:pt x="515" y="1231"/>
                </a:lnTo>
                <a:lnTo>
                  <a:pt x="504" y="1242"/>
                </a:lnTo>
                <a:lnTo>
                  <a:pt x="509" y="1242"/>
                </a:lnTo>
                <a:lnTo>
                  <a:pt x="504" y="1247"/>
                </a:lnTo>
                <a:lnTo>
                  <a:pt x="515" y="1242"/>
                </a:lnTo>
                <a:lnTo>
                  <a:pt x="2276" y="2364"/>
                </a:lnTo>
                <a:lnTo>
                  <a:pt x="457" y="1372"/>
                </a:lnTo>
                <a:lnTo>
                  <a:pt x="463" y="1372"/>
                </a:lnTo>
                <a:lnTo>
                  <a:pt x="463" y="1366"/>
                </a:lnTo>
                <a:lnTo>
                  <a:pt x="457" y="1372"/>
                </a:lnTo>
                <a:lnTo>
                  <a:pt x="2276" y="2364"/>
                </a:lnTo>
                <a:lnTo>
                  <a:pt x="494" y="1330"/>
                </a:lnTo>
                <a:lnTo>
                  <a:pt x="499" y="1325"/>
                </a:lnTo>
                <a:lnTo>
                  <a:pt x="483" y="1335"/>
                </a:lnTo>
                <a:lnTo>
                  <a:pt x="483" y="1330"/>
                </a:lnTo>
                <a:lnTo>
                  <a:pt x="489" y="1330"/>
                </a:lnTo>
                <a:lnTo>
                  <a:pt x="483" y="1335"/>
                </a:lnTo>
                <a:lnTo>
                  <a:pt x="494" y="1330"/>
                </a:lnTo>
                <a:lnTo>
                  <a:pt x="2276" y="2364"/>
                </a:lnTo>
                <a:lnTo>
                  <a:pt x="437" y="1133"/>
                </a:lnTo>
                <a:lnTo>
                  <a:pt x="431" y="1133"/>
                </a:lnTo>
                <a:lnTo>
                  <a:pt x="431" y="1138"/>
                </a:lnTo>
                <a:lnTo>
                  <a:pt x="431" y="1133"/>
                </a:lnTo>
                <a:lnTo>
                  <a:pt x="431" y="1138"/>
                </a:lnTo>
                <a:lnTo>
                  <a:pt x="431" y="1133"/>
                </a:lnTo>
                <a:lnTo>
                  <a:pt x="437" y="1133"/>
                </a:lnTo>
                <a:lnTo>
                  <a:pt x="2276" y="2364"/>
                </a:lnTo>
                <a:lnTo>
                  <a:pt x="457" y="1257"/>
                </a:lnTo>
                <a:lnTo>
                  <a:pt x="463" y="1257"/>
                </a:lnTo>
                <a:lnTo>
                  <a:pt x="463" y="1252"/>
                </a:lnTo>
                <a:lnTo>
                  <a:pt x="457" y="1252"/>
                </a:lnTo>
                <a:lnTo>
                  <a:pt x="457" y="1257"/>
                </a:lnTo>
                <a:lnTo>
                  <a:pt x="457" y="1252"/>
                </a:lnTo>
                <a:lnTo>
                  <a:pt x="457" y="1257"/>
                </a:lnTo>
                <a:lnTo>
                  <a:pt x="2276" y="2364"/>
                </a:lnTo>
                <a:lnTo>
                  <a:pt x="473" y="1283"/>
                </a:lnTo>
                <a:lnTo>
                  <a:pt x="478" y="1283"/>
                </a:lnTo>
                <a:lnTo>
                  <a:pt x="483" y="1278"/>
                </a:lnTo>
                <a:lnTo>
                  <a:pt x="483" y="1273"/>
                </a:lnTo>
                <a:lnTo>
                  <a:pt x="478" y="1273"/>
                </a:lnTo>
                <a:lnTo>
                  <a:pt x="468" y="1283"/>
                </a:lnTo>
                <a:lnTo>
                  <a:pt x="473" y="1283"/>
                </a:lnTo>
                <a:lnTo>
                  <a:pt x="2276" y="2364"/>
                </a:lnTo>
                <a:lnTo>
                  <a:pt x="416" y="1315"/>
                </a:lnTo>
                <a:lnTo>
                  <a:pt x="411" y="1315"/>
                </a:lnTo>
                <a:lnTo>
                  <a:pt x="411" y="1320"/>
                </a:lnTo>
                <a:lnTo>
                  <a:pt x="416" y="1315"/>
                </a:lnTo>
                <a:lnTo>
                  <a:pt x="2276" y="2364"/>
                </a:lnTo>
                <a:lnTo>
                  <a:pt x="499" y="1346"/>
                </a:lnTo>
                <a:lnTo>
                  <a:pt x="504" y="1346"/>
                </a:lnTo>
                <a:lnTo>
                  <a:pt x="499" y="1341"/>
                </a:lnTo>
                <a:lnTo>
                  <a:pt x="494" y="1346"/>
                </a:lnTo>
                <a:lnTo>
                  <a:pt x="499" y="1346"/>
                </a:lnTo>
                <a:lnTo>
                  <a:pt x="2276" y="2364"/>
                </a:lnTo>
                <a:lnTo>
                  <a:pt x="587" y="1221"/>
                </a:lnTo>
                <a:lnTo>
                  <a:pt x="598" y="1221"/>
                </a:lnTo>
                <a:lnTo>
                  <a:pt x="603" y="1211"/>
                </a:lnTo>
                <a:lnTo>
                  <a:pt x="598" y="1211"/>
                </a:lnTo>
                <a:lnTo>
                  <a:pt x="592" y="1221"/>
                </a:lnTo>
                <a:lnTo>
                  <a:pt x="587" y="1221"/>
                </a:lnTo>
                <a:lnTo>
                  <a:pt x="2276" y="2364"/>
                </a:lnTo>
                <a:lnTo>
                  <a:pt x="187" y="1335"/>
                </a:lnTo>
                <a:lnTo>
                  <a:pt x="192" y="1335"/>
                </a:lnTo>
                <a:lnTo>
                  <a:pt x="192" y="1341"/>
                </a:lnTo>
                <a:lnTo>
                  <a:pt x="192" y="1335"/>
                </a:lnTo>
                <a:lnTo>
                  <a:pt x="192" y="1341"/>
                </a:lnTo>
                <a:lnTo>
                  <a:pt x="192" y="1335"/>
                </a:lnTo>
                <a:lnTo>
                  <a:pt x="192" y="1341"/>
                </a:lnTo>
                <a:lnTo>
                  <a:pt x="198" y="1335"/>
                </a:lnTo>
                <a:lnTo>
                  <a:pt x="198" y="1341"/>
                </a:lnTo>
                <a:lnTo>
                  <a:pt x="198" y="1335"/>
                </a:lnTo>
                <a:lnTo>
                  <a:pt x="203" y="1335"/>
                </a:lnTo>
                <a:lnTo>
                  <a:pt x="208" y="1335"/>
                </a:lnTo>
                <a:lnTo>
                  <a:pt x="208" y="1325"/>
                </a:lnTo>
                <a:lnTo>
                  <a:pt x="213" y="1330"/>
                </a:lnTo>
                <a:lnTo>
                  <a:pt x="208" y="1325"/>
                </a:lnTo>
                <a:lnTo>
                  <a:pt x="213" y="1325"/>
                </a:lnTo>
                <a:lnTo>
                  <a:pt x="213" y="1320"/>
                </a:lnTo>
                <a:lnTo>
                  <a:pt x="208" y="1320"/>
                </a:lnTo>
                <a:lnTo>
                  <a:pt x="213" y="1320"/>
                </a:lnTo>
                <a:lnTo>
                  <a:pt x="208" y="1320"/>
                </a:lnTo>
                <a:lnTo>
                  <a:pt x="208" y="1315"/>
                </a:lnTo>
                <a:lnTo>
                  <a:pt x="203" y="1315"/>
                </a:lnTo>
                <a:lnTo>
                  <a:pt x="198" y="1315"/>
                </a:lnTo>
                <a:lnTo>
                  <a:pt x="198" y="1320"/>
                </a:lnTo>
                <a:lnTo>
                  <a:pt x="198" y="1315"/>
                </a:lnTo>
                <a:lnTo>
                  <a:pt x="192" y="1320"/>
                </a:lnTo>
                <a:lnTo>
                  <a:pt x="187" y="1320"/>
                </a:lnTo>
                <a:lnTo>
                  <a:pt x="187" y="1325"/>
                </a:lnTo>
                <a:lnTo>
                  <a:pt x="182" y="1330"/>
                </a:lnTo>
                <a:lnTo>
                  <a:pt x="187" y="1330"/>
                </a:lnTo>
                <a:lnTo>
                  <a:pt x="182" y="1330"/>
                </a:lnTo>
                <a:lnTo>
                  <a:pt x="187" y="1330"/>
                </a:lnTo>
                <a:lnTo>
                  <a:pt x="182" y="1335"/>
                </a:lnTo>
                <a:lnTo>
                  <a:pt x="187" y="1330"/>
                </a:lnTo>
                <a:lnTo>
                  <a:pt x="182" y="1335"/>
                </a:lnTo>
                <a:lnTo>
                  <a:pt x="187" y="1335"/>
                </a:lnTo>
                <a:lnTo>
                  <a:pt x="182" y="1335"/>
                </a:lnTo>
                <a:lnTo>
                  <a:pt x="187" y="1335"/>
                </a:lnTo>
                <a:lnTo>
                  <a:pt x="2276" y="2364"/>
                </a:lnTo>
                <a:lnTo>
                  <a:pt x="613" y="1148"/>
                </a:lnTo>
                <a:lnTo>
                  <a:pt x="608" y="1148"/>
                </a:lnTo>
                <a:lnTo>
                  <a:pt x="608" y="1153"/>
                </a:lnTo>
                <a:lnTo>
                  <a:pt x="613" y="1148"/>
                </a:lnTo>
                <a:lnTo>
                  <a:pt x="2276" y="2364"/>
                </a:lnTo>
                <a:lnTo>
                  <a:pt x="530" y="1252"/>
                </a:lnTo>
                <a:lnTo>
                  <a:pt x="535" y="1252"/>
                </a:lnTo>
                <a:lnTo>
                  <a:pt x="541" y="1247"/>
                </a:lnTo>
                <a:lnTo>
                  <a:pt x="541" y="1242"/>
                </a:lnTo>
                <a:lnTo>
                  <a:pt x="530" y="1252"/>
                </a:lnTo>
                <a:lnTo>
                  <a:pt x="2276" y="2364"/>
                </a:lnTo>
                <a:lnTo>
                  <a:pt x="805" y="655"/>
                </a:lnTo>
                <a:lnTo>
                  <a:pt x="800" y="660"/>
                </a:lnTo>
                <a:lnTo>
                  <a:pt x="800" y="655"/>
                </a:lnTo>
                <a:lnTo>
                  <a:pt x="805" y="655"/>
                </a:lnTo>
                <a:lnTo>
                  <a:pt x="2276" y="2364"/>
                </a:lnTo>
                <a:lnTo>
                  <a:pt x="629" y="1128"/>
                </a:lnTo>
                <a:lnTo>
                  <a:pt x="624" y="1128"/>
                </a:lnTo>
                <a:lnTo>
                  <a:pt x="624" y="1133"/>
                </a:lnTo>
                <a:lnTo>
                  <a:pt x="629" y="1128"/>
                </a:lnTo>
                <a:lnTo>
                  <a:pt x="2276" y="2364"/>
                </a:lnTo>
                <a:lnTo>
                  <a:pt x="733" y="1133"/>
                </a:lnTo>
                <a:lnTo>
                  <a:pt x="738" y="1128"/>
                </a:lnTo>
                <a:lnTo>
                  <a:pt x="733" y="1128"/>
                </a:lnTo>
                <a:lnTo>
                  <a:pt x="728" y="1133"/>
                </a:lnTo>
                <a:lnTo>
                  <a:pt x="733" y="1133"/>
                </a:lnTo>
                <a:lnTo>
                  <a:pt x="2276" y="2364"/>
                </a:lnTo>
                <a:lnTo>
                  <a:pt x="608" y="1195"/>
                </a:lnTo>
                <a:lnTo>
                  <a:pt x="603" y="1200"/>
                </a:lnTo>
                <a:lnTo>
                  <a:pt x="608" y="1200"/>
                </a:lnTo>
                <a:lnTo>
                  <a:pt x="603" y="1200"/>
                </a:lnTo>
                <a:lnTo>
                  <a:pt x="608" y="1195"/>
                </a:lnTo>
                <a:lnTo>
                  <a:pt x="2276" y="2364"/>
                </a:lnTo>
                <a:lnTo>
                  <a:pt x="582" y="1221"/>
                </a:lnTo>
                <a:lnTo>
                  <a:pt x="577" y="1221"/>
                </a:lnTo>
                <a:lnTo>
                  <a:pt x="566" y="1231"/>
                </a:lnTo>
                <a:lnTo>
                  <a:pt x="572" y="1231"/>
                </a:lnTo>
                <a:lnTo>
                  <a:pt x="582" y="1226"/>
                </a:lnTo>
                <a:lnTo>
                  <a:pt x="582" y="1221"/>
                </a:lnTo>
                <a:lnTo>
                  <a:pt x="2276" y="2364"/>
                </a:lnTo>
                <a:lnTo>
                  <a:pt x="629" y="1179"/>
                </a:lnTo>
                <a:lnTo>
                  <a:pt x="629" y="1174"/>
                </a:lnTo>
                <a:lnTo>
                  <a:pt x="618" y="1179"/>
                </a:lnTo>
                <a:lnTo>
                  <a:pt x="618" y="1185"/>
                </a:lnTo>
                <a:lnTo>
                  <a:pt x="624" y="1179"/>
                </a:lnTo>
                <a:lnTo>
                  <a:pt x="624" y="1185"/>
                </a:lnTo>
                <a:lnTo>
                  <a:pt x="624" y="1179"/>
                </a:lnTo>
                <a:lnTo>
                  <a:pt x="629" y="1179"/>
                </a:lnTo>
                <a:lnTo>
                  <a:pt x="2276" y="2364"/>
                </a:lnTo>
                <a:lnTo>
                  <a:pt x="3912" y="192"/>
                </a:lnTo>
                <a:lnTo>
                  <a:pt x="3912" y="187"/>
                </a:lnTo>
                <a:lnTo>
                  <a:pt x="3907" y="182"/>
                </a:lnTo>
                <a:lnTo>
                  <a:pt x="3902" y="182"/>
                </a:lnTo>
                <a:lnTo>
                  <a:pt x="3902" y="187"/>
                </a:lnTo>
                <a:lnTo>
                  <a:pt x="3907" y="192"/>
                </a:lnTo>
                <a:lnTo>
                  <a:pt x="3912" y="192"/>
                </a:lnTo>
                <a:lnTo>
                  <a:pt x="2276" y="2364"/>
                </a:lnTo>
                <a:lnTo>
                  <a:pt x="3886" y="130"/>
                </a:lnTo>
                <a:lnTo>
                  <a:pt x="3886" y="125"/>
                </a:lnTo>
                <a:lnTo>
                  <a:pt x="3881" y="130"/>
                </a:lnTo>
                <a:lnTo>
                  <a:pt x="3886" y="130"/>
                </a:lnTo>
                <a:lnTo>
                  <a:pt x="2276" y="2364"/>
                </a:lnTo>
                <a:lnTo>
                  <a:pt x="3860" y="109"/>
                </a:lnTo>
                <a:lnTo>
                  <a:pt x="3860" y="104"/>
                </a:lnTo>
                <a:lnTo>
                  <a:pt x="3865" y="104"/>
                </a:lnTo>
                <a:lnTo>
                  <a:pt x="3865" y="109"/>
                </a:lnTo>
                <a:lnTo>
                  <a:pt x="3865" y="114"/>
                </a:lnTo>
                <a:lnTo>
                  <a:pt x="3871" y="109"/>
                </a:lnTo>
                <a:lnTo>
                  <a:pt x="3871" y="114"/>
                </a:lnTo>
                <a:lnTo>
                  <a:pt x="3871" y="109"/>
                </a:lnTo>
                <a:lnTo>
                  <a:pt x="3876" y="109"/>
                </a:lnTo>
                <a:lnTo>
                  <a:pt x="3871" y="109"/>
                </a:lnTo>
                <a:lnTo>
                  <a:pt x="3876" y="104"/>
                </a:lnTo>
                <a:lnTo>
                  <a:pt x="3871" y="104"/>
                </a:lnTo>
                <a:lnTo>
                  <a:pt x="3865" y="99"/>
                </a:lnTo>
                <a:lnTo>
                  <a:pt x="3860" y="104"/>
                </a:lnTo>
                <a:lnTo>
                  <a:pt x="3855" y="104"/>
                </a:lnTo>
                <a:lnTo>
                  <a:pt x="3860" y="109"/>
                </a:lnTo>
                <a:lnTo>
                  <a:pt x="2276" y="2364"/>
                </a:lnTo>
                <a:lnTo>
                  <a:pt x="3840" y="89"/>
                </a:lnTo>
                <a:lnTo>
                  <a:pt x="3845" y="89"/>
                </a:lnTo>
                <a:lnTo>
                  <a:pt x="3845" y="83"/>
                </a:lnTo>
                <a:lnTo>
                  <a:pt x="3845" y="78"/>
                </a:lnTo>
                <a:lnTo>
                  <a:pt x="3840" y="78"/>
                </a:lnTo>
                <a:lnTo>
                  <a:pt x="3834" y="89"/>
                </a:lnTo>
                <a:lnTo>
                  <a:pt x="3840" y="89"/>
                </a:lnTo>
                <a:lnTo>
                  <a:pt x="2276" y="2364"/>
                </a:lnTo>
                <a:lnTo>
                  <a:pt x="3798" y="57"/>
                </a:lnTo>
                <a:lnTo>
                  <a:pt x="3803" y="52"/>
                </a:lnTo>
                <a:lnTo>
                  <a:pt x="3803" y="57"/>
                </a:lnTo>
                <a:lnTo>
                  <a:pt x="3808" y="52"/>
                </a:lnTo>
                <a:lnTo>
                  <a:pt x="3814" y="52"/>
                </a:lnTo>
                <a:lnTo>
                  <a:pt x="3814" y="47"/>
                </a:lnTo>
                <a:lnTo>
                  <a:pt x="3819" y="42"/>
                </a:lnTo>
                <a:lnTo>
                  <a:pt x="3814" y="42"/>
                </a:lnTo>
                <a:lnTo>
                  <a:pt x="3819" y="37"/>
                </a:lnTo>
                <a:lnTo>
                  <a:pt x="3814" y="37"/>
                </a:lnTo>
                <a:lnTo>
                  <a:pt x="3819" y="31"/>
                </a:lnTo>
                <a:lnTo>
                  <a:pt x="3814" y="37"/>
                </a:lnTo>
                <a:lnTo>
                  <a:pt x="3814" y="31"/>
                </a:lnTo>
                <a:lnTo>
                  <a:pt x="3808" y="37"/>
                </a:lnTo>
                <a:lnTo>
                  <a:pt x="3803" y="37"/>
                </a:lnTo>
                <a:lnTo>
                  <a:pt x="3803" y="42"/>
                </a:lnTo>
                <a:lnTo>
                  <a:pt x="3798" y="42"/>
                </a:lnTo>
                <a:lnTo>
                  <a:pt x="3798" y="47"/>
                </a:lnTo>
                <a:lnTo>
                  <a:pt x="3798" y="52"/>
                </a:lnTo>
                <a:lnTo>
                  <a:pt x="3798" y="57"/>
                </a:lnTo>
                <a:lnTo>
                  <a:pt x="2276" y="2364"/>
                </a:lnTo>
                <a:lnTo>
                  <a:pt x="3829" y="156"/>
                </a:lnTo>
                <a:lnTo>
                  <a:pt x="3829" y="151"/>
                </a:lnTo>
                <a:lnTo>
                  <a:pt x="3834" y="151"/>
                </a:lnTo>
                <a:lnTo>
                  <a:pt x="3829" y="146"/>
                </a:lnTo>
                <a:lnTo>
                  <a:pt x="3834" y="146"/>
                </a:lnTo>
                <a:lnTo>
                  <a:pt x="3829" y="146"/>
                </a:lnTo>
                <a:lnTo>
                  <a:pt x="3829" y="140"/>
                </a:lnTo>
                <a:lnTo>
                  <a:pt x="3824" y="146"/>
                </a:lnTo>
                <a:lnTo>
                  <a:pt x="3824" y="151"/>
                </a:lnTo>
                <a:lnTo>
                  <a:pt x="3829" y="151"/>
                </a:lnTo>
                <a:lnTo>
                  <a:pt x="3829" y="156"/>
                </a:lnTo>
                <a:lnTo>
                  <a:pt x="2276" y="2364"/>
                </a:lnTo>
                <a:lnTo>
                  <a:pt x="3969" y="94"/>
                </a:lnTo>
                <a:lnTo>
                  <a:pt x="3969" y="89"/>
                </a:lnTo>
                <a:lnTo>
                  <a:pt x="3975" y="89"/>
                </a:lnTo>
                <a:lnTo>
                  <a:pt x="3969" y="89"/>
                </a:lnTo>
                <a:lnTo>
                  <a:pt x="3969" y="94"/>
                </a:lnTo>
                <a:lnTo>
                  <a:pt x="2276" y="2364"/>
                </a:lnTo>
                <a:lnTo>
                  <a:pt x="4333" y="2094"/>
                </a:lnTo>
                <a:lnTo>
                  <a:pt x="4338" y="2094"/>
                </a:lnTo>
                <a:lnTo>
                  <a:pt x="4343" y="2094"/>
                </a:lnTo>
                <a:lnTo>
                  <a:pt x="4343" y="2099"/>
                </a:lnTo>
                <a:lnTo>
                  <a:pt x="4349" y="2104"/>
                </a:lnTo>
                <a:lnTo>
                  <a:pt x="4354" y="2104"/>
                </a:lnTo>
                <a:lnTo>
                  <a:pt x="4359" y="2104"/>
                </a:lnTo>
                <a:lnTo>
                  <a:pt x="4354" y="2099"/>
                </a:lnTo>
                <a:lnTo>
                  <a:pt x="4359" y="2094"/>
                </a:lnTo>
                <a:lnTo>
                  <a:pt x="4364" y="2094"/>
                </a:lnTo>
                <a:lnTo>
                  <a:pt x="4354" y="2089"/>
                </a:lnTo>
                <a:lnTo>
                  <a:pt x="4359" y="2089"/>
                </a:lnTo>
                <a:lnTo>
                  <a:pt x="4364" y="2083"/>
                </a:lnTo>
                <a:lnTo>
                  <a:pt x="4364" y="2078"/>
                </a:lnTo>
                <a:lnTo>
                  <a:pt x="4354" y="2089"/>
                </a:lnTo>
                <a:lnTo>
                  <a:pt x="4349" y="2083"/>
                </a:lnTo>
                <a:lnTo>
                  <a:pt x="4349" y="2078"/>
                </a:lnTo>
                <a:lnTo>
                  <a:pt x="4349" y="2083"/>
                </a:lnTo>
                <a:lnTo>
                  <a:pt x="4343" y="2083"/>
                </a:lnTo>
                <a:lnTo>
                  <a:pt x="4343" y="2089"/>
                </a:lnTo>
                <a:lnTo>
                  <a:pt x="4333" y="2094"/>
                </a:lnTo>
                <a:lnTo>
                  <a:pt x="2276" y="2364"/>
                </a:lnTo>
                <a:lnTo>
                  <a:pt x="4369" y="2115"/>
                </a:lnTo>
                <a:lnTo>
                  <a:pt x="4364" y="2120"/>
                </a:lnTo>
                <a:lnTo>
                  <a:pt x="4354" y="2130"/>
                </a:lnTo>
                <a:lnTo>
                  <a:pt x="4354" y="2135"/>
                </a:lnTo>
                <a:lnTo>
                  <a:pt x="4354" y="2141"/>
                </a:lnTo>
                <a:lnTo>
                  <a:pt x="4338" y="2146"/>
                </a:lnTo>
                <a:lnTo>
                  <a:pt x="4349" y="2146"/>
                </a:lnTo>
                <a:lnTo>
                  <a:pt x="4354" y="2146"/>
                </a:lnTo>
                <a:lnTo>
                  <a:pt x="4354" y="2156"/>
                </a:lnTo>
                <a:lnTo>
                  <a:pt x="4359" y="2167"/>
                </a:lnTo>
                <a:lnTo>
                  <a:pt x="4364" y="2167"/>
                </a:lnTo>
                <a:lnTo>
                  <a:pt x="4364" y="2161"/>
                </a:lnTo>
                <a:lnTo>
                  <a:pt x="4369" y="2172"/>
                </a:lnTo>
                <a:lnTo>
                  <a:pt x="4380" y="2182"/>
                </a:lnTo>
                <a:lnTo>
                  <a:pt x="4385" y="2182"/>
                </a:lnTo>
                <a:lnTo>
                  <a:pt x="4395" y="2172"/>
                </a:lnTo>
                <a:lnTo>
                  <a:pt x="4390" y="2167"/>
                </a:lnTo>
                <a:lnTo>
                  <a:pt x="4385" y="2156"/>
                </a:lnTo>
                <a:lnTo>
                  <a:pt x="4385" y="2151"/>
                </a:lnTo>
                <a:lnTo>
                  <a:pt x="4390" y="2151"/>
                </a:lnTo>
                <a:lnTo>
                  <a:pt x="4395" y="2151"/>
                </a:lnTo>
                <a:lnTo>
                  <a:pt x="4395" y="2141"/>
                </a:lnTo>
                <a:lnTo>
                  <a:pt x="4385" y="2141"/>
                </a:lnTo>
                <a:lnTo>
                  <a:pt x="4390" y="2130"/>
                </a:lnTo>
                <a:lnTo>
                  <a:pt x="4395" y="2130"/>
                </a:lnTo>
                <a:lnTo>
                  <a:pt x="4395" y="2120"/>
                </a:lnTo>
                <a:lnTo>
                  <a:pt x="4375" y="2130"/>
                </a:lnTo>
                <a:lnTo>
                  <a:pt x="4375" y="2120"/>
                </a:lnTo>
                <a:lnTo>
                  <a:pt x="4375" y="2115"/>
                </a:lnTo>
                <a:lnTo>
                  <a:pt x="4369" y="2115"/>
                </a:lnTo>
                <a:lnTo>
                  <a:pt x="2276" y="2364"/>
                </a:lnTo>
                <a:lnTo>
                  <a:pt x="3315" y="899"/>
                </a:lnTo>
                <a:lnTo>
                  <a:pt x="3315" y="878"/>
                </a:lnTo>
                <a:lnTo>
                  <a:pt x="3310" y="857"/>
                </a:lnTo>
                <a:lnTo>
                  <a:pt x="3299" y="852"/>
                </a:lnTo>
                <a:lnTo>
                  <a:pt x="3284" y="842"/>
                </a:lnTo>
                <a:lnTo>
                  <a:pt x="3289" y="857"/>
                </a:lnTo>
                <a:lnTo>
                  <a:pt x="3294" y="889"/>
                </a:lnTo>
                <a:lnTo>
                  <a:pt x="3299" y="899"/>
                </a:lnTo>
                <a:lnTo>
                  <a:pt x="3304" y="904"/>
                </a:lnTo>
                <a:lnTo>
                  <a:pt x="3315" y="904"/>
                </a:lnTo>
                <a:lnTo>
                  <a:pt x="3315" y="899"/>
                </a:lnTo>
                <a:lnTo>
                  <a:pt x="2276" y="2364"/>
                </a:lnTo>
                <a:lnTo>
                  <a:pt x="3200" y="977"/>
                </a:lnTo>
                <a:lnTo>
                  <a:pt x="3206" y="992"/>
                </a:lnTo>
                <a:lnTo>
                  <a:pt x="3211" y="1003"/>
                </a:lnTo>
                <a:lnTo>
                  <a:pt x="3216" y="998"/>
                </a:lnTo>
                <a:lnTo>
                  <a:pt x="3226" y="972"/>
                </a:lnTo>
                <a:lnTo>
                  <a:pt x="3226" y="961"/>
                </a:lnTo>
                <a:lnTo>
                  <a:pt x="3206" y="946"/>
                </a:lnTo>
                <a:lnTo>
                  <a:pt x="3195" y="946"/>
                </a:lnTo>
                <a:lnTo>
                  <a:pt x="3190" y="946"/>
                </a:lnTo>
                <a:lnTo>
                  <a:pt x="3190" y="961"/>
                </a:lnTo>
                <a:lnTo>
                  <a:pt x="3200" y="977"/>
                </a:lnTo>
                <a:lnTo>
                  <a:pt x="2276" y="2364"/>
                </a:lnTo>
                <a:lnTo>
                  <a:pt x="3190" y="847"/>
                </a:lnTo>
                <a:lnTo>
                  <a:pt x="3195" y="857"/>
                </a:lnTo>
                <a:lnTo>
                  <a:pt x="3200" y="857"/>
                </a:lnTo>
                <a:lnTo>
                  <a:pt x="3200" y="852"/>
                </a:lnTo>
                <a:lnTo>
                  <a:pt x="3200" y="837"/>
                </a:lnTo>
                <a:lnTo>
                  <a:pt x="3195" y="831"/>
                </a:lnTo>
                <a:lnTo>
                  <a:pt x="3190" y="837"/>
                </a:lnTo>
                <a:lnTo>
                  <a:pt x="3185" y="842"/>
                </a:lnTo>
                <a:lnTo>
                  <a:pt x="3190" y="847"/>
                </a:lnTo>
                <a:lnTo>
                  <a:pt x="2276" y="2364"/>
                </a:lnTo>
                <a:lnTo>
                  <a:pt x="4369" y="2244"/>
                </a:lnTo>
                <a:lnTo>
                  <a:pt x="4364" y="2239"/>
                </a:lnTo>
                <a:lnTo>
                  <a:pt x="4359" y="2244"/>
                </a:lnTo>
                <a:lnTo>
                  <a:pt x="4354" y="2276"/>
                </a:lnTo>
                <a:lnTo>
                  <a:pt x="4349" y="2354"/>
                </a:lnTo>
                <a:lnTo>
                  <a:pt x="4349" y="2359"/>
                </a:lnTo>
                <a:lnTo>
                  <a:pt x="4354" y="2359"/>
                </a:lnTo>
                <a:lnTo>
                  <a:pt x="4369" y="2338"/>
                </a:lnTo>
                <a:lnTo>
                  <a:pt x="4375" y="2333"/>
                </a:lnTo>
                <a:lnTo>
                  <a:pt x="4375" y="2328"/>
                </a:lnTo>
                <a:lnTo>
                  <a:pt x="4369" y="2322"/>
                </a:lnTo>
                <a:lnTo>
                  <a:pt x="4369" y="2307"/>
                </a:lnTo>
                <a:lnTo>
                  <a:pt x="4369" y="2276"/>
                </a:lnTo>
                <a:lnTo>
                  <a:pt x="4369" y="2244"/>
                </a:lnTo>
                <a:lnTo>
                  <a:pt x="2276" y="2364"/>
                </a:lnTo>
                <a:lnTo>
                  <a:pt x="4385" y="1824"/>
                </a:lnTo>
                <a:lnTo>
                  <a:pt x="4380" y="1813"/>
                </a:lnTo>
                <a:lnTo>
                  <a:pt x="4380" y="1818"/>
                </a:lnTo>
                <a:lnTo>
                  <a:pt x="4369" y="1824"/>
                </a:lnTo>
                <a:lnTo>
                  <a:pt x="4369" y="1834"/>
                </a:lnTo>
                <a:lnTo>
                  <a:pt x="4375" y="1839"/>
                </a:lnTo>
                <a:lnTo>
                  <a:pt x="4390" y="1855"/>
                </a:lnTo>
                <a:lnTo>
                  <a:pt x="4395" y="1855"/>
                </a:lnTo>
                <a:lnTo>
                  <a:pt x="4395" y="1850"/>
                </a:lnTo>
                <a:lnTo>
                  <a:pt x="4380" y="1834"/>
                </a:lnTo>
                <a:lnTo>
                  <a:pt x="4375" y="1829"/>
                </a:lnTo>
                <a:lnTo>
                  <a:pt x="4380" y="1829"/>
                </a:lnTo>
                <a:lnTo>
                  <a:pt x="4385" y="1824"/>
                </a:lnTo>
                <a:lnTo>
                  <a:pt x="2276" y="2364"/>
                </a:lnTo>
                <a:lnTo>
                  <a:pt x="4380" y="385"/>
                </a:lnTo>
                <a:lnTo>
                  <a:pt x="4375" y="395"/>
                </a:lnTo>
                <a:lnTo>
                  <a:pt x="4380" y="405"/>
                </a:lnTo>
                <a:lnTo>
                  <a:pt x="4395" y="411"/>
                </a:lnTo>
                <a:lnTo>
                  <a:pt x="4395" y="353"/>
                </a:lnTo>
                <a:lnTo>
                  <a:pt x="4385" y="369"/>
                </a:lnTo>
                <a:lnTo>
                  <a:pt x="4380" y="385"/>
                </a:lnTo>
                <a:lnTo>
                  <a:pt x="2276" y="2364"/>
                </a:lnTo>
                <a:lnTo>
                  <a:pt x="4395" y="1434"/>
                </a:lnTo>
                <a:lnTo>
                  <a:pt x="4395" y="1424"/>
                </a:lnTo>
                <a:lnTo>
                  <a:pt x="4390" y="1424"/>
                </a:lnTo>
                <a:lnTo>
                  <a:pt x="4395" y="1434"/>
                </a:lnTo>
                <a:lnTo>
                  <a:pt x="2276" y="2364"/>
                </a:lnTo>
                <a:lnTo>
                  <a:pt x="3206" y="868"/>
                </a:lnTo>
                <a:lnTo>
                  <a:pt x="3216" y="868"/>
                </a:lnTo>
                <a:lnTo>
                  <a:pt x="3221" y="868"/>
                </a:lnTo>
                <a:lnTo>
                  <a:pt x="3216" y="863"/>
                </a:lnTo>
                <a:lnTo>
                  <a:pt x="3211" y="863"/>
                </a:lnTo>
                <a:lnTo>
                  <a:pt x="3221" y="857"/>
                </a:lnTo>
                <a:lnTo>
                  <a:pt x="3226" y="857"/>
                </a:lnTo>
                <a:lnTo>
                  <a:pt x="3221" y="852"/>
                </a:lnTo>
                <a:lnTo>
                  <a:pt x="3216" y="852"/>
                </a:lnTo>
                <a:lnTo>
                  <a:pt x="3216" y="847"/>
                </a:lnTo>
                <a:lnTo>
                  <a:pt x="3211" y="847"/>
                </a:lnTo>
                <a:lnTo>
                  <a:pt x="3211" y="852"/>
                </a:lnTo>
                <a:lnTo>
                  <a:pt x="3211" y="857"/>
                </a:lnTo>
                <a:lnTo>
                  <a:pt x="3206" y="863"/>
                </a:lnTo>
                <a:lnTo>
                  <a:pt x="3206" y="868"/>
                </a:lnTo>
                <a:lnTo>
                  <a:pt x="2276" y="2364"/>
                </a:lnTo>
                <a:lnTo>
                  <a:pt x="4375" y="1107"/>
                </a:lnTo>
                <a:lnTo>
                  <a:pt x="4380" y="1117"/>
                </a:lnTo>
                <a:lnTo>
                  <a:pt x="4390" y="1133"/>
                </a:lnTo>
                <a:lnTo>
                  <a:pt x="4390" y="1153"/>
                </a:lnTo>
                <a:lnTo>
                  <a:pt x="4375" y="1153"/>
                </a:lnTo>
                <a:lnTo>
                  <a:pt x="4369" y="1159"/>
                </a:lnTo>
                <a:lnTo>
                  <a:pt x="4375" y="1179"/>
                </a:lnTo>
                <a:lnTo>
                  <a:pt x="4380" y="1190"/>
                </a:lnTo>
                <a:lnTo>
                  <a:pt x="4395" y="1190"/>
                </a:lnTo>
                <a:lnTo>
                  <a:pt x="4395" y="1081"/>
                </a:lnTo>
                <a:lnTo>
                  <a:pt x="4375" y="1091"/>
                </a:lnTo>
                <a:lnTo>
                  <a:pt x="4369" y="1096"/>
                </a:lnTo>
                <a:lnTo>
                  <a:pt x="4375" y="1107"/>
                </a:lnTo>
                <a:lnTo>
                  <a:pt x="2276" y="2364"/>
                </a:lnTo>
                <a:lnTo>
                  <a:pt x="4390" y="2276"/>
                </a:lnTo>
                <a:lnTo>
                  <a:pt x="4395" y="2276"/>
                </a:lnTo>
                <a:lnTo>
                  <a:pt x="4395" y="2250"/>
                </a:lnTo>
                <a:lnTo>
                  <a:pt x="4385" y="2255"/>
                </a:lnTo>
                <a:lnTo>
                  <a:pt x="4380" y="2265"/>
                </a:lnTo>
                <a:lnTo>
                  <a:pt x="4385" y="2276"/>
                </a:lnTo>
                <a:lnTo>
                  <a:pt x="4385" y="2281"/>
                </a:lnTo>
                <a:lnTo>
                  <a:pt x="4390" y="2276"/>
                </a:lnTo>
                <a:lnTo>
                  <a:pt x="2276" y="2364"/>
                </a:lnTo>
                <a:lnTo>
                  <a:pt x="4177" y="1086"/>
                </a:lnTo>
                <a:lnTo>
                  <a:pt x="4177" y="1107"/>
                </a:lnTo>
                <a:lnTo>
                  <a:pt x="4182" y="1091"/>
                </a:lnTo>
                <a:lnTo>
                  <a:pt x="4177" y="1086"/>
                </a:lnTo>
                <a:lnTo>
                  <a:pt x="2276" y="2364"/>
                </a:lnTo>
                <a:lnTo>
                  <a:pt x="4240" y="972"/>
                </a:lnTo>
                <a:lnTo>
                  <a:pt x="4229" y="966"/>
                </a:lnTo>
                <a:lnTo>
                  <a:pt x="4229" y="972"/>
                </a:lnTo>
                <a:lnTo>
                  <a:pt x="4234" y="982"/>
                </a:lnTo>
                <a:lnTo>
                  <a:pt x="4234" y="987"/>
                </a:lnTo>
                <a:lnTo>
                  <a:pt x="4240" y="998"/>
                </a:lnTo>
                <a:lnTo>
                  <a:pt x="4240" y="1008"/>
                </a:lnTo>
                <a:lnTo>
                  <a:pt x="4240" y="1013"/>
                </a:lnTo>
                <a:lnTo>
                  <a:pt x="4240" y="1018"/>
                </a:lnTo>
                <a:lnTo>
                  <a:pt x="4240" y="1013"/>
                </a:lnTo>
                <a:lnTo>
                  <a:pt x="4240" y="972"/>
                </a:lnTo>
                <a:lnTo>
                  <a:pt x="2276" y="2364"/>
                </a:lnTo>
                <a:lnTo>
                  <a:pt x="4224" y="998"/>
                </a:lnTo>
                <a:lnTo>
                  <a:pt x="4219" y="1013"/>
                </a:lnTo>
                <a:lnTo>
                  <a:pt x="4214" y="1070"/>
                </a:lnTo>
                <a:lnTo>
                  <a:pt x="4214" y="1086"/>
                </a:lnTo>
                <a:lnTo>
                  <a:pt x="4219" y="1086"/>
                </a:lnTo>
                <a:lnTo>
                  <a:pt x="4224" y="998"/>
                </a:lnTo>
                <a:lnTo>
                  <a:pt x="2276" y="2364"/>
                </a:lnTo>
                <a:lnTo>
                  <a:pt x="4234" y="1065"/>
                </a:lnTo>
                <a:lnTo>
                  <a:pt x="4240" y="1055"/>
                </a:lnTo>
                <a:lnTo>
                  <a:pt x="4234" y="1024"/>
                </a:lnTo>
                <a:lnTo>
                  <a:pt x="4234" y="1018"/>
                </a:lnTo>
                <a:lnTo>
                  <a:pt x="4229" y="1039"/>
                </a:lnTo>
                <a:lnTo>
                  <a:pt x="4219" y="1070"/>
                </a:lnTo>
                <a:lnTo>
                  <a:pt x="4219" y="1086"/>
                </a:lnTo>
                <a:lnTo>
                  <a:pt x="4229" y="1081"/>
                </a:lnTo>
                <a:lnTo>
                  <a:pt x="4229" y="1091"/>
                </a:lnTo>
                <a:lnTo>
                  <a:pt x="4229" y="1102"/>
                </a:lnTo>
                <a:lnTo>
                  <a:pt x="4229" y="1096"/>
                </a:lnTo>
                <a:lnTo>
                  <a:pt x="4234" y="1065"/>
                </a:lnTo>
                <a:lnTo>
                  <a:pt x="2276" y="2364"/>
                </a:lnTo>
                <a:lnTo>
                  <a:pt x="4156" y="1003"/>
                </a:lnTo>
                <a:lnTo>
                  <a:pt x="4162" y="1013"/>
                </a:lnTo>
                <a:lnTo>
                  <a:pt x="4162" y="1003"/>
                </a:lnTo>
                <a:lnTo>
                  <a:pt x="4162" y="998"/>
                </a:lnTo>
                <a:lnTo>
                  <a:pt x="4156" y="1003"/>
                </a:lnTo>
                <a:lnTo>
                  <a:pt x="2276" y="2364"/>
                </a:lnTo>
                <a:lnTo>
                  <a:pt x="4203" y="1138"/>
                </a:lnTo>
                <a:lnTo>
                  <a:pt x="4214" y="1190"/>
                </a:lnTo>
                <a:lnTo>
                  <a:pt x="4214" y="1185"/>
                </a:lnTo>
                <a:lnTo>
                  <a:pt x="4203" y="1122"/>
                </a:lnTo>
                <a:lnTo>
                  <a:pt x="4203" y="1138"/>
                </a:lnTo>
                <a:lnTo>
                  <a:pt x="2276" y="2364"/>
                </a:lnTo>
                <a:lnTo>
                  <a:pt x="4167" y="1159"/>
                </a:lnTo>
                <a:lnTo>
                  <a:pt x="4156" y="1050"/>
                </a:lnTo>
                <a:lnTo>
                  <a:pt x="4162" y="1143"/>
                </a:lnTo>
                <a:lnTo>
                  <a:pt x="4167" y="1159"/>
                </a:lnTo>
                <a:lnTo>
                  <a:pt x="2276" y="2364"/>
                </a:lnTo>
                <a:lnTo>
                  <a:pt x="4110" y="909"/>
                </a:lnTo>
                <a:lnTo>
                  <a:pt x="4110" y="894"/>
                </a:lnTo>
                <a:lnTo>
                  <a:pt x="4104" y="904"/>
                </a:lnTo>
                <a:lnTo>
                  <a:pt x="4110" y="909"/>
                </a:lnTo>
                <a:lnTo>
                  <a:pt x="2276" y="2364"/>
                </a:lnTo>
                <a:lnTo>
                  <a:pt x="4146" y="961"/>
                </a:lnTo>
                <a:lnTo>
                  <a:pt x="4146" y="972"/>
                </a:lnTo>
                <a:lnTo>
                  <a:pt x="4151" y="951"/>
                </a:lnTo>
                <a:lnTo>
                  <a:pt x="4146" y="940"/>
                </a:lnTo>
                <a:lnTo>
                  <a:pt x="4141" y="935"/>
                </a:lnTo>
                <a:lnTo>
                  <a:pt x="4141" y="956"/>
                </a:lnTo>
                <a:lnTo>
                  <a:pt x="4146" y="982"/>
                </a:lnTo>
                <a:lnTo>
                  <a:pt x="4146" y="977"/>
                </a:lnTo>
                <a:lnTo>
                  <a:pt x="4146" y="972"/>
                </a:lnTo>
                <a:lnTo>
                  <a:pt x="4146" y="961"/>
                </a:lnTo>
                <a:lnTo>
                  <a:pt x="2276" y="2364"/>
                </a:lnTo>
                <a:lnTo>
                  <a:pt x="3741" y="63"/>
                </a:lnTo>
                <a:lnTo>
                  <a:pt x="3736" y="68"/>
                </a:lnTo>
                <a:lnTo>
                  <a:pt x="3741" y="68"/>
                </a:lnTo>
                <a:lnTo>
                  <a:pt x="3741" y="63"/>
                </a:lnTo>
                <a:lnTo>
                  <a:pt x="2276" y="2364"/>
                </a:lnTo>
                <a:lnTo>
                  <a:pt x="3730" y="31"/>
                </a:lnTo>
                <a:lnTo>
                  <a:pt x="3730" y="37"/>
                </a:lnTo>
                <a:lnTo>
                  <a:pt x="3736" y="42"/>
                </a:lnTo>
                <a:lnTo>
                  <a:pt x="3736" y="37"/>
                </a:lnTo>
                <a:lnTo>
                  <a:pt x="3741" y="37"/>
                </a:lnTo>
                <a:lnTo>
                  <a:pt x="3746" y="31"/>
                </a:lnTo>
                <a:lnTo>
                  <a:pt x="3746" y="26"/>
                </a:lnTo>
                <a:lnTo>
                  <a:pt x="3746" y="21"/>
                </a:lnTo>
                <a:lnTo>
                  <a:pt x="3746" y="16"/>
                </a:lnTo>
                <a:lnTo>
                  <a:pt x="3741" y="16"/>
                </a:lnTo>
                <a:lnTo>
                  <a:pt x="3736" y="16"/>
                </a:lnTo>
                <a:lnTo>
                  <a:pt x="3736" y="21"/>
                </a:lnTo>
                <a:lnTo>
                  <a:pt x="3730" y="21"/>
                </a:lnTo>
                <a:lnTo>
                  <a:pt x="3730" y="26"/>
                </a:lnTo>
                <a:lnTo>
                  <a:pt x="3730" y="31"/>
                </a:lnTo>
                <a:lnTo>
                  <a:pt x="2276" y="2364"/>
                </a:lnTo>
                <a:lnTo>
                  <a:pt x="3777" y="37"/>
                </a:lnTo>
                <a:lnTo>
                  <a:pt x="3777" y="42"/>
                </a:lnTo>
                <a:lnTo>
                  <a:pt x="3782" y="42"/>
                </a:lnTo>
                <a:lnTo>
                  <a:pt x="3782" y="37"/>
                </a:lnTo>
                <a:lnTo>
                  <a:pt x="3777" y="37"/>
                </a:lnTo>
                <a:lnTo>
                  <a:pt x="2276" y="2364"/>
                </a:lnTo>
                <a:lnTo>
                  <a:pt x="4037" y="265"/>
                </a:lnTo>
                <a:lnTo>
                  <a:pt x="4037" y="270"/>
                </a:lnTo>
                <a:lnTo>
                  <a:pt x="4042" y="270"/>
                </a:lnTo>
                <a:lnTo>
                  <a:pt x="4042" y="265"/>
                </a:lnTo>
                <a:lnTo>
                  <a:pt x="4037" y="265"/>
                </a:lnTo>
                <a:lnTo>
                  <a:pt x="2276" y="2364"/>
                </a:lnTo>
                <a:lnTo>
                  <a:pt x="4307" y="961"/>
                </a:lnTo>
                <a:lnTo>
                  <a:pt x="4281" y="1102"/>
                </a:lnTo>
                <a:lnTo>
                  <a:pt x="4271" y="1081"/>
                </a:lnTo>
                <a:lnTo>
                  <a:pt x="4271" y="1091"/>
                </a:lnTo>
                <a:lnTo>
                  <a:pt x="4271" y="1096"/>
                </a:lnTo>
                <a:lnTo>
                  <a:pt x="4271" y="1091"/>
                </a:lnTo>
                <a:lnTo>
                  <a:pt x="4266" y="1086"/>
                </a:lnTo>
                <a:lnTo>
                  <a:pt x="4271" y="1133"/>
                </a:lnTo>
                <a:lnTo>
                  <a:pt x="4271" y="1148"/>
                </a:lnTo>
                <a:lnTo>
                  <a:pt x="4276" y="1143"/>
                </a:lnTo>
                <a:lnTo>
                  <a:pt x="4276" y="1133"/>
                </a:lnTo>
                <a:lnTo>
                  <a:pt x="4281" y="1164"/>
                </a:lnTo>
                <a:lnTo>
                  <a:pt x="4286" y="1190"/>
                </a:lnTo>
                <a:lnTo>
                  <a:pt x="4286" y="1247"/>
                </a:lnTo>
                <a:lnTo>
                  <a:pt x="4286" y="1263"/>
                </a:lnTo>
                <a:lnTo>
                  <a:pt x="4292" y="1257"/>
                </a:lnTo>
                <a:lnTo>
                  <a:pt x="4292" y="1268"/>
                </a:lnTo>
                <a:lnTo>
                  <a:pt x="4292" y="1257"/>
                </a:lnTo>
                <a:lnTo>
                  <a:pt x="4292" y="1237"/>
                </a:lnTo>
                <a:lnTo>
                  <a:pt x="4302" y="1273"/>
                </a:lnTo>
                <a:lnTo>
                  <a:pt x="4307" y="1263"/>
                </a:lnTo>
                <a:lnTo>
                  <a:pt x="4312" y="1242"/>
                </a:lnTo>
                <a:lnTo>
                  <a:pt x="4312" y="1200"/>
                </a:lnTo>
                <a:lnTo>
                  <a:pt x="4302" y="1148"/>
                </a:lnTo>
                <a:lnTo>
                  <a:pt x="4297" y="1122"/>
                </a:lnTo>
                <a:lnTo>
                  <a:pt x="4281" y="1102"/>
                </a:lnTo>
                <a:lnTo>
                  <a:pt x="4312" y="956"/>
                </a:lnTo>
                <a:lnTo>
                  <a:pt x="4307" y="961"/>
                </a:lnTo>
                <a:lnTo>
                  <a:pt x="2276" y="2364"/>
                </a:lnTo>
                <a:lnTo>
                  <a:pt x="4276" y="1034"/>
                </a:lnTo>
                <a:lnTo>
                  <a:pt x="4276" y="1013"/>
                </a:lnTo>
                <a:lnTo>
                  <a:pt x="4271" y="998"/>
                </a:lnTo>
                <a:lnTo>
                  <a:pt x="4255" y="982"/>
                </a:lnTo>
                <a:lnTo>
                  <a:pt x="4240" y="972"/>
                </a:lnTo>
                <a:lnTo>
                  <a:pt x="4245" y="987"/>
                </a:lnTo>
                <a:lnTo>
                  <a:pt x="4245" y="1003"/>
                </a:lnTo>
                <a:lnTo>
                  <a:pt x="4245" y="998"/>
                </a:lnTo>
                <a:lnTo>
                  <a:pt x="4250" y="982"/>
                </a:lnTo>
                <a:lnTo>
                  <a:pt x="4250" y="998"/>
                </a:lnTo>
                <a:lnTo>
                  <a:pt x="4250" y="1024"/>
                </a:lnTo>
                <a:lnTo>
                  <a:pt x="4245" y="1050"/>
                </a:lnTo>
                <a:lnTo>
                  <a:pt x="4250" y="1060"/>
                </a:lnTo>
                <a:lnTo>
                  <a:pt x="4255" y="1055"/>
                </a:lnTo>
                <a:lnTo>
                  <a:pt x="4255" y="1086"/>
                </a:lnTo>
                <a:lnTo>
                  <a:pt x="4260" y="1122"/>
                </a:lnTo>
                <a:lnTo>
                  <a:pt x="4260" y="1128"/>
                </a:lnTo>
                <a:lnTo>
                  <a:pt x="4260" y="1122"/>
                </a:lnTo>
                <a:lnTo>
                  <a:pt x="4260" y="1107"/>
                </a:lnTo>
                <a:lnTo>
                  <a:pt x="4260" y="1060"/>
                </a:lnTo>
                <a:lnTo>
                  <a:pt x="4260" y="1050"/>
                </a:lnTo>
                <a:lnTo>
                  <a:pt x="4266" y="1070"/>
                </a:lnTo>
                <a:lnTo>
                  <a:pt x="4276" y="1034"/>
                </a:lnTo>
                <a:lnTo>
                  <a:pt x="2276" y="2364"/>
                </a:lnTo>
                <a:lnTo>
                  <a:pt x="4307" y="1361"/>
                </a:lnTo>
                <a:lnTo>
                  <a:pt x="4307" y="1382"/>
                </a:lnTo>
                <a:lnTo>
                  <a:pt x="4307" y="1372"/>
                </a:lnTo>
                <a:lnTo>
                  <a:pt x="4307" y="1361"/>
                </a:lnTo>
                <a:lnTo>
                  <a:pt x="2276" y="2364"/>
                </a:lnTo>
                <a:lnTo>
                  <a:pt x="4286" y="1263"/>
                </a:lnTo>
                <a:lnTo>
                  <a:pt x="4281" y="1190"/>
                </a:lnTo>
                <a:lnTo>
                  <a:pt x="4286" y="1252"/>
                </a:lnTo>
                <a:lnTo>
                  <a:pt x="4286" y="1263"/>
                </a:lnTo>
                <a:lnTo>
                  <a:pt x="2276" y="2364"/>
                </a:lnTo>
                <a:lnTo>
                  <a:pt x="31" y="1434"/>
                </a:lnTo>
                <a:lnTo>
                  <a:pt x="37" y="1434"/>
                </a:lnTo>
                <a:lnTo>
                  <a:pt x="37" y="1429"/>
                </a:lnTo>
                <a:lnTo>
                  <a:pt x="31" y="1434"/>
                </a:lnTo>
                <a:lnTo>
                  <a:pt x="2276" y="2364"/>
                </a:lnTo>
                <a:lnTo>
                  <a:pt x="16" y="1418"/>
                </a:lnTo>
                <a:lnTo>
                  <a:pt x="16" y="1413"/>
                </a:lnTo>
                <a:lnTo>
                  <a:pt x="0" y="1418"/>
                </a:lnTo>
                <a:lnTo>
                  <a:pt x="0" y="1429"/>
                </a:lnTo>
                <a:lnTo>
                  <a:pt x="11" y="1424"/>
                </a:lnTo>
                <a:lnTo>
                  <a:pt x="16" y="1418"/>
                </a:lnTo>
                <a:lnTo>
                  <a:pt x="2276" y="2364"/>
                </a:lnTo>
                <a:lnTo>
                  <a:pt x="11" y="1424"/>
                </a:lnTo>
                <a:lnTo>
                  <a:pt x="16" y="1424"/>
                </a:lnTo>
                <a:lnTo>
                  <a:pt x="21" y="1418"/>
                </a:lnTo>
                <a:lnTo>
                  <a:pt x="11" y="1424"/>
                </a:lnTo>
                <a:lnTo>
                  <a:pt x="2276" y="2364"/>
                </a:lnTo>
                <a:lnTo>
                  <a:pt x="11" y="1424"/>
                </a:lnTo>
                <a:lnTo>
                  <a:pt x="16" y="1418"/>
                </a:lnTo>
                <a:lnTo>
                  <a:pt x="16" y="1424"/>
                </a:lnTo>
                <a:lnTo>
                  <a:pt x="11" y="1424"/>
                </a:lnTo>
                <a:lnTo>
                  <a:pt x="2276" y="2364"/>
                </a:lnTo>
                <a:lnTo>
                  <a:pt x="63" y="1450"/>
                </a:lnTo>
                <a:lnTo>
                  <a:pt x="52" y="1455"/>
                </a:lnTo>
                <a:lnTo>
                  <a:pt x="57" y="1455"/>
                </a:lnTo>
                <a:lnTo>
                  <a:pt x="63" y="1450"/>
                </a:lnTo>
                <a:lnTo>
                  <a:pt x="2276" y="2364"/>
                </a:lnTo>
                <a:lnTo>
                  <a:pt x="42" y="1434"/>
                </a:lnTo>
                <a:lnTo>
                  <a:pt x="52" y="1429"/>
                </a:lnTo>
                <a:lnTo>
                  <a:pt x="57" y="1429"/>
                </a:lnTo>
                <a:lnTo>
                  <a:pt x="52" y="1429"/>
                </a:lnTo>
                <a:lnTo>
                  <a:pt x="42" y="1434"/>
                </a:lnTo>
                <a:lnTo>
                  <a:pt x="2276" y="2364"/>
                </a:lnTo>
                <a:lnTo>
                  <a:pt x="135" y="1476"/>
                </a:lnTo>
                <a:lnTo>
                  <a:pt x="125" y="1481"/>
                </a:lnTo>
                <a:lnTo>
                  <a:pt x="130" y="1481"/>
                </a:lnTo>
                <a:lnTo>
                  <a:pt x="135" y="1476"/>
                </a:lnTo>
                <a:lnTo>
                  <a:pt x="2276" y="2364"/>
                </a:lnTo>
                <a:lnTo>
                  <a:pt x="0" y="1450"/>
                </a:lnTo>
                <a:lnTo>
                  <a:pt x="5" y="1444"/>
                </a:lnTo>
                <a:lnTo>
                  <a:pt x="16" y="1444"/>
                </a:lnTo>
                <a:lnTo>
                  <a:pt x="16" y="1439"/>
                </a:lnTo>
                <a:lnTo>
                  <a:pt x="0" y="1450"/>
                </a:lnTo>
                <a:lnTo>
                  <a:pt x="2276" y="2364"/>
                </a:lnTo>
                <a:lnTo>
                  <a:pt x="42" y="1408"/>
                </a:lnTo>
                <a:lnTo>
                  <a:pt x="47" y="1403"/>
                </a:lnTo>
                <a:lnTo>
                  <a:pt x="42" y="1403"/>
                </a:lnTo>
                <a:lnTo>
                  <a:pt x="42" y="1408"/>
                </a:lnTo>
                <a:lnTo>
                  <a:pt x="2276" y="2364"/>
                </a:lnTo>
                <a:lnTo>
                  <a:pt x="229" y="1330"/>
                </a:lnTo>
                <a:lnTo>
                  <a:pt x="229" y="1325"/>
                </a:lnTo>
                <a:lnTo>
                  <a:pt x="224" y="1325"/>
                </a:lnTo>
                <a:lnTo>
                  <a:pt x="218" y="1330"/>
                </a:lnTo>
                <a:lnTo>
                  <a:pt x="213" y="1335"/>
                </a:lnTo>
                <a:lnTo>
                  <a:pt x="218" y="1335"/>
                </a:lnTo>
                <a:lnTo>
                  <a:pt x="213" y="1335"/>
                </a:lnTo>
                <a:lnTo>
                  <a:pt x="218" y="1335"/>
                </a:lnTo>
                <a:lnTo>
                  <a:pt x="224" y="1335"/>
                </a:lnTo>
                <a:lnTo>
                  <a:pt x="229" y="1330"/>
                </a:lnTo>
                <a:lnTo>
                  <a:pt x="2276" y="2364"/>
                </a:lnTo>
                <a:lnTo>
                  <a:pt x="156" y="1387"/>
                </a:lnTo>
                <a:lnTo>
                  <a:pt x="161" y="1387"/>
                </a:lnTo>
                <a:lnTo>
                  <a:pt x="161" y="1382"/>
                </a:lnTo>
                <a:lnTo>
                  <a:pt x="166" y="1377"/>
                </a:lnTo>
                <a:lnTo>
                  <a:pt x="161" y="1377"/>
                </a:lnTo>
                <a:lnTo>
                  <a:pt x="156" y="1377"/>
                </a:lnTo>
                <a:lnTo>
                  <a:pt x="151" y="1377"/>
                </a:lnTo>
                <a:lnTo>
                  <a:pt x="151" y="1382"/>
                </a:lnTo>
                <a:lnTo>
                  <a:pt x="146" y="1382"/>
                </a:lnTo>
                <a:lnTo>
                  <a:pt x="146" y="1387"/>
                </a:lnTo>
                <a:lnTo>
                  <a:pt x="146" y="1392"/>
                </a:lnTo>
                <a:lnTo>
                  <a:pt x="146" y="1387"/>
                </a:lnTo>
                <a:lnTo>
                  <a:pt x="146" y="1392"/>
                </a:lnTo>
                <a:lnTo>
                  <a:pt x="151" y="1392"/>
                </a:lnTo>
                <a:lnTo>
                  <a:pt x="151" y="1387"/>
                </a:lnTo>
                <a:lnTo>
                  <a:pt x="151" y="1392"/>
                </a:lnTo>
                <a:lnTo>
                  <a:pt x="151" y="1387"/>
                </a:lnTo>
                <a:lnTo>
                  <a:pt x="156" y="1387"/>
                </a:lnTo>
                <a:lnTo>
                  <a:pt x="2276" y="2364"/>
                </a:lnTo>
                <a:lnTo>
                  <a:pt x="172" y="1398"/>
                </a:lnTo>
                <a:lnTo>
                  <a:pt x="166" y="1403"/>
                </a:lnTo>
                <a:lnTo>
                  <a:pt x="156" y="1408"/>
                </a:lnTo>
                <a:lnTo>
                  <a:pt x="161" y="1408"/>
                </a:lnTo>
                <a:lnTo>
                  <a:pt x="161" y="1413"/>
                </a:lnTo>
                <a:lnTo>
                  <a:pt x="166" y="1408"/>
                </a:lnTo>
                <a:lnTo>
                  <a:pt x="161" y="1408"/>
                </a:lnTo>
                <a:lnTo>
                  <a:pt x="172" y="1403"/>
                </a:lnTo>
                <a:lnTo>
                  <a:pt x="172" y="1398"/>
                </a:lnTo>
                <a:lnTo>
                  <a:pt x="2276" y="2364"/>
                </a:lnTo>
                <a:lnTo>
                  <a:pt x="146" y="1341"/>
                </a:lnTo>
                <a:lnTo>
                  <a:pt x="151" y="1341"/>
                </a:lnTo>
                <a:lnTo>
                  <a:pt x="151" y="1335"/>
                </a:lnTo>
                <a:lnTo>
                  <a:pt x="156" y="1335"/>
                </a:lnTo>
                <a:lnTo>
                  <a:pt x="151" y="1335"/>
                </a:lnTo>
                <a:lnTo>
                  <a:pt x="146" y="1335"/>
                </a:lnTo>
                <a:lnTo>
                  <a:pt x="146" y="1341"/>
                </a:lnTo>
                <a:lnTo>
                  <a:pt x="2276" y="2364"/>
                </a:lnTo>
                <a:lnTo>
                  <a:pt x="94" y="1429"/>
                </a:lnTo>
                <a:lnTo>
                  <a:pt x="99" y="1429"/>
                </a:lnTo>
                <a:lnTo>
                  <a:pt x="99" y="1424"/>
                </a:lnTo>
                <a:lnTo>
                  <a:pt x="99" y="1418"/>
                </a:lnTo>
                <a:lnTo>
                  <a:pt x="89" y="1424"/>
                </a:lnTo>
                <a:lnTo>
                  <a:pt x="89" y="1429"/>
                </a:lnTo>
                <a:lnTo>
                  <a:pt x="83" y="1429"/>
                </a:lnTo>
                <a:lnTo>
                  <a:pt x="89" y="1429"/>
                </a:lnTo>
                <a:lnTo>
                  <a:pt x="94" y="1429"/>
                </a:lnTo>
                <a:lnTo>
                  <a:pt x="2276" y="2364"/>
                </a:lnTo>
                <a:lnTo>
                  <a:pt x="125" y="1418"/>
                </a:lnTo>
                <a:lnTo>
                  <a:pt x="114" y="1429"/>
                </a:lnTo>
                <a:lnTo>
                  <a:pt x="114" y="1424"/>
                </a:lnTo>
                <a:lnTo>
                  <a:pt x="114" y="1429"/>
                </a:lnTo>
                <a:lnTo>
                  <a:pt x="99" y="1429"/>
                </a:lnTo>
                <a:lnTo>
                  <a:pt x="99" y="1434"/>
                </a:lnTo>
                <a:lnTo>
                  <a:pt x="94" y="1434"/>
                </a:lnTo>
                <a:lnTo>
                  <a:pt x="99" y="1434"/>
                </a:lnTo>
                <a:lnTo>
                  <a:pt x="94" y="1439"/>
                </a:lnTo>
                <a:lnTo>
                  <a:pt x="99" y="1439"/>
                </a:lnTo>
                <a:lnTo>
                  <a:pt x="109" y="1434"/>
                </a:lnTo>
                <a:lnTo>
                  <a:pt x="114" y="1429"/>
                </a:lnTo>
                <a:lnTo>
                  <a:pt x="125" y="1424"/>
                </a:lnTo>
                <a:lnTo>
                  <a:pt x="125" y="1418"/>
                </a:lnTo>
                <a:lnTo>
                  <a:pt x="2276" y="2364"/>
                </a:lnTo>
                <a:lnTo>
                  <a:pt x="166" y="1341"/>
                </a:lnTo>
                <a:lnTo>
                  <a:pt x="166" y="1335"/>
                </a:lnTo>
                <a:lnTo>
                  <a:pt x="161" y="1335"/>
                </a:lnTo>
                <a:lnTo>
                  <a:pt x="156" y="1335"/>
                </a:lnTo>
                <a:lnTo>
                  <a:pt x="156" y="1341"/>
                </a:lnTo>
                <a:lnTo>
                  <a:pt x="151" y="1341"/>
                </a:lnTo>
                <a:lnTo>
                  <a:pt x="156" y="1346"/>
                </a:lnTo>
                <a:lnTo>
                  <a:pt x="161" y="1346"/>
                </a:lnTo>
                <a:lnTo>
                  <a:pt x="166" y="1341"/>
                </a:lnTo>
                <a:lnTo>
                  <a:pt x="2276" y="2364"/>
                </a:lnTo>
                <a:lnTo>
                  <a:pt x="114" y="1387"/>
                </a:lnTo>
                <a:lnTo>
                  <a:pt x="120" y="1387"/>
                </a:lnTo>
                <a:lnTo>
                  <a:pt x="125" y="1387"/>
                </a:lnTo>
                <a:lnTo>
                  <a:pt x="130" y="1382"/>
                </a:lnTo>
                <a:lnTo>
                  <a:pt x="135" y="1377"/>
                </a:lnTo>
                <a:lnTo>
                  <a:pt x="125" y="1377"/>
                </a:lnTo>
                <a:lnTo>
                  <a:pt x="120" y="1382"/>
                </a:lnTo>
                <a:lnTo>
                  <a:pt x="114" y="1382"/>
                </a:lnTo>
                <a:lnTo>
                  <a:pt x="114" y="1387"/>
                </a:lnTo>
                <a:lnTo>
                  <a:pt x="2276" y="2364"/>
                </a:lnTo>
                <a:lnTo>
                  <a:pt x="3076" y="2359"/>
                </a:lnTo>
                <a:lnTo>
                  <a:pt x="3081" y="2338"/>
                </a:lnTo>
                <a:lnTo>
                  <a:pt x="3081" y="2328"/>
                </a:lnTo>
                <a:lnTo>
                  <a:pt x="3071" y="2317"/>
                </a:lnTo>
                <a:lnTo>
                  <a:pt x="3065" y="2317"/>
                </a:lnTo>
                <a:lnTo>
                  <a:pt x="3065" y="2343"/>
                </a:lnTo>
                <a:lnTo>
                  <a:pt x="3071" y="2359"/>
                </a:lnTo>
                <a:lnTo>
                  <a:pt x="3076" y="2359"/>
                </a:lnTo>
                <a:lnTo>
                  <a:pt x="2276" y="2364"/>
                </a:lnTo>
                <a:lnTo>
                  <a:pt x="3200" y="1990"/>
                </a:lnTo>
                <a:lnTo>
                  <a:pt x="3195" y="2000"/>
                </a:lnTo>
                <a:lnTo>
                  <a:pt x="3195" y="2011"/>
                </a:lnTo>
                <a:lnTo>
                  <a:pt x="3211" y="1985"/>
                </a:lnTo>
                <a:lnTo>
                  <a:pt x="3200" y="1990"/>
                </a:lnTo>
                <a:lnTo>
                  <a:pt x="2276" y="2364"/>
                </a:lnTo>
                <a:lnTo>
                  <a:pt x="3221" y="2016"/>
                </a:lnTo>
                <a:lnTo>
                  <a:pt x="3200" y="2021"/>
                </a:lnTo>
                <a:lnTo>
                  <a:pt x="3206" y="2031"/>
                </a:lnTo>
                <a:lnTo>
                  <a:pt x="3221" y="2016"/>
                </a:lnTo>
                <a:lnTo>
                  <a:pt x="2276" y="2364"/>
                </a:lnTo>
                <a:lnTo>
                  <a:pt x="3206" y="1912"/>
                </a:lnTo>
                <a:lnTo>
                  <a:pt x="3185" y="1912"/>
                </a:lnTo>
                <a:lnTo>
                  <a:pt x="3175" y="1902"/>
                </a:lnTo>
                <a:lnTo>
                  <a:pt x="3169" y="1896"/>
                </a:lnTo>
                <a:lnTo>
                  <a:pt x="3169" y="1907"/>
                </a:lnTo>
                <a:lnTo>
                  <a:pt x="3175" y="1917"/>
                </a:lnTo>
                <a:lnTo>
                  <a:pt x="3180" y="1933"/>
                </a:lnTo>
                <a:lnTo>
                  <a:pt x="3185" y="1948"/>
                </a:lnTo>
                <a:lnTo>
                  <a:pt x="3180" y="1969"/>
                </a:lnTo>
                <a:lnTo>
                  <a:pt x="3180" y="1979"/>
                </a:lnTo>
                <a:lnTo>
                  <a:pt x="3190" y="1969"/>
                </a:lnTo>
                <a:lnTo>
                  <a:pt x="3195" y="1964"/>
                </a:lnTo>
                <a:lnTo>
                  <a:pt x="3206" y="1964"/>
                </a:lnTo>
                <a:lnTo>
                  <a:pt x="3211" y="1969"/>
                </a:lnTo>
                <a:lnTo>
                  <a:pt x="3216" y="1964"/>
                </a:lnTo>
                <a:lnTo>
                  <a:pt x="3226" y="1954"/>
                </a:lnTo>
                <a:lnTo>
                  <a:pt x="3237" y="1938"/>
                </a:lnTo>
                <a:lnTo>
                  <a:pt x="3232" y="1933"/>
                </a:lnTo>
                <a:lnTo>
                  <a:pt x="3226" y="1938"/>
                </a:lnTo>
                <a:lnTo>
                  <a:pt x="3211" y="1948"/>
                </a:lnTo>
                <a:lnTo>
                  <a:pt x="3211" y="1943"/>
                </a:lnTo>
                <a:lnTo>
                  <a:pt x="3211" y="1938"/>
                </a:lnTo>
                <a:lnTo>
                  <a:pt x="3221" y="1907"/>
                </a:lnTo>
                <a:lnTo>
                  <a:pt x="3206" y="1912"/>
                </a:lnTo>
                <a:lnTo>
                  <a:pt x="2276" y="2364"/>
                </a:lnTo>
                <a:lnTo>
                  <a:pt x="322" y="2322"/>
                </a:lnTo>
                <a:lnTo>
                  <a:pt x="327" y="2317"/>
                </a:lnTo>
                <a:lnTo>
                  <a:pt x="327" y="2302"/>
                </a:lnTo>
                <a:lnTo>
                  <a:pt x="327" y="2291"/>
                </a:lnTo>
                <a:lnTo>
                  <a:pt x="322" y="2307"/>
                </a:lnTo>
                <a:lnTo>
                  <a:pt x="322" y="2322"/>
                </a:lnTo>
                <a:lnTo>
                  <a:pt x="2276" y="2364"/>
                </a:lnTo>
                <a:lnTo>
                  <a:pt x="3029" y="1979"/>
                </a:lnTo>
                <a:lnTo>
                  <a:pt x="3029" y="1969"/>
                </a:lnTo>
                <a:lnTo>
                  <a:pt x="3034" y="1959"/>
                </a:lnTo>
                <a:lnTo>
                  <a:pt x="3034" y="1954"/>
                </a:lnTo>
                <a:lnTo>
                  <a:pt x="3034" y="1948"/>
                </a:lnTo>
                <a:lnTo>
                  <a:pt x="3024" y="1954"/>
                </a:lnTo>
                <a:lnTo>
                  <a:pt x="3019" y="1959"/>
                </a:lnTo>
                <a:lnTo>
                  <a:pt x="3019" y="1964"/>
                </a:lnTo>
                <a:lnTo>
                  <a:pt x="3024" y="1964"/>
                </a:lnTo>
                <a:lnTo>
                  <a:pt x="3024" y="1969"/>
                </a:lnTo>
                <a:lnTo>
                  <a:pt x="3024" y="1979"/>
                </a:lnTo>
                <a:lnTo>
                  <a:pt x="3019" y="1985"/>
                </a:lnTo>
                <a:lnTo>
                  <a:pt x="3029" y="1979"/>
                </a:lnTo>
                <a:lnTo>
                  <a:pt x="2276" y="2364"/>
                </a:lnTo>
                <a:lnTo>
                  <a:pt x="63" y="1398"/>
                </a:lnTo>
                <a:lnTo>
                  <a:pt x="63" y="1392"/>
                </a:lnTo>
                <a:lnTo>
                  <a:pt x="57" y="1392"/>
                </a:lnTo>
                <a:lnTo>
                  <a:pt x="63" y="1398"/>
                </a:lnTo>
                <a:lnTo>
                  <a:pt x="57" y="1398"/>
                </a:lnTo>
                <a:lnTo>
                  <a:pt x="63" y="1398"/>
                </a:lnTo>
                <a:lnTo>
                  <a:pt x="2276" y="2364"/>
                </a:lnTo>
                <a:lnTo>
                  <a:pt x="3388" y="1195"/>
                </a:lnTo>
                <a:lnTo>
                  <a:pt x="3393" y="1153"/>
                </a:lnTo>
                <a:lnTo>
                  <a:pt x="3382" y="1190"/>
                </a:lnTo>
                <a:lnTo>
                  <a:pt x="3377" y="1211"/>
                </a:lnTo>
                <a:lnTo>
                  <a:pt x="3377" y="1221"/>
                </a:lnTo>
                <a:lnTo>
                  <a:pt x="3382" y="1216"/>
                </a:lnTo>
                <a:lnTo>
                  <a:pt x="3388" y="1195"/>
                </a:lnTo>
                <a:lnTo>
                  <a:pt x="2276" y="2364"/>
                </a:lnTo>
                <a:lnTo>
                  <a:pt x="3465" y="1128"/>
                </a:lnTo>
                <a:lnTo>
                  <a:pt x="3471" y="1107"/>
                </a:lnTo>
                <a:lnTo>
                  <a:pt x="3476" y="1102"/>
                </a:lnTo>
                <a:lnTo>
                  <a:pt x="3481" y="1102"/>
                </a:lnTo>
                <a:lnTo>
                  <a:pt x="3481" y="1086"/>
                </a:lnTo>
                <a:lnTo>
                  <a:pt x="3481" y="1076"/>
                </a:lnTo>
                <a:lnTo>
                  <a:pt x="3476" y="1076"/>
                </a:lnTo>
                <a:lnTo>
                  <a:pt x="3476" y="1086"/>
                </a:lnTo>
                <a:lnTo>
                  <a:pt x="3471" y="1076"/>
                </a:lnTo>
                <a:lnTo>
                  <a:pt x="3471" y="1060"/>
                </a:lnTo>
                <a:lnTo>
                  <a:pt x="3465" y="1091"/>
                </a:lnTo>
                <a:lnTo>
                  <a:pt x="3460" y="1122"/>
                </a:lnTo>
                <a:lnTo>
                  <a:pt x="3465" y="1128"/>
                </a:lnTo>
                <a:lnTo>
                  <a:pt x="2276" y="2364"/>
                </a:lnTo>
                <a:lnTo>
                  <a:pt x="3263" y="1699"/>
                </a:lnTo>
                <a:lnTo>
                  <a:pt x="3263" y="1694"/>
                </a:lnTo>
                <a:lnTo>
                  <a:pt x="3252" y="1694"/>
                </a:lnTo>
                <a:lnTo>
                  <a:pt x="3237" y="1704"/>
                </a:lnTo>
                <a:lnTo>
                  <a:pt x="3232" y="1720"/>
                </a:lnTo>
                <a:lnTo>
                  <a:pt x="3242" y="1715"/>
                </a:lnTo>
                <a:lnTo>
                  <a:pt x="3263" y="1699"/>
                </a:lnTo>
                <a:lnTo>
                  <a:pt x="2276" y="2364"/>
                </a:lnTo>
                <a:lnTo>
                  <a:pt x="3237" y="2047"/>
                </a:lnTo>
                <a:lnTo>
                  <a:pt x="3247" y="2047"/>
                </a:lnTo>
                <a:lnTo>
                  <a:pt x="3237" y="2037"/>
                </a:lnTo>
                <a:lnTo>
                  <a:pt x="3226" y="2031"/>
                </a:lnTo>
                <a:lnTo>
                  <a:pt x="3226" y="2026"/>
                </a:lnTo>
                <a:lnTo>
                  <a:pt x="3221" y="2031"/>
                </a:lnTo>
                <a:lnTo>
                  <a:pt x="3216" y="2042"/>
                </a:lnTo>
                <a:lnTo>
                  <a:pt x="3226" y="2057"/>
                </a:lnTo>
                <a:lnTo>
                  <a:pt x="3237" y="2047"/>
                </a:lnTo>
                <a:lnTo>
                  <a:pt x="2276" y="2364"/>
                </a:lnTo>
                <a:lnTo>
                  <a:pt x="3159" y="1772"/>
                </a:lnTo>
                <a:lnTo>
                  <a:pt x="3159" y="1798"/>
                </a:lnTo>
                <a:lnTo>
                  <a:pt x="3164" y="1808"/>
                </a:lnTo>
                <a:lnTo>
                  <a:pt x="3169" y="1808"/>
                </a:lnTo>
                <a:lnTo>
                  <a:pt x="3175" y="1803"/>
                </a:lnTo>
                <a:lnTo>
                  <a:pt x="3190" y="1792"/>
                </a:lnTo>
                <a:lnTo>
                  <a:pt x="3200" y="1772"/>
                </a:lnTo>
                <a:lnTo>
                  <a:pt x="3211" y="1751"/>
                </a:lnTo>
                <a:lnTo>
                  <a:pt x="3200" y="1751"/>
                </a:lnTo>
                <a:lnTo>
                  <a:pt x="3190" y="1751"/>
                </a:lnTo>
                <a:lnTo>
                  <a:pt x="3175" y="1756"/>
                </a:lnTo>
                <a:lnTo>
                  <a:pt x="3159" y="1772"/>
                </a:lnTo>
                <a:lnTo>
                  <a:pt x="2276" y="2364"/>
                </a:lnTo>
                <a:lnTo>
                  <a:pt x="3517" y="1200"/>
                </a:lnTo>
                <a:lnTo>
                  <a:pt x="3507" y="1211"/>
                </a:lnTo>
                <a:lnTo>
                  <a:pt x="3507" y="1221"/>
                </a:lnTo>
                <a:lnTo>
                  <a:pt x="3512" y="1221"/>
                </a:lnTo>
                <a:lnTo>
                  <a:pt x="3523" y="1211"/>
                </a:lnTo>
                <a:lnTo>
                  <a:pt x="3523" y="1200"/>
                </a:lnTo>
                <a:lnTo>
                  <a:pt x="3517" y="1200"/>
                </a:lnTo>
                <a:lnTo>
                  <a:pt x="2276" y="2364"/>
                </a:lnTo>
                <a:lnTo>
                  <a:pt x="5" y="1460"/>
                </a:lnTo>
                <a:lnTo>
                  <a:pt x="5" y="1455"/>
                </a:lnTo>
                <a:lnTo>
                  <a:pt x="5" y="1450"/>
                </a:lnTo>
                <a:lnTo>
                  <a:pt x="11" y="1450"/>
                </a:lnTo>
                <a:lnTo>
                  <a:pt x="5" y="1450"/>
                </a:lnTo>
                <a:lnTo>
                  <a:pt x="0" y="1450"/>
                </a:lnTo>
                <a:lnTo>
                  <a:pt x="0" y="1460"/>
                </a:lnTo>
                <a:lnTo>
                  <a:pt x="5" y="1460"/>
                </a:lnTo>
                <a:lnTo>
                  <a:pt x="2276" y="2364"/>
                </a:lnTo>
                <a:lnTo>
                  <a:pt x="333" y="2946"/>
                </a:lnTo>
                <a:lnTo>
                  <a:pt x="327" y="2941"/>
                </a:lnTo>
                <a:lnTo>
                  <a:pt x="327" y="2961"/>
                </a:lnTo>
                <a:lnTo>
                  <a:pt x="333" y="2946"/>
                </a:lnTo>
                <a:lnTo>
                  <a:pt x="2276" y="2364"/>
                </a:lnTo>
                <a:lnTo>
                  <a:pt x="68" y="1392"/>
                </a:lnTo>
                <a:lnTo>
                  <a:pt x="63" y="1403"/>
                </a:lnTo>
                <a:lnTo>
                  <a:pt x="68" y="1403"/>
                </a:lnTo>
                <a:lnTo>
                  <a:pt x="78" y="1398"/>
                </a:lnTo>
                <a:lnTo>
                  <a:pt x="73" y="1398"/>
                </a:lnTo>
                <a:lnTo>
                  <a:pt x="73" y="1392"/>
                </a:lnTo>
                <a:lnTo>
                  <a:pt x="68" y="1392"/>
                </a:lnTo>
                <a:lnTo>
                  <a:pt x="2276" y="2364"/>
                </a:lnTo>
                <a:lnTo>
                  <a:pt x="322" y="2743"/>
                </a:lnTo>
                <a:lnTo>
                  <a:pt x="327" y="2743"/>
                </a:lnTo>
                <a:lnTo>
                  <a:pt x="327" y="2738"/>
                </a:lnTo>
                <a:lnTo>
                  <a:pt x="327" y="2728"/>
                </a:lnTo>
                <a:lnTo>
                  <a:pt x="322" y="2743"/>
                </a:lnTo>
                <a:lnTo>
                  <a:pt x="2276" y="2364"/>
                </a:lnTo>
                <a:lnTo>
                  <a:pt x="333" y="2889"/>
                </a:lnTo>
                <a:lnTo>
                  <a:pt x="338" y="2863"/>
                </a:lnTo>
                <a:lnTo>
                  <a:pt x="333" y="2868"/>
                </a:lnTo>
                <a:lnTo>
                  <a:pt x="333" y="2889"/>
                </a:lnTo>
                <a:lnTo>
                  <a:pt x="2276" y="2364"/>
                </a:lnTo>
                <a:lnTo>
                  <a:pt x="338" y="2670"/>
                </a:lnTo>
                <a:lnTo>
                  <a:pt x="343" y="2650"/>
                </a:lnTo>
                <a:lnTo>
                  <a:pt x="338" y="2660"/>
                </a:lnTo>
                <a:lnTo>
                  <a:pt x="338" y="2665"/>
                </a:lnTo>
                <a:lnTo>
                  <a:pt x="338" y="2670"/>
                </a:lnTo>
                <a:lnTo>
                  <a:pt x="2276" y="2364"/>
                </a:lnTo>
                <a:lnTo>
                  <a:pt x="2852" y="2629"/>
                </a:lnTo>
                <a:lnTo>
                  <a:pt x="2852" y="2608"/>
                </a:lnTo>
                <a:lnTo>
                  <a:pt x="2847" y="2587"/>
                </a:lnTo>
                <a:lnTo>
                  <a:pt x="2842" y="2582"/>
                </a:lnTo>
                <a:lnTo>
                  <a:pt x="2842" y="2593"/>
                </a:lnTo>
                <a:lnTo>
                  <a:pt x="2847" y="2618"/>
                </a:lnTo>
                <a:lnTo>
                  <a:pt x="2847" y="2629"/>
                </a:lnTo>
                <a:lnTo>
                  <a:pt x="2852" y="2629"/>
                </a:lnTo>
                <a:lnTo>
                  <a:pt x="2276" y="2364"/>
                </a:lnTo>
                <a:lnTo>
                  <a:pt x="852" y="779"/>
                </a:lnTo>
                <a:lnTo>
                  <a:pt x="847" y="785"/>
                </a:lnTo>
                <a:lnTo>
                  <a:pt x="852" y="785"/>
                </a:lnTo>
                <a:lnTo>
                  <a:pt x="857" y="779"/>
                </a:lnTo>
                <a:lnTo>
                  <a:pt x="852" y="779"/>
                </a:lnTo>
                <a:lnTo>
                  <a:pt x="2276" y="2364"/>
                </a:lnTo>
                <a:lnTo>
                  <a:pt x="863" y="650"/>
                </a:lnTo>
                <a:lnTo>
                  <a:pt x="852" y="650"/>
                </a:lnTo>
                <a:lnTo>
                  <a:pt x="852" y="660"/>
                </a:lnTo>
                <a:lnTo>
                  <a:pt x="852" y="655"/>
                </a:lnTo>
                <a:lnTo>
                  <a:pt x="852" y="660"/>
                </a:lnTo>
                <a:lnTo>
                  <a:pt x="857" y="655"/>
                </a:lnTo>
                <a:lnTo>
                  <a:pt x="863" y="650"/>
                </a:lnTo>
                <a:lnTo>
                  <a:pt x="2276" y="2364"/>
                </a:lnTo>
                <a:lnTo>
                  <a:pt x="847" y="520"/>
                </a:lnTo>
                <a:lnTo>
                  <a:pt x="852" y="520"/>
                </a:lnTo>
                <a:lnTo>
                  <a:pt x="857" y="515"/>
                </a:lnTo>
                <a:lnTo>
                  <a:pt x="847" y="520"/>
                </a:lnTo>
                <a:lnTo>
                  <a:pt x="847" y="525"/>
                </a:lnTo>
                <a:lnTo>
                  <a:pt x="847" y="520"/>
                </a:lnTo>
                <a:lnTo>
                  <a:pt x="2276" y="2364"/>
                </a:lnTo>
                <a:lnTo>
                  <a:pt x="847" y="774"/>
                </a:lnTo>
                <a:lnTo>
                  <a:pt x="847" y="774"/>
                </a:lnTo>
                <a:lnTo>
                  <a:pt x="842" y="774"/>
                </a:lnTo>
                <a:lnTo>
                  <a:pt x="842" y="774"/>
                </a:lnTo>
                <a:lnTo>
                  <a:pt x="847" y="774"/>
                </a:lnTo>
                <a:lnTo>
                  <a:pt x="2276" y="2364"/>
                </a:lnTo>
                <a:lnTo>
                  <a:pt x="894" y="551"/>
                </a:lnTo>
                <a:lnTo>
                  <a:pt x="899" y="551"/>
                </a:lnTo>
                <a:lnTo>
                  <a:pt x="899" y="546"/>
                </a:lnTo>
                <a:lnTo>
                  <a:pt x="894" y="551"/>
                </a:lnTo>
                <a:lnTo>
                  <a:pt x="2276" y="2364"/>
                </a:lnTo>
                <a:lnTo>
                  <a:pt x="904" y="629"/>
                </a:lnTo>
                <a:lnTo>
                  <a:pt x="899" y="634"/>
                </a:lnTo>
                <a:lnTo>
                  <a:pt x="899" y="639"/>
                </a:lnTo>
                <a:lnTo>
                  <a:pt x="904" y="634"/>
                </a:lnTo>
                <a:lnTo>
                  <a:pt x="904" y="629"/>
                </a:lnTo>
                <a:lnTo>
                  <a:pt x="2276" y="2364"/>
                </a:lnTo>
                <a:lnTo>
                  <a:pt x="868" y="889"/>
                </a:lnTo>
                <a:lnTo>
                  <a:pt x="873" y="883"/>
                </a:lnTo>
                <a:lnTo>
                  <a:pt x="878" y="878"/>
                </a:lnTo>
                <a:lnTo>
                  <a:pt x="868" y="878"/>
                </a:lnTo>
                <a:lnTo>
                  <a:pt x="868" y="883"/>
                </a:lnTo>
                <a:lnTo>
                  <a:pt x="863" y="883"/>
                </a:lnTo>
                <a:lnTo>
                  <a:pt x="857" y="889"/>
                </a:lnTo>
                <a:lnTo>
                  <a:pt x="863" y="889"/>
                </a:lnTo>
                <a:lnTo>
                  <a:pt x="868" y="889"/>
                </a:lnTo>
                <a:lnTo>
                  <a:pt x="2276" y="2364"/>
                </a:lnTo>
                <a:lnTo>
                  <a:pt x="894" y="546"/>
                </a:lnTo>
                <a:lnTo>
                  <a:pt x="899" y="540"/>
                </a:lnTo>
                <a:lnTo>
                  <a:pt x="894" y="540"/>
                </a:lnTo>
                <a:lnTo>
                  <a:pt x="894" y="546"/>
                </a:lnTo>
                <a:lnTo>
                  <a:pt x="2276" y="2364"/>
                </a:lnTo>
                <a:lnTo>
                  <a:pt x="889" y="676"/>
                </a:lnTo>
                <a:lnTo>
                  <a:pt x="904" y="665"/>
                </a:lnTo>
                <a:lnTo>
                  <a:pt x="883" y="676"/>
                </a:lnTo>
                <a:lnTo>
                  <a:pt x="889" y="676"/>
                </a:lnTo>
                <a:lnTo>
                  <a:pt x="2276" y="2364"/>
                </a:lnTo>
                <a:lnTo>
                  <a:pt x="883" y="738"/>
                </a:lnTo>
                <a:lnTo>
                  <a:pt x="889" y="738"/>
                </a:lnTo>
                <a:lnTo>
                  <a:pt x="889" y="733"/>
                </a:lnTo>
                <a:lnTo>
                  <a:pt x="883" y="733"/>
                </a:lnTo>
                <a:lnTo>
                  <a:pt x="883" y="738"/>
                </a:lnTo>
                <a:lnTo>
                  <a:pt x="2276" y="2364"/>
                </a:lnTo>
                <a:lnTo>
                  <a:pt x="889" y="577"/>
                </a:lnTo>
                <a:lnTo>
                  <a:pt x="883" y="577"/>
                </a:lnTo>
                <a:lnTo>
                  <a:pt x="878" y="582"/>
                </a:lnTo>
                <a:lnTo>
                  <a:pt x="889" y="577"/>
                </a:lnTo>
                <a:lnTo>
                  <a:pt x="2276" y="2364"/>
                </a:lnTo>
                <a:lnTo>
                  <a:pt x="894" y="727"/>
                </a:lnTo>
                <a:lnTo>
                  <a:pt x="899" y="722"/>
                </a:lnTo>
                <a:lnTo>
                  <a:pt x="889" y="727"/>
                </a:lnTo>
                <a:lnTo>
                  <a:pt x="894" y="727"/>
                </a:lnTo>
                <a:lnTo>
                  <a:pt x="2276" y="2364"/>
                </a:lnTo>
                <a:lnTo>
                  <a:pt x="883" y="707"/>
                </a:lnTo>
                <a:lnTo>
                  <a:pt x="883" y="712"/>
                </a:lnTo>
                <a:lnTo>
                  <a:pt x="889" y="712"/>
                </a:lnTo>
                <a:lnTo>
                  <a:pt x="894" y="712"/>
                </a:lnTo>
                <a:lnTo>
                  <a:pt x="899" y="707"/>
                </a:lnTo>
                <a:lnTo>
                  <a:pt x="899" y="702"/>
                </a:lnTo>
                <a:lnTo>
                  <a:pt x="894" y="702"/>
                </a:lnTo>
                <a:lnTo>
                  <a:pt x="889" y="702"/>
                </a:lnTo>
                <a:lnTo>
                  <a:pt x="889" y="707"/>
                </a:lnTo>
                <a:lnTo>
                  <a:pt x="883" y="707"/>
                </a:lnTo>
                <a:lnTo>
                  <a:pt x="2276" y="2364"/>
                </a:lnTo>
                <a:lnTo>
                  <a:pt x="1164" y="281"/>
                </a:lnTo>
                <a:lnTo>
                  <a:pt x="1164" y="286"/>
                </a:lnTo>
                <a:lnTo>
                  <a:pt x="1169" y="286"/>
                </a:lnTo>
                <a:lnTo>
                  <a:pt x="1174" y="286"/>
                </a:lnTo>
                <a:lnTo>
                  <a:pt x="1180" y="281"/>
                </a:lnTo>
                <a:lnTo>
                  <a:pt x="1185" y="281"/>
                </a:lnTo>
                <a:lnTo>
                  <a:pt x="1185" y="276"/>
                </a:lnTo>
                <a:lnTo>
                  <a:pt x="1190" y="270"/>
                </a:lnTo>
                <a:lnTo>
                  <a:pt x="1185" y="265"/>
                </a:lnTo>
                <a:lnTo>
                  <a:pt x="1174" y="270"/>
                </a:lnTo>
                <a:lnTo>
                  <a:pt x="1169" y="276"/>
                </a:lnTo>
                <a:lnTo>
                  <a:pt x="1164" y="276"/>
                </a:lnTo>
                <a:lnTo>
                  <a:pt x="1169" y="276"/>
                </a:lnTo>
                <a:lnTo>
                  <a:pt x="1164" y="281"/>
                </a:lnTo>
                <a:lnTo>
                  <a:pt x="2276" y="2364"/>
                </a:lnTo>
                <a:lnTo>
                  <a:pt x="1154" y="426"/>
                </a:lnTo>
                <a:lnTo>
                  <a:pt x="1159" y="426"/>
                </a:lnTo>
                <a:lnTo>
                  <a:pt x="1159" y="421"/>
                </a:lnTo>
                <a:lnTo>
                  <a:pt x="1164" y="421"/>
                </a:lnTo>
                <a:lnTo>
                  <a:pt x="1164" y="416"/>
                </a:lnTo>
                <a:lnTo>
                  <a:pt x="1159" y="416"/>
                </a:lnTo>
                <a:lnTo>
                  <a:pt x="1154" y="426"/>
                </a:lnTo>
                <a:lnTo>
                  <a:pt x="2276" y="2364"/>
                </a:lnTo>
                <a:lnTo>
                  <a:pt x="1128" y="364"/>
                </a:lnTo>
                <a:lnTo>
                  <a:pt x="1138" y="359"/>
                </a:lnTo>
                <a:lnTo>
                  <a:pt x="1148" y="348"/>
                </a:lnTo>
                <a:lnTo>
                  <a:pt x="1143" y="353"/>
                </a:lnTo>
                <a:lnTo>
                  <a:pt x="1143" y="348"/>
                </a:lnTo>
                <a:lnTo>
                  <a:pt x="1133" y="348"/>
                </a:lnTo>
                <a:lnTo>
                  <a:pt x="1128" y="364"/>
                </a:lnTo>
                <a:lnTo>
                  <a:pt x="2276" y="2364"/>
                </a:lnTo>
                <a:lnTo>
                  <a:pt x="1117" y="681"/>
                </a:lnTo>
                <a:lnTo>
                  <a:pt x="1117" y="686"/>
                </a:lnTo>
                <a:lnTo>
                  <a:pt x="1122" y="686"/>
                </a:lnTo>
                <a:lnTo>
                  <a:pt x="1128" y="686"/>
                </a:lnTo>
                <a:lnTo>
                  <a:pt x="1138" y="676"/>
                </a:lnTo>
                <a:lnTo>
                  <a:pt x="1138" y="670"/>
                </a:lnTo>
                <a:lnTo>
                  <a:pt x="1133" y="670"/>
                </a:lnTo>
                <a:lnTo>
                  <a:pt x="1117" y="676"/>
                </a:lnTo>
                <a:lnTo>
                  <a:pt x="1117" y="681"/>
                </a:lnTo>
                <a:lnTo>
                  <a:pt x="2276" y="2364"/>
                </a:lnTo>
                <a:lnTo>
                  <a:pt x="1096" y="743"/>
                </a:lnTo>
                <a:lnTo>
                  <a:pt x="1091" y="753"/>
                </a:lnTo>
                <a:lnTo>
                  <a:pt x="1091" y="748"/>
                </a:lnTo>
                <a:lnTo>
                  <a:pt x="1091" y="753"/>
                </a:lnTo>
                <a:lnTo>
                  <a:pt x="1091" y="759"/>
                </a:lnTo>
                <a:lnTo>
                  <a:pt x="1096" y="759"/>
                </a:lnTo>
                <a:lnTo>
                  <a:pt x="1091" y="759"/>
                </a:lnTo>
                <a:lnTo>
                  <a:pt x="1096" y="759"/>
                </a:lnTo>
                <a:lnTo>
                  <a:pt x="1096" y="753"/>
                </a:lnTo>
                <a:lnTo>
                  <a:pt x="1102" y="759"/>
                </a:lnTo>
                <a:lnTo>
                  <a:pt x="1107" y="759"/>
                </a:lnTo>
                <a:lnTo>
                  <a:pt x="1112" y="753"/>
                </a:lnTo>
                <a:lnTo>
                  <a:pt x="1117" y="753"/>
                </a:lnTo>
                <a:lnTo>
                  <a:pt x="1112" y="748"/>
                </a:lnTo>
                <a:lnTo>
                  <a:pt x="1107" y="748"/>
                </a:lnTo>
                <a:lnTo>
                  <a:pt x="1112" y="743"/>
                </a:lnTo>
                <a:lnTo>
                  <a:pt x="1107" y="743"/>
                </a:lnTo>
                <a:lnTo>
                  <a:pt x="1096" y="743"/>
                </a:lnTo>
                <a:lnTo>
                  <a:pt x="2276" y="2364"/>
                </a:lnTo>
                <a:lnTo>
                  <a:pt x="1133" y="774"/>
                </a:lnTo>
                <a:lnTo>
                  <a:pt x="1128" y="774"/>
                </a:lnTo>
                <a:lnTo>
                  <a:pt x="1133" y="774"/>
                </a:lnTo>
                <a:lnTo>
                  <a:pt x="1133" y="774"/>
                </a:lnTo>
                <a:lnTo>
                  <a:pt x="2276" y="2364"/>
                </a:lnTo>
                <a:lnTo>
                  <a:pt x="1154" y="530"/>
                </a:lnTo>
                <a:lnTo>
                  <a:pt x="1148" y="530"/>
                </a:lnTo>
                <a:lnTo>
                  <a:pt x="1148" y="535"/>
                </a:lnTo>
                <a:lnTo>
                  <a:pt x="1154" y="535"/>
                </a:lnTo>
                <a:lnTo>
                  <a:pt x="1159" y="530"/>
                </a:lnTo>
                <a:lnTo>
                  <a:pt x="1164" y="530"/>
                </a:lnTo>
                <a:lnTo>
                  <a:pt x="1164" y="525"/>
                </a:lnTo>
                <a:lnTo>
                  <a:pt x="1164" y="520"/>
                </a:lnTo>
                <a:lnTo>
                  <a:pt x="1159" y="525"/>
                </a:lnTo>
                <a:lnTo>
                  <a:pt x="1148" y="530"/>
                </a:lnTo>
                <a:lnTo>
                  <a:pt x="1154" y="530"/>
                </a:lnTo>
                <a:lnTo>
                  <a:pt x="2276" y="2364"/>
                </a:lnTo>
                <a:lnTo>
                  <a:pt x="1143" y="447"/>
                </a:lnTo>
                <a:lnTo>
                  <a:pt x="1148" y="442"/>
                </a:lnTo>
                <a:lnTo>
                  <a:pt x="1148" y="447"/>
                </a:lnTo>
                <a:lnTo>
                  <a:pt x="1154" y="442"/>
                </a:lnTo>
                <a:lnTo>
                  <a:pt x="1148" y="442"/>
                </a:lnTo>
                <a:lnTo>
                  <a:pt x="1143" y="447"/>
                </a:lnTo>
                <a:lnTo>
                  <a:pt x="2276" y="2364"/>
                </a:lnTo>
                <a:lnTo>
                  <a:pt x="982" y="598"/>
                </a:lnTo>
                <a:lnTo>
                  <a:pt x="977" y="603"/>
                </a:lnTo>
                <a:lnTo>
                  <a:pt x="982" y="603"/>
                </a:lnTo>
                <a:lnTo>
                  <a:pt x="977" y="603"/>
                </a:lnTo>
                <a:lnTo>
                  <a:pt x="982" y="603"/>
                </a:lnTo>
                <a:lnTo>
                  <a:pt x="982" y="598"/>
                </a:lnTo>
                <a:lnTo>
                  <a:pt x="2276" y="2364"/>
                </a:lnTo>
                <a:lnTo>
                  <a:pt x="982" y="447"/>
                </a:lnTo>
                <a:lnTo>
                  <a:pt x="987" y="447"/>
                </a:lnTo>
                <a:lnTo>
                  <a:pt x="987" y="452"/>
                </a:lnTo>
                <a:lnTo>
                  <a:pt x="992" y="447"/>
                </a:lnTo>
                <a:lnTo>
                  <a:pt x="1008" y="437"/>
                </a:lnTo>
                <a:lnTo>
                  <a:pt x="1008" y="431"/>
                </a:lnTo>
                <a:lnTo>
                  <a:pt x="1013" y="426"/>
                </a:lnTo>
                <a:lnTo>
                  <a:pt x="1029" y="421"/>
                </a:lnTo>
                <a:lnTo>
                  <a:pt x="1024" y="416"/>
                </a:lnTo>
                <a:lnTo>
                  <a:pt x="1013" y="426"/>
                </a:lnTo>
                <a:lnTo>
                  <a:pt x="1003" y="431"/>
                </a:lnTo>
                <a:lnTo>
                  <a:pt x="992" y="437"/>
                </a:lnTo>
                <a:lnTo>
                  <a:pt x="987" y="437"/>
                </a:lnTo>
                <a:lnTo>
                  <a:pt x="987" y="442"/>
                </a:lnTo>
                <a:lnTo>
                  <a:pt x="982" y="447"/>
                </a:lnTo>
                <a:lnTo>
                  <a:pt x="2276" y="2364"/>
                </a:lnTo>
                <a:lnTo>
                  <a:pt x="1102" y="374"/>
                </a:lnTo>
                <a:lnTo>
                  <a:pt x="1107" y="374"/>
                </a:lnTo>
                <a:lnTo>
                  <a:pt x="1102" y="369"/>
                </a:lnTo>
                <a:lnTo>
                  <a:pt x="1096" y="374"/>
                </a:lnTo>
                <a:lnTo>
                  <a:pt x="1102" y="374"/>
                </a:lnTo>
                <a:lnTo>
                  <a:pt x="1096" y="374"/>
                </a:lnTo>
                <a:lnTo>
                  <a:pt x="1096" y="379"/>
                </a:lnTo>
                <a:lnTo>
                  <a:pt x="1102" y="374"/>
                </a:lnTo>
                <a:lnTo>
                  <a:pt x="2276" y="2364"/>
                </a:lnTo>
                <a:lnTo>
                  <a:pt x="1039" y="281"/>
                </a:lnTo>
                <a:lnTo>
                  <a:pt x="1039" y="286"/>
                </a:lnTo>
                <a:lnTo>
                  <a:pt x="1044" y="286"/>
                </a:lnTo>
                <a:lnTo>
                  <a:pt x="1055" y="281"/>
                </a:lnTo>
                <a:lnTo>
                  <a:pt x="1060" y="276"/>
                </a:lnTo>
                <a:lnTo>
                  <a:pt x="1060" y="270"/>
                </a:lnTo>
                <a:lnTo>
                  <a:pt x="1055" y="265"/>
                </a:lnTo>
                <a:lnTo>
                  <a:pt x="1044" y="270"/>
                </a:lnTo>
                <a:lnTo>
                  <a:pt x="1039" y="276"/>
                </a:lnTo>
                <a:lnTo>
                  <a:pt x="1039" y="281"/>
                </a:lnTo>
                <a:lnTo>
                  <a:pt x="2276" y="2364"/>
                </a:lnTo>
                <a:lnTo>
                  <a:pt x="1013" y="369"/>
                </a:lnTo>
                <a:lnTo>
                  <a:pt x="1024" y="369"/>
                </a:lnTo>
                <a:lnTo>
                  <a:pt x="1029" y="369"/>
                </a:lnTo>
                <a:lnTo>
                  <a:pt x="1029" y="364"/>
                </a:lnTo>
                <a:lnTo>
                  <a:pt x="1034" y="364"/>
                </a:lnTo>
                <a:lnTo>
                  <a:pt x="1039" y="353"/>
                </a:lnTo>
                <a:lnTo>
                  <a:pt x="1034" y="353"/>
                </a:lnTo>
                <a:lnTo>
                  <a:pt x="1029" y="353"/>
                </a:lnTo>
                <a:lnTo>
                  <a:pt x="1024" y="359"/>
                </a:lnTo>
                <a:lnTo>
                  <a:pt x="1013" y="364"/>
                </a:lnTo>
                <a:lnTo>
                  <a:pt x="1013" y="369"/>
                </a:lnTo>
                <a:lnTo>
                  <a:pt x="2276" y="2364"/>
                </a:lnTo>
                <a:lnTo>
                  <a:pt x="998" y="426"/>
                </a:lnTo>
                <a:lnTo>
                  <a:pt x="992" y="426"/>
                </a:lnTo>
                <a:lnTo>
                  <a:pt x="1003" y="421"/>
                </a:lnTo>
                <a:lnTo>
                  <a:pt x="998" y="421"/>
                </a:lnTo>
                <a:lnTo>
                  <a:pt x="998" y="426"/>
                </a:lnTo>
                <a:lnTo>
                  <a:pt x="2276" y="2364"/>
                </a:lnTo>
                <a:lnTo>
                  <a:pt x="1133" y="748"/>
                </a:lnTo>
                <a:lnTo>
                  <a:pt x="1133" y="753"/>
                </a:lnTo>
                <a:lnTo>
                  <a:pt x="1138" y="753"/>
                </a:lnTo>
                <a:lnTo>
                  <a:pt x="1143" y="748"/>
                </a:lnTo>
                <a:lnTo>
                  <a:pt x="1148" y="748"/>
                </a:lnTo>
                <a:lnTo>
                  <a:pt x="1148" y="743"/>
                </a:lnTo>
                <a:lnTo>
                  <a:pt x="1154" y="743"/>
                </a:lnTo>
                <a:lnTo>
                  <a:pt x="1159" y="738"/>
                </a:lnTo>
                <a:lnTo>
                  <a:pt x="1159" y="733"/>
                </a:lnTo>
                <a:lnTo>
                  <a:pt x="1143" y="738"/>
                </a:lnTo>
                <a:lnTo>
                  <a:pt x="1138" y="743"/>
                </a:lnTo>
                <a:lnTo>
                  <a:pt x="1133" y="748"/>
                </a:lnTo>
                <a:lnTo>
                  <a:pt x="2276" y="2364"/>
                </a:lnTo>
                <a:lnTo>
                  <a:pt x="967" y="977"/>
                </a:lnTo>
                <a:lnTo>
                  <a:pt x="956" y="982"/>
                </a:lnTo>
                <a:lnTo>
                  <a:pt x="951" y="987"/>
                </a:lnTo>
                <a:lnTo>
                  <a:pt x="956" y="987"/>
                </a:lnTo>
                <a:lnTo>
                  <a:pt x="961" y="987"/>
                </a:lnTo>
                <a:lnTo>
                  <a:pt x="967" y="982"/>
                </a:lnTo>
                <a:lnTo>
                  <a:pt x="967" y="977"/>
                </a:lnTo>
                <a:lnTo>
                  <a:pt x="2276" y="2364"/>
                </a:lnTo>
                <a:lnTo>
                  <a:pt x="930" y="925"/>
                </a:lnTo>
                <a:lnTo>
                  <a:pt x="935" y="925"/>
                </a:lnTo>
                <a:lnTo>
                  <a:pt x="935" y="920"/>
                </a:lnTo>
                <a:lnTo>
                  <a:pt x="935" y="925"/>
                </a:lnTo>
                <a:lnTo>
                  <a:pt x="946" y="925"/>
                </a:lnTo>
                <a:lnTo>
                  <a:pt x="951" y="920"/>
                </a:lnTo>
                <a:lnTo>
                  <a:pt x="951" y="915"/>
                </a:lnTo>
                <a:lnTo>
                  <a:pt x="961" y="904"/>
                </a:lnTo>
                <a:lnTo>
                  <a:pt x="956" y="904"/>
                </a:lnTo>
                <a:lnTo>
                  <a:pt x="946" y="915"/>
                </a:lnTo>
                <a:lnTo>
                  <a:pt x="930" y="925"/>
                </a:lnTo>
                <a:lnTo>
                  <a:pt x="2276" y="2364"/>
                </a:lnTo>
                <a:lnTo>
                  <a:pt x="967" y="831"/>
                </a:lnTo>
                <a:lnTo>
                  <a:pt x="967" y="837"/>
                </a:lnTo>
                <a:lnTo>
                  <a:pt x="972" y="837"/>
                </a:lnTo>
                <a:lnTo>
                  <a:pt x="977" y="831"/>
                </a:lnTo>
                <a:lnTo>
                  <a:pt x="982" y="826"/>
                </a:lnTo>
                <a:lnTo>
                  <a:pt x="977" y="821"/>
                </a:lnTo>
                <a:lnTo>
                  <a:pt x="972" y="826"/>
                </a:lnTo>
                <a:lnTo>
                  <a:pt x="967" y="831"/>
                </a:lnTo>
                <a:lnTo>
                  <a:pt x="2276" y="2364"/>
                </a:lnTo>
                <a:lnTo>
                  <a:pt x="946" y="1034"/>
                </a:lnTo>
                <a:lnTo>
                  <a:pt x="935" y="1034"/>
                </a:lnTo>
                <a:lnTo>
                  <a:pt x="925" y="1034"/>
                </a:lnTo>
                <a:lnTo>
                  <a:pt x="920" y="1039"/>
                </a:lnTo>
                <a:lnTo>
                  <a:pt x="915" y="1039"/>
                </a:lnTo>
                <a:lnTo>
                  <a:pt x="915" y="1044"/>
                </a:lnTo>
                <a:lnTo>
                  <a:pt x="904" y="1050"/>
                </a:lnTo>
                <a:lnTo>
                  <a:pt x="909" y="1050"/>
                </a:lnTo>
                <a:lnTo>
                  <a:pt x="899" y="1055"/>
                </a:lnTo>
                <a:lnTo>
                  <a:pt x="894" y="1065"/>
                </a:lnTo>
                <a:lnTo>
                  <a:pt x="899" y="1065"/>
                </a:lnTo>
                <a:lnTo>
                  <a:pt x="894" y="1065"/>
                </a:lnTo>
                <a:lnTo>
                  <a:pt x="899" y="1065"/>
                </a:lnTo>
                <a:lnTo>
                  <a:pt x="894" y="1070"/>
                </a:lnTo>
                <a:lnTo>
                  <a:pt x="899" y="1070"/>
                </a:lnTo>
                <a:lnTo>
                  <a:pt x="904" y="1070"/>
                </a:lnTo>
                <a:lnTo>
                  <a:pt x="909" y="1070"/>
                </a:lnTo>
                <a:lnTo>
                  <a:pt x="904" y="1076"/>
                </a:lnTo>
                <a:lnTo>
                  <a:pt x="915" y="1065"/>
                </a:lnTo>
                <a:lnTo>
                  <a:pt x="915" y="1070"/>
                </a:lnTo>
                <a:lnTo>
                  <a:pt x="920" y="1065"/>
                </a:lnTo>
                <a:lnTo>
                  <a:pt x="930" y="1055"/>
                </a:lnTo>
                <a:lnTo>
                  <a:pt x="935" y="1050"/>
                </a:lnTo>
                <a:lnTo>
                  <a:pt x="946" y="1044"/>
                </a:lnTo>
                <a:lnTo>
                  <a:pt x="946" y="1039"/>
                </a:lnTo>
                <a:lnTo>
                  <a:pt x="946" y="1034"/>
                </a:lnTo>
                <a:lnTo>
                  <a:pt x="2276" y="2364"/>
                </a:lnTo>
                <a:lnTo>
                  <a:pt x="899" y="748"/>
                </a:lnTo>
                <a:lnTo>
                  <a:pt x="894" y="753"/>
                </a:lnTo>
                <a:lnTo>
                  <a:pt x="894" y="748"/>
                </a:lnTo>
                <a:lnTo>
                  <a:pt x="899" y="743"/>
                </a:lnTo>
                <a:lnTo>
                  <a:pt x="894" y="743"/>
                </a:lnTo>
                <a:lnTo>
                  <a:pt x="889" y="743"/>
                </a:lnTo>
                <a:lnTo>
                  <a:pt x="883" y="748"/>
                </a:lnTo>
                <a:lnTo>
                  <a:pt x="878" y="753"/>
                </a:lnTo>
                <a:lnTo>
                  <a:pt x="878" y="759"/>
                </a:lnTo>
                <a:lnTo>
                  <a:pt x="883" y="759"/>
                </a:lnTo>
                <a:lnTo>
                  <a:pt x="889" y="759"/>
                </a:lnTo>
                <a:lnTo>
                  <a:pt x="889" y="753"/>
                </a:lnTo>
                <a:lnTo>
                  <a:pt x="889" y="759"/>
                </a:lnTo>
                <a:lnTo>
                  <a:pt x="889" y="753"/>
                </a:lnTo>
                <a:lnTo>
                  <a:pt x="894" y="753"/>
                </a:lnTo>
                <a:lnTo>
                  <a:pt x="899" y="748"/>
                </a:lnTo>
                <a:lnTo>
                  <a:pt x="2276" y="2364"/>
                </a:lnTo>
                <a:lnTo>
                  <a:pt x="868" y="1003"/>
                </a:lnTo>
                <a:lnTo>
                  <a:pt x="873" y="998"/>
                </a:lnTo>
                <a:lnTo>
                  <a:pt x="878" y="998"/>
                </a:lnTo>
                <a:lnTo>
                  <a:pt x="878" y="992"/>
                </a:lnTo>
                <a:lnTo>
                  <a:pt x="878" y="987"/>
                </a:lnTo>
                <a:lnTo>
                  <a:pt x="873" y="987"/>
                </a:lnTo>
                <a:lnTo>
                  <a:pt x="868" y="987"/>
                </a:lnTo>
                <a:lnTo>
                  <a:pt x="863" y="992"/>
                </a:lnTo>
                <a:lnTo>
                  <a:pt x="857" y="998"/>
                </a:lnTo>
                <a:lnTo>
                  <a:pt x="857" y="1003"/>
                </a:lnTo>
                <a:lnTo>
                  <a:pt x="863" y="1003"/>
                </a:lnTo>
                <a:lnTo>
                  <a:pt x="868" y="1003"/>
                </a:lnTo>
                <a:lnTo>
                  <a:pt x="2276" y="2364"/>
                </a:lnTo>
                <a:lnTo>
                  <a:pt x="878" y="1039"/>
                </a:lnTo>
                <a:lnTo>
                  <a:pt x="878" y="1034"/>
                </a:lnTo>
                <a:lnTo>
                  <a:pt x="873" y="1034"/>
                </a:lnTo>
                <a:lnTo>
                  <a:pt x="873" y="1039"/>
                </a:lnTo>
                <a:lnTo>
                  <a:pt x="878" y="1039"/>
                </a:lnTo>
                <a:lnTo>
                  <a:pt x="2276" y="2364"/>
                </a:lnTo>
                <a:lnTo>
                  <a:pt x="889" y="821"/>
                </a:lnTo>
                <a:lnTo>
                  <a:pt x="878" y="826"/>
                </a:lnTo>
                <a:lnTo>
                  <a:pt x="878" y="831"/>
                </a:lnTo>
                <a:lnTo>
                  <a:pt x="878" y="837"/>
                </a:lnTo>
                <a:lnTo>
                  <a:pt x="883" y="837"/>
                </a:lnTo>
                <a:lnTo>
                  <a:pt x="889" y="831"/>
                </a:lnTo>
                <a:lnTo>
                  <a:pt x="889" y="826"/>
                </a:lnTo>
                <a:lnTo>
                  <a:pt x="889" y="821"/>
                </a:lnTo>
                <a:lnTo>
                  <a:pt x="2276" y="2364"/>
                </a:lnTo>
                <a:lnTo>
                  <a:pt x="837" y="946"/>
                </a:lnTo>
                <a:lnTo>
                  <a:pt x="842" y="946"/>
                </a:lnTo>
                <a:lnTo>
                  <a:pt x="847" y="946"/>
                </a:lnTo>
                <a:lnTo>
                  <a:pt x="857" y="940"/>
                </a:lnTo>
                <a:lnTo>
                  <a:pt x="863" y="925"/>
                </a:lnTo>
                <a:lnTo>
                  <a:pt x="868" y="920"/>
                </a:lnTo>
                <a:lnTo>
                  <a:pt x="857" y="925"/>
                </a:lnTo>
                <a:lnTo>
                  <a:pt x="863" y="925"/>
                </a:lnTo>
                <a:lnTo>
                  <a:pt x="857" y="925"/>
                </a:lnTo>
                <a:lnTo>
                  <a:pt x="847" y="935"/>
                </a:lnTo>
                <a:lnTo>
                  <a:pt x="842" y="940"/>
                </a:lnTo>
                <a:lnTo>
                  <a:pt x="837" y="946"/>
                </a:lnTo>
                <a:lnTo>
                  <a:pt x="2276" y="2364"/>
                </a:lnTo>
                <a:lnTo>
                  <a:pt x="1076" y="873"/>
                </a:lnTo>
                <a:lnTo>
                  <a:pt x="1081" y="868"/>
                </a:lnTo>
                <a:lnTo>
                  <a:pt x="1086" y="868"/>
                </a:lnTo>
                <a:lnTo>
                  <a:pt x="1086" y="863"/>
                </a:lnTo>
                <a:lnTo>
                  <a:pt x="1076" y="863"/>
                </a:lnTo>
                <a:lnTo>
                  <a:pt x="1081" y="857"/>
                </a:lnTo>
                <a:lnTo>
                  <a:pt x="1076" y="852"/>
                </a:lnTo>
                <a:lnTo>
                  <a:pt x="1076" y="847"/>
                </a:lnTo>
                <a:lnTo>
                  <a:pt x="1065" y="852"/>
                </a:lnTo>
                <a:lnTo>
                  <a:pt x="1060" y="857"/>
                </a:lnTo>
                <a:lnTo>
                  <a:pt x="1050" y="863"/>
                </a:lnTo>
                <a:lnTo>
                  <a:pt x="1055" y="863"/>
                </a:lnTo>
                <a:lnTo>
                  <a:pt x="1050" y="868"/>
                </a:lnTo>
                <a:lnTo>
                  <a:pt x="1055" y="868"/>
                </a:lnTo>
                <a:lnTo>
                  <a:pt x="1050" y="868"/>
                </a:lnTo>
                <a:lnTo>
                  <a:pt x="1055" y="873"/>
                </a:lnTo>
                <a:lnTo>
                  <a:pt x="1050" y="873"/>
                </a:lnTo>
                <a:lnTo>
                  <a:pt x="1055" y="873"/>
                </a:lnTo>
                <a:lnTo>
                  <a:pt x="1060" y="873"/>
                </a:lnTo>
                <a:lnTo>
                  <a:pt x="1055" y="873"/>
                </a:lnTo>
                <a:lnTo>
                  <a:pt x="1060" y="873"/>
                </a:lnTo>
                <a:lnTo>
                  <a:pt x="1065" y="873"/>
                </a:lnTo>
                <a:lnTo>
                  <a:pt x="1065" y="878"/>
                </a:lnTo>
                <a:lnTo>
                  <a:pt x="1070" y="873"/>
                </a:lnTo>
                <a:lnTo>
                  <a:pt x="1076" y="878"/>
                </a:lnTo>
                <a:lnTo>
                  <a:pt x="1076" y="873"/>
                </a:lnTo>
                <a:lnTo>
                  <a:pt x="2276" y="2364"/>
                </a:lnTo>
                <a:lnTo>
                  <a:pt x="1024" y="1008"/>
                </a:lnTo>
                <a:lnTo>
                  <a:pt x="1029" y="1008"/>
                </a:lnTo>
                <a:lnTo>
                  <a:pt x="1029" y="1003"/>
                </a:lnTo>
                <a:lnTo>
                  <a:pt x="1024" y="1008"/>
                </a:lnTo>
                <a:lnTo>
                  <a:pt x="2276" y="2364"/>
                </a:lnTo>
                <a:lnTo>
                  <a:pt x="1122" y="987"/>
                </a:lnTo>
                <a:lnTo>
                  <a:pt x="1117" y="982"/>
                </a:lnTo>
                <a:lnTo>
                  <a:pt x="1107" y="982"/>
                </a:lnTo>
                <a:lnTo>
                  <a:pt x="1096" y="987"/>
                </a:lnTo>
                <a:lnTo>
                  <a:pt x="1102" y="987"/>
                </a:lnTo>
                <a:lnTo>
                  <a:pt x="1096" y="992"/>
                </a:lnTo>
                <a:lnTo>
                  <a:pt x="1091" y="998"/>
                </a:lnTo>
                <a:lnTo>
                  <a:pt x="1096" y="998"/>
                </a:lnTo>
                <a:lnTo>
                  <a:pt x="1091" y="1003"/>
                </a:lnTo>
                <a:lnTo>
                  <a:pt x="1096" y="998"/>
                </a:lnTo>
                <a:lnTo>
                  <a:pt x="1096" y="1003"/>
                </a:lnTo>
                <a:lnTo>
                  <a:pt x="1096" y="998"/>
                </a:lnTo>
                <a:lnTo>
                  <a:pt x="1102" y="1003"/>
                </a:lnTo>
                <a:lnTo>
                  <a:pt x="1107" y="998"/>
                </a:lnTo>
                <a:lnTo>
                  <a:pt x="1107" y="1003"/>
                </a:lnTo>
                <a:lnTo>
                  <a:pt x="1107" y="998"/>
                </a:lnTo>
                <a:lnTo>
                  <a:pt x="1112" y="998"/>
                </a:lnTo>
                <a:lnTo>
                  <a:pt x="1117" y="987"/>
                </a:lnTo>
                <a:lnTo>
                  <a:pt x="1122" y="987"/>
                </a:lnTo>
                <a:lnTo>
                  <a:pt x="2276" y="2364"/>
                </a:lnTo>
                <a:lnTo>
                  <a:pt x="992" y="1008"/>
                </a:lnTo>
                <a:lnTo>
                  <a:pt x="998" y="1008"/>
                </a:lnTo>
                <a:lnTo>
                  <a:pt x="998" y="1003"/>
                </a:lnTo>
                <a:lnTo>
                  <a:pt x="987" y="1008"/>
                </a:lnTo>
                <a:lnTo>
                  <a:pt x="987" y="1013"/>
                </a:lnTo>
                <a:lnTo>
                  <a:pt x="992" y="1008"/>
                </a:lnTo>
                <a:lnTo>
                  <a:pt x="987" y="1013"/>
                </a:lnTo>
                <a:lnTo>
                  <a:pt x="992" y="1008"/>
                </a:lnTo>
                <a:lnTo>
                  <a:pt x="2276" y="2364"/>
                </a:lnTo>
                <a:lnTo>
                  <a:pt x="987" y="987"/>
                </a:lnTo>
                <a:lnTo>
                  <a:pt x="992" y="982"/>
                </a:lnTo>
                <a:lnTo>
                  <a:pt x="992" y="977"/>
                </a:lnTo>
                <a:lnTo>
                  <a:pt x="987" y="977"/>
                </a:lnTo>
                <a:lnTo>
                  <a:pt x="982" y="982"/>
                </a:lnTo>
                <a:lnTo>
                  <a:pt x="982" y="987"/>
                </a:lnTo>
                <a:lnTo>
                  <a:pt x="987" y="987"/>
                </a:lnTo>
                <a:lnTo>
                  <a:pt x="2276" y="2364"/>
                </a:lnTo>
                <a:lnTo>
                  <a:pt x="998" y="883"/>
                </a:lnTo>
                <a:lnTo>
                  <a:pt x="987" y="883"/>
                </a:lnTo>
                <a:lnTo>
                  <a:pt x="972" y="894"/>
                </a:lnTo>
                <a:lnTo>
                  <a:pt x="972" y="899"/>
                </a:lnTo>
                <a:lnTo>
                  <a:pt x="977" y="904"/>
                </a:lnTo>
                <a:lnTo>
                  <a:pt x="972" y="915"/>
                </a:lnTo>
                <a:lnTo>
                  <a:pt x="977" y="904"/>
                </a:lnTo>
                <a:lnTo>
                  <a:pt x="977" y="909"/>
                </a:lnTo>
                <a:lnTo>
                  <a:pt x="982" y="909"/>
                </a:lnTo>
                <a:lnTo>
                  <a:pt x="982" y="915"/>
                </a:lnTo>
                <a:lnTo>
                  <a:pt x="982" y="909"/>
                </a:lnTo>
                <a:lnTo>
                  <a:pt x="987" y="909"/>
                </a:lnTo>
                <a:lnTo>
                  <a:pt x="992" y="899"/>
                </a:lnTo>
                <a:lnTo>
                  <a:pt x="998" y="899"/>
                </a:lnTo>
                <a:lnTo>
                  <a:pt x="1003" y="894"/>
                </a:lnTo>
                <a:lnTo>
                  <a:pt x="1003" y="889"/>
                </a:lnTo>
                <a:lnTo>
                  <a:pt x="998" y="883"/>
                </a:lnTo>
                <a:lnTo>
                  <a:pt x="2276" y="2364"/>
                </a:lnTo>
                <a:lnTo>
                  <a:pt x="1018" y="863"/>
                </a:lnTo>
                <a:lnTo>
                  <a:pt x="1018" y="857"/>
                </a:lnTo>
                <a:lnTo>
                  <a:pt x="1013" y="857"/>
                </a:lnTo>
                <a:lnTo>
                  <a:pt x="1008" y="857"/>
                </a:lnTo>
                <a:lnTo>
                  <a:pt x="1003" y="863"/>
                </a:lnTo>
                <a:lnTo>
                  <a:pt x="998" y="863"/>
                </a:lnTo>
                <a:lnTo>
                  <a:pt x="992" y="868"/>
                </a:lnTo>
                <a:lnTo>
                  <a:pt x="998" y="873"/>
                </a:lnTo>
                <a:lnTo>
                  <a:pt x="987" y="878"/>
                </a:lnTo>
                <a:lnTo>
                  <a:pt x="992" y="878"/>
                </a:lnTo>
                <a:lnTo>
                  <a:pt x="992" y="873"/>
                </a:lnTo>
                <a:lnTo>
                  <a:pt x="992" y="878"/>
                </a:lnTo>
                <a:lnTo>
                  <a:pt x="998" y="878"/>
                </a:lnTo>
                <a:lnTo>
                  <a:pt x="1003" y="878"/>
                </a:lnTo>
                <a:lnTo>
                  <a:pt x="1008" y="878"/>
                </a:lnTo>
                <a:lnTo>
                  <a:pt x="1013" y="868"/>
                </a:lnTo>
                <a:lnTo>
                  <a:pt x="1018" y="868"/>
                </a:lnTo>
                <a:lnTo>
                  <a:pt x="1018" y="863"/>
                </a:lnTo>
                <a:lnTo>
                  <a:pt x="2276" y="2364"/>
                </a:lnTo>
                <a:lnTo>
                  <a:pt x="1018" y="1008"/>
                </a:lnTo>
                <a:lnTo>
                  <a:pt x="1018" y="1003"/>
                </a:lnTo>
                <a:lnTo>
                  <a:pt x="1008" y="1013"/>
                </a:lnTo>
                <a:lnTo>
                  <a:pt x="1013" y="1013"/>
                </a:lnTo>
                <a:lnTo>
                  <a:pt x="1008" y="1013"/>
                </a:lnTo>
                <a:lnTo>
                  <a:pt x="1018" y="1008"/>
                </a:lnTo>
                <a:lnTo>
                  <a:pt x="2276" y="2364"/>
                </a:lnTo>
                <a:lnTo>
                  <a:pt x="925" y="847"/>
                </a:lnTo>
                <a:lnTo>
                  <a:pt x="920" y="847"/>
                </a:lnTo>
                <a:lnTo>
                  <a:pt x="920" y="852"/>
                </a:lnTo>
                <a:lnTo>
                  <a:pt x="915" y="852"/>
                </a:lnTo>
                <a:lnTo>
                  <a:pt x="925" y="847"/>
                </a:lnTo>
                <a:lnTo>
                  <a:pt x="2276" y="2364"/>
                </a:lnTo>
                <a:lnTo>
                  <a:pt x="946" y="624"/>
                </a:lnTo>
                <a:lnTo>
                  <a:pt x="951" y="618"/>
                </a:lnTo>
                <a:lnTo>
                  <a:pt x="946" y="618"/>
                </a:lnTo>
                <a:lnTo>
                  <a:pt x="946" y="624"/>
                </a:lnTo>
                <a:lnTo>
                  <a:pt x="2276" y="2364"/>
                </a:lnTo>
                <a:lnTo>
                  <a:pt x="909" y="483"/>
                </a:lnTo>
                <a:lnTo>
                  <a:pt x="904" y="483"/>
                </a:lnTo>
                <a:lnTo>
                  <a:pt x="899" y="489"/>
                </a:lnTo>
                <a:lnTo>
                  <a:pt x="904" y="483"/>
                </a:lnTo>
                <a:lnTo>
                  <a:pt x="899" y="489"/>
                </a:lnTo>
                <a:lnTo>
                  <a:pt x="909" y="483"/>
                </a:lnTo>
                <a:lnTo>
                  <a:pt x="2276" y="2364"/>
                </a:lnTo>
                <a:lnTo>
                  <a:pt x="904" y="909"/>
                </a:lnTo>
                <a:lnTo>
                  <a:pt x="909" y="909"/>
                </a:lnTo>
                <a:lnTo>
                  <a:pt x="915" y="904"/>
                </a:lnTo>
                <a:lnTo>
                  <a:pt x="915" y="899"/>
                </a:lnTo>
                <a:lnTo>
                  <a:pt x="909" y="899"/>
                </a:lnTo>
                <a:lnTo>
                  <a:pt x="904" y="909"/>
                </a:lnTo>
                <a:lnTo>
                  <a:pt x="2276" y="2364"/>
                </a:lnTo>
                <a:lnTo>
                  <a:pt x="925" y="359"/>
                </a:lnTo>
                <a:lnTo>
                  <a:pt x="930" y="353"/>
                </a:lnTo>
                <a:lnTo>
                  <a:pt x="925" y="353"/>
                </a:lnTo>
                <a:lnTo>
                  <a:pt x="920" y="359"/>
                </a:lnTo>
                <a:lnTo>
                  <a:pt x="925" y="359"/>
                </a:lnTo>
                <a:lnTo>
                  <a:pt x="2276" y="2364"/>
                </a:lnTo>
                <a:lnTo>
                  <a:pt x="915" y="348"/>
                </a:lnTo>
                <a:lnTo>
                  <a:pt x="920" y="348"/>
                </a:lnTo>
                <a:lnTo>
                  <a:pt x="915" y="343"/>
                </a:lnTo>
                <a:lnTo>
                  <a:pt x="915" y="348"/>
                </a:lnTo>
                <a:lnTo>
                  <a:pt x="2276" y="2364"/>
                </a:lnTo>
                <a:lnTo>
                  <a:pt x="925" y="457"/>
                </a:lnTo>
                <a:lnTo>
                  <a:pt x="915" y="468"/>
                </a:lnTo>
                <a:lnTo>
                  <a:pt x="920" y="468"/>
                </a:lnTo>
                <a:lnTo>
                  <a:pt x="915" y="468"/>
                </a:lnTo>
                <a:lnTo>
                  <a:pt x="920" y="468"/>
                </a:lnTo>
                <a:lnTo>
                  <a:pt x="925" y="468"/>
                </a:lnTo>
                <a:lnTo>
                  <a:pt x="930" y="463"/>
                </a:lnTo>
                <a:lnTo>
                  <a:pt x="925" y="457"/>
                </a:lnTo>
                <a:lnTo>
                  <a:pt x="2276" y="2364"/>
                </a:lnTo>
                <a:lnTo>
                  <a:pt x="842" y="717"/>
                </a:lnTo>
                <a:lnTo>
                  <a:pt x="837" y="717"/>
                </a:lnTo>
                <a:lnTo>
                  <a:pt x="837" y="722"/>
                </a:lnTo>
                <a:lnTo>
                  <a:pt x="842" y="717"/>
                </a:lnTo>
                <a:lnTo>
                  <a:pt x="2276" y="2364"/>
                </a:lnTo>
                <a:lnTo>
                  <a:pt x="878" y="722"/>
                </a:lnTo>
                <a:lnTo>
                  <a:pt x="883" y="717"/>
                </a:lnTo>
                <a:lnTo>
                  <a:pt x="878" y="717"/>
                </a:lnTo>
                <a:lnTo>
                  <a:pt x="873" y="722"/>
                </a:lnTo>
                <a:lnTo>
                  <a:pt x="878" y="722"/>
                </a:lnTo>
                <a:lnTo>
                  <a:pt x="2276" y="2364"/>
                </a:lnTo>
                <a:lnTo>
                  <a:pt x="920" y="1024"/>
                </a:lnTo>
                <a:lnTo>
                  <a:pt x="920" y="1018"/>
                </a:lnTo>
                <a:lnTo>
                  <a:pt x="915" y="1024"/>
                </a:lnTo>
                <a:lnTo>
                  <a:pt x="920" y="1024"/>
                </a:lnTo>
                <a:lnTo>
                  <a:pt x="2276" y="2364"/>
                </a:lnTo>
                <a:lnTo>
                  <a:pt x="852" y="426"/>
                </a:lnTo>
                <a:lnTo>
                  <a:pt x="863" y="421"/>
                </a:lnTo>
                <a:lnTo>
                  <a:pt x="863" y="416"/>
                </a:lnTo>
                <a:lnTo>
                  <a:pt x="857" y="416"/>
                </a:lnTo>
                <a:lnTo>
                  <a:pt x="852" y="421"/>
                </a:lnTo>
                <a:lnTo>
                  <a:pt x="852" y="426"/>
                </a:lnTo>
                <a:lnTo>
                  <a:pt x="2276" y="2364"/>
                </a:lnTo>
                <a:lnTo>
                  <a:pt x="935" y="681"/>
                </a:lnTo>
                <a:lnTo>
                  <a:pt x="930" y="686"/>
                </a:lnTo>
                <a:lnTo>
                  <a:pt x="925" y="686"/>
                </a:lnTo>
                <a:lnTo>
                  <a:pt x="920" y="686"/>
                </a:lnTo>
                <a:lnTo>
                  <a:pt x="920" y="691"/>
                </a:lnTo>
                <a:lnTo>
                  <a:pt x="920" y="696"/>
                </a:lnTo>
                <a:lnTo>
                  <a:pt x="915" y="696"/>
                </a:lnTo>
                <a:lnTo>
                  <a:pt x="920" y="696"/>
                </a:lnTo>
                <a:lnTo>
                  <a:pt x="915" y="696"/>
                </a:lnTo>
                <a:lnTo>
                  <a:pt x="920" y="696"/>
                </a:lnTo>
                <a:lnTo>
                  <a:pt x="915" y="702"/>
                </a:lnTo>
                <a:lnTo>
                  <a:pt x="920" y="702"/>
                </a:lnTo>
                <a:lnTo>
                  <a:pt x="915" y="702"/>
                </a:lnTo>
                <a:lnTo>
                  <a:pt x="920" y="702"/>
                </a:lnTo>
                <a:lnTo>
                  <a:pt x="915" y="702"/>
                </a:lnTo>
                <a:lnTo>
                  <a:pt x="920" y="702"/>
                </a:lnTo>
                <a:lnTo>
                  <a:pt x="920" y="707"/>
                </a:lnTo>
                <a:lnTo>
                  <a:pt x="920" y="702"/>
                </a:lnTo>
                <a:lnTo>
                  <a:pt x="920" y="707"/>
                </a:lnTo>
                <a:lnTo>
                  <a:pt x="925" y="707"/>
                </a:lnTo>
                <a:lnTo>
                  <a:pt x="930" y="707"/>
                </a:lnTo>
                <a:lnTo>
                  <a:pt x="935" y="702"/>
                </a:lnTo>
                <a:lnTo>
                  <a:pt x="946" y="702"/>
                </a:lnTo>
                <a:lnTo>
                  <a:pt x="946" y="696"/>
                </a:lnTo>
                <a:lnTo>
                  <a:pt x="951" y="696"/>
                </a:lnTo>
                <a:lnTo>
                  <a:pt x="946" y="691"/>
                </a:lnTo>
                <a:lnTo>
                  <a:pt x="951" y="691"/>
                </a:lnTo>
                <a:lnTo>
                  <a:pt x="951" y="686"/>
                </a:lnTo>
                <a:lnTo>
                  <a:pt x="946" y="686"/>
                </a:lnTo>
                <a:lnTo>
                  <a:pt x="951" y="686"/>
                </a:lnTo>
                <a:lnTo>
                  <a:pt x="946" y="686"/>
                </a:lnTo>
                <a:lnTo>
                  <a:pt x="946" y="681"/>
                </a:lnTo>
                <a:lnTo>
                  <a:pt x="946" y="686"/>
                </a:lnTo>
                <a:lnTo>
                  <a:pt x="935" y="681"/>
                </a:lnTo>
                <a:lnTo>
                  <a:pt x="2276" y="2364"/>
                </a:lnTo>
                <a:lnTo>
                  <a:pt x="951" y="608"/>
                </a:lnTo>
                <a:lnTo>
                  <a:pt x="956" y="608"/>
                </a:lnTo>
                <a:lnTo>
                  <a:pt x="956" y="603"/>
                </a:lnTo>
                <a:lnTo>
                  <a:pt x="951" y="608"/>
                </a:lnTo>
                <a:lnTo>
                  <a:pt x="2276" y="2364"/>
                </a:lnTo>
                <a:lnTo>
                  <a:pt x="930" y="390"/>
                </a:lnTo>
                <a:lnTo>
                  <a:pt x="946" y="390"/>
                </a:lnTo>
                <a:lnTo>
                  <a:pt x="956" y="385"/>
                </a:lnTo>
                <a:lnTo>
                  <a:pt x="956" y="379"/>
                </a:lnTo>
                <a:lnTo>
                  <a:pt x="951" y="379"/>
                </a:lnTo>
                <a:lnTo>
                  <a:pt x="946" y="379"/>
                </a:lnTo>
                <a:lnTo>
                  <a:pt x="930" y="390"/>
                </a:lnTo>
                <a:lnTo>
                  <a:pt x="2276" y="2364"/>
                </a:lnTo>
                <a:lnTo>
                  <a:pt x="878" y="707"/>
                </a:lnTo>
                <a:lnTo>
                  <a:pt x="883" y="707"/>
                </a:lnTo>
                <a:lnTo>
                  <a:pt x="889" y="702"/>
                </a:lnTo>
                <a:lnTo>
                  <a:pt x="883" y="702"/>
                </a:lnTo>
                <a:lnTo>
                  <a:pt x="878" y="707"/>
                </a:lnTo>
                <a:lnTo>
                  <a:pt x="2276" y="2364"/>
                </a:lnTo>
                <a:lnTo>
                  <a:pt x="992" y="644"/>
                </a:lnTo>
                <a:lnTo>
                  <a:pt x="987" y="650"/>
                </a:lnTo>
                <a:lnTo>
                  <a:pt x="987" y="655"/>
                </a:lnTo>
                <a:lnTo>
                  <a:pt x="992" y="650"/>
                </a:lnTo>
                <a:lnTo>
                  <a:pt x="987" y="655"/>
                </a:lnTo>
                <a:lnTo>
                  <a:pt x="992" y="650"/>
                </a:lnTo>
                <a:lnTo>
                  <a:pt x="998" y="650"/>
                </a:lnTo>
                <a:lnTo>
                  <a:pt x="992" y="644"/>
                </a:lnTo>
                <a:lnTo>
                  <a:pt x="2276" y="2364"/>
                </a:lnTo>
                <a:lnTo>
                  <a:pt x="1268" y="587"/>
                </a:lnTo>
                <a:lnTo>
                  <a:pt x="1268" y="582"/>
                </a:lnTo>
                <a:lnTo>
                  <a:pt x="1263" y="582"/>
                </a:lnTo>
                <a:lnTo>
                  <a:pt x="1268" y="587"/>
                </a:lnTo>
                <a:lnTo>
                  <a:pt x="2276" y="2364"/>
                </a:lnTo>
                <a:lnTo>
                  <a:pt x="1335" y="208"/>
                </a:lnTo>
                <a:lnTo>
                  <a:pt x="1341" y="208"/>
                </a:lnTo>
                <a:lnTo>
                  <a:pt x="1346" y="208"/>
                </a:lnTo>
                <a:lnTo>
                  <a:pt x="1351" y="203"/>
                </a:lnTo>
                <a:lnTo>
                  <a:pt x="1351" y="198"/>
                </a:lnTo>
                <a:lnTo>
                  <a:pt x="1356" y="198"/>
                </a:lnTo>
                <a:lnTo>
                  <a:pt x="1356" y="192"/>
                </a:lnTo>
                <a:lnTo>
                  <a:pt x="1346" y="187"/>
                </a:lnTo>
                <a:lnTo>
                  <a:pt x="1341" y="192"/>
                </a:lnTo>
                <a:lnTo>
                  <a:pt x="1335" y="198"/>
                </a:lnTo>
                <a:lnTo>
                  <a:pt x="1335" y="203"/>
                </a:lnTo>
                <a:lnTo>
                  <a:pt x="1330" y="208"/>
                </a:lnTo>
                <a:lnTo>
                  <a:pt x="1335" y="208"/>
                </a:lnTo>
                <a:lnTo>
                  <a:pt x="2276" y="2364"/>
                </a:lnTo>
                <a:lnTo>
                  <a:pt x="1257" y="540"/>
                </a:lnTo>
                <a:lnTo>
                  <a:pt x="1263" y="535"/>
                </a:lnTo>
                <a:lnTo>
                  <a:pt x="1257" y="535"/>
                </a:lnTo>
                <a:lnTo>
                  <a:pt x="1257" y="540"/>
                </a:lnTo>
                <a:lnTo>
                  <a:pt x="2276" y="2364"/>
                </a:lnTo>
                <a:lnTo>
                  <a:pt x="1263" y="639"/>
                </a:lnTo>
                <a:lnTo>
                  <a:pt x="1263" y="644"/>
                </a:lnTo>
                <a:lnTo>
                  <a:pt x="1268" y="644"/>
                </a:lnTo>
                <a:lnTo>
                  <a:pt x="1273" y="644"/>
                </a:lnTo>
                <a:lnTo>
                  <a:pt x="1278" y="639"/>
                </a:lnTo>
                <a:lnTo>
                  <a:pt x="1283" y="634"/>
                </a:lnTo>
                <a:lnTo>
                  <a:pt x="1283" y="629"/>
                </a:lnTo>
                <a:lnTo>
                  <a:pt x="1273" y="624"/>
                </a:lnTo>
                <a:lnTo>
                  <a:pt x="1268" y="629"/>
                </a:lnTo>
                <a:lnTo>
                  <a:pt x="1263" y="634"/>
                </a:lnTo>
                <a:lnTo>
                  <a:pt x="1263" y="639"/>
                </a:lnTo>
                <a:lnTo>
                  <a:pt x="2276" y="2364"/>
                </a:lnTo>
                <a:lnTo>
                  <a:pt x="1273" y="489"/>
                </a:lnTo>
                <a:lnTo>
                  <a:pt x="1278" y="483"/>
                </a:lnTo>
                <a:lnTo>
                  <a:pt x="1273" y="483"/>
                </a:lnTo>
                <a:lnTo>
                  <a:pt x="1268" y="483"/>
                </a:lnTo>
                <a:lnTo>
                  <a:pt x="1268" y="489"/>
                </a:lnTo>
                <a:lnTo>
                  <a:pt x="1273" y="489"/>
                </a:lnTo>
                <a:lnTo>
                  <a:pt x="2276" y="2364"/>
                </a:lnTo>
                <a:lnTo>
                  <a:pt x="1356" y="156"/>
                </a:lnTo>
                <a:lnTo>
                  <a:pt x="1356" y="161"/>
                </a:lnTo>
                <a:lnTo>
                  <a:pt x="1361" y="161"/>
                </a:lnTo>
                <a:lnTo>
                  <a:pt x="1367" y="156"/>
                </a:lnTo>
                <a:lnTo>
                  <a:pt x="1367" y="161"/>
                </a:lnTo>
                <a:lnTo>
                  <a:pt x="1367" y="166"/>
                </a:lnTo>
                <a:lnTo>
                  <a:pt x="1372" y="161"/>
                </a:lnTo>
                <a:lnTo>
                  <a:pt x="1367" y="166"/>
                </a:lnTo>
                <a:lnTo>
                  <a:pt x="1372" y="166"/>
                </a:lnTo>
                <a:lnTo>
                  <a:pt x="1377" y="161"/>
                </a:lnTo>
                <a:lnTo>
                  <a:pt x="1387" y="156"/>
                </a:lnTo>
                <a:lnTo>
                  <a:pt x="1387" y="151"/>
                </a:lnTo>
                <a:lnTo>
                  <a:pt x="1387" y="146"/>
                </a:lnTo>
                <a:lnTo>
                  <a:pt x="1382" y="146"/>
                </a:lnTo>
                <a:lnTo>
                  <a:pt x="1382" y="140"/>
                </a:lnTo>
                <a:lnTo>
                  <a:pt x="1382" y="135"/>
                </a:lnTo>
                <a:lnTo>
                  <a:pt x="1377" y="135"/>
                </a:lnTo>
                <a:lnTo>
                  <a:pt x="1372" y="140"/>
                </a:lnTo>
                <a:lnTo>
                  <a:pt x="1367" y="140"/>
                </a:lnTo>
                <a:lnTo>
                  <a:pt x="1356" y="151"/>
                </a:lnTo>
                <a:lnTo>
                  <a:pt x="1356" y="156"/>
                </a:lnTo>
                <a:lnTo>
                  <a:pt x="1356" y="161"/>
                </a:lnTo>
                <a:lnTo>
                  <a:pt x="1356" y="156"/>
                </a:lnTo>
                <a:lnTo>
                  <a:pt x="2276" y="2364"/>
                </a:lnTo>
                <a:lnTo>
                  <a:pt x="1408" y="99"/>
                </a:lnTo>
                <a:lnTo>
                  <a:pt x="1413" y="104"/>
                </a:lnTo>
                <a:lnTo>
                  <a:pt x="1413" y="109"/>
                </a:lnTo>
                <a:lnTo>
                  <a:pt x="1413" y="104"/>
                </a:lnTo>
                <a:lnTo>
                  <a:pt x="1419" y="104"/>
                </a:lnTo>
                <a:lnTo>
                  <a:pt x="1424" y="104"/>
                </a:lnTo>
                <a:lnTo>
                  <a:pt x="1424" y="109"/>
                </a:lnTo>
                <a:lnTo>
                  <a:pt x="1424" y="104"/>
                </a:lnTo>
                <a:lnTo>
                  <a:pt x="1429" y="99"/>
                </a:lnTo>
                <a:lnTo>
                  <a:pt x="1434" y="94"/>
                </a:lnTo>
                <a:lnTo>
                  <a:pt x="1439" y="94"/>
                </a:lnTo>
                <a:lnTo>
                  <a:pt x="1434" y="89"/>
                </a:lnTo>
                <a:lnTo>
                  <a:pt x="1439" y="89"/>
                </a:lnTo>
                <a:lnTo>
                  <a:pt x="1439" y="83"/>
                </a:lnTo>
                <a:lnTo>
                  <a:pt x="1439" y="78"/>
                </a:lnTo>
                <a:lnTo>
                  <a:pt x="1429" y="83"/>
                </a:lnTo>
                <a:lnTo>
                  <a:pt x="1429" y="78"/>
                </a:lnTo>
                <a:lnTo>
                  <a:pt x="1419" y="83"/>
                </a:lnTo>
                <a:lnTo>
                  <a:pt x="1408" y="94"/>
                </a:lnTo>
                <a:lnTo>
                  <a:pt x="1408" y="99"/>
                </a:lnTo>
                <a:lnTo>
                  <a:pt x="2276" y="2364"/>
                </a:lnTo>
                <a:lnTo>
                  <a:pt x="1387" y="130"/>
                </a:lnTo>
                <a:lnTo>
                  <a:pt x="1393" y="125"/>
                </a:lnTo>
                <a:lnTo>
                  <a:pt x="1398" y="120"/>
                </a:lnTo>
                <a:lnTo>
                  <a:pt x="1393" y="120"/>
                </a:lnTo>
                <a:lnTo>
                  <a:pt x="1387" y="125"/>
                </a:lnTo>
                <a:lnTo>
                  <a:pt x="1387" y="130"/>
                </a:lnTo>
                <a:lnTo>
                  <a:pt x="2276" y="2364"/>
                </a:lnTo>
                <a:lnTo>
                  <a:pt x="1304" y="530"/>
                </a:lnTo>
                <a:lnTo>
                  <a:pt x="1309" y="530"/>
                </a:lnTo>
                <a:lnTo>
                  <a:pt x="1315" y="530"/>
                </a:lnTo>
                <a:lnTo>
                  <a:pt x="1320" y="530"/>
                </a:lnTo>
                <a:lnTo>
                  <a:pt x="1320" y="525"/>
                </a:lnTo>
                <a:lnTo>
                  <a:pt x="1320" y="520"/>
                </a:lnTo>
                <a:lnTo>
                  <a:pt x="1315" y="520"/>
                </a:lnTo>
                <a:lnTo>
                  <a:pt x="1304" y="525"/>
                </a:lnTo>
                <a:lnTo>
                  <a:pt x="1309" y="525"/>
                </a:lnTo>
                <a:lnTo>
                  <a:pt x="1304" y="525"/>
                </a:lnTo>
                <a:lnTo>
                  <a:pt x="1304" y="530"/>
                </a:lnTo>
                <a:lnTo>
                  <a:pt x="2276" y="2364"/>
                </a:lnTo>
                <a:lnTo>
                  <a:pt x="1273" y="187"/>
                </a:lnTo>
                <a:lnTo>
                  <a:pt x="1278" y="187"/>
                </a:lnTo>
                <a:lnTo>
                  <a:pt x="1278" y="192"/>
                </a:lnTo>
                <a:lnTo>
                  <a:pt x="1273" y="198"/>
                </a:lnTo>
                <a:lnTo>
                  <a:pt x="1278" y="192"/>
                </a:lnTo>
                <a:lnTo>
                  <a:pt x="1278" y="198"/>
                </a:lnTo>
                <a:lnTo>
                  <a:pt x="1283" y="192"/>
                </a:lnTo>
                <a:lnTo>
                  <a:pt x="1283" y="198"/>
                </a:lnTo>
                <a:lnTo>
                  <a:pt x="1289" y="198"/>
                </a:lnTo>
                <a:lnTo>
                  <a:pt x="1289" y="192"/>
                </a:lnTo>
                <a:lnTo>
                  <a:pt x="1299" y="187"/>
                </a:lnTo>
                <a:lnTo>
                  <a:pt x="1299" y="182"/>
                </a:lnTo>
                <a:lnTo>
                  <a:pt x="1304" y="182"/>
                </a:lnTo>
                <a:lnTo>
                  <a:pt x="1304" y="177"/>
                </a:lnTo>
                <a:lnTo>
                  <a:pt x="1299" y="172"/>
                </a:lnTo>
                <a:lnTo>
                  <a:pt x="1289" y="172"/>
                </a:lnTo>
                <a:lnTo>
                  <a:pt x="1278" y="182"/>
                </a:lnTo>
                <a:lnTo>
                  <a:pt x="1273" y="187"/>
                </a:lnTo>
                <a:lnTo>
                  <a:pt x="1278" y="187"/>
                </a:lnTo>
                <a:lnTo>
                  <a:pt x="1273" y="187"/>
                </a:lnTo>
                <a:lnTo>
                  <a:pt x="2276" y="2364"/>
                </a:lnTo>
                <a:lnTo>
                  <a:pt x="1315" y="478"/>
                </a:lnTo>
                <a:lnTo>
                  <a:pt x="1309" y="478"/>
                </a:lnTo>
                <a:lnTo>
                  <a:pt x="1304" y="483"/>
                </a:lnTo>
                <a:lnTo>
                  <a:pt x="1299" y="483"/>
                </a:lnTo>
                <a:lnTo>
                  <a:pt x="1299" y="489"/>
                </a:lnTo>
                <a:lnTo>
                  <a:pt x="1294" y="494"/>
                </a:lnTo>
                <a:lnTo>
                  <a:pt x="1299" y="494"/>
                </a:lnTo>
                <a:lnTo>
                  <a:pt x="1299" y="499"/>
                </a:lnTo>
                <a:lnTo>
                  <a:pt x="1304" y="494"/>
                </a:lnTo>
                <a:lnTo>
                  <a:pt x="1304" y="499"/>
                </a:lnTo>
                <a:lnTo>
                  <a:pt x="1304" y="494"/>
                </a:lnTo>
                <a:lnTo>
                  <a:pt x="1304" y="499"/>
                </a:lnTo>
                <a:lnTo>
                  <a:pt x="1309" y="499"/>
                </a:lnTo>
                <a:lnTo>
                  <a:pt x="1309" y="494"/>
                </a:lnTo>
                <a:lnTo>
                  <a:pt x="1315" y="494"/>
                </a:lnTo>
                <a:lnTo>
                  <a:pt x="1320" y="489"/>
                </a:lnTo>
                <a:lnTo>
                  <a:pt x="1325" y="483"/>
                </a:lnTo>
                <a:lnTo>
                  <a:pt x="1320" y="483"/>
                </a:lnTo>
                <a:lnTo>
                  <a:pt x="1325" y="483"/>
                </a:lnTo>
                <a:lnTo>
                  <a:pt x="1320" y="483"/>
                </a:lnTo>
                <a:lnTo>
                  <a:pt x="1320" y="478"/>
                </a:lnTo>
                <a:lnTo>
                  <a:pt x="1315" y="478"/>
                </a:lnTo>
                <a:lnTo>
                  <a:pt x="2276" y="2364"/>
                </a:lnTo>
                <a:lnTo>
                  <a:pt x="1294" y="322"/>
                </a:lnTo>
                <a:lnTo>
                  <a:pt x="1299" y="327"/>
                </a:lnTo>
                <a:lnTo>
                  <a:pt x="1304" y="322"/>
                </a:lnTo>
                <a:lnTo>
                  <a:pt x="1315" y="312"/>
                </a:lnTo>
                <a:lnTo>
                  <a:pt x="1315" y="302"/>
                </a:lnTo>
                <a:lnTo>
                  <a:pt x="1309" y="302"/>
                </a:lnTo>
                <a:lnTo>
                  <a:pt x="1299" y="312"/>
                </a:lnTo>
                <a:lnTo>
                  <a:pt x="1294" y="317"/>
                </a:lnTo>
                <a:lnTo>
                  <a:pt x="1294" y="322"/>
                </a:lnTo>
                <a:lnTo>
                  <a:pt x="2276" y="2364"/>
                </a:lnTo>
                <a:lnTo>
                  <a:pt x="1206" y="317"/>
                </a:lnTo>
                <a:lnTo>
                  <a:pt x="1206" y="322"/>
                </a:lnTo>
                <a:lnTo>
                  <a:pt x="1216" y="317"/>
                </a:lnTo>
                <a:lnTo>
                  <a:pt x="1221" y="317"/>
                </a:lnTo>
                <a:lnTo>
                  <a:pt x="1226" y="312"/>
                </a:lnTo>
                <a:lnTo>
                  <a:pt x="1231" y="302"/>
                </a:lnTo>
                <a:lnTo>
                  <a:pt x="1231" y="296"/>
                </a:lnTo>
                <a:lnTo>
                  <a:pt x="1216" y="302"/>
                </a:lnTo>
                <a:lnTo>
                  <a:pt x="1211" y="312"/>
                </a:lnTo>
                <a:lnTo>
                  <a:pt x="1206" y="317"/>
                </a:lnTo>
                <a:lnTo>
                  <a:pt x="2276" y="2364"/>
                </a:lnTo>
                <a:lnTo>
                  <a:pt x="1221" y="878"/>
                </a:lnTo>
                <a:lnTo>
                  <a:pt x="1226" y="873"/>
                </a:lnTo>
                <a:lnTo>
                  <a:pt x="1221" y="873"/>
                </a:lnTo>
                <a:lnTo>
                  <a:pt x="1221" y="878"/>
                </a:lnTo>
                <a:lnTo>
                  <a:pt x="2276" y="2364"/>
                </a:lnTo>
                <a:lnTo>
                  <a:pt x="1320" y="556"/>
                </a:lnTo>
                <a:lnTo>
                  <a:pt x="1315" y="561"/>
                </a:lnTo>
                <a:lnTo>
                  <a:pt x="1315" y="566"/>
                </a:lnTo>
                <a:lnTo>
                  <a:pt x="1320" y="561"/>
                </a:lnTo>
                <a:lnTo>
                  <a:pt x="1325" y="556"/>
                </a:lnTo>
                <a:lnTo>
                  <a:pt x="1320" y="556"/>
                </a:lnTo>
                <a:lnTo>
                  <a:pt x="2276" y="2364"/>
                </a:lnTo>
                <a:lnTo>
                  <a:pt x="1289" y="291"/>
                </a:lnTo>
                <a:lnTo>
                  <a:pt x="1294" y="291"/>
                </a:lnTo>
                <a:lnTo>
                  <a:pt x="1299" y="286"/>
                </a:lnTo>
                <a:lnTo>
                  <a:pt x="1289" y="286"/>
                </a:lnTo>
                <a:lnTo>
                  <a:pt x="1289" y="291"/>
                </a:lnTo>
                <a:lnTo>
                  <a:pt x="2276" y="2364"/>
                </a:lnTo>
                <a:lnTo>
                  <a:pt x="1283" y="447"/>
                </a:lnTo>
                <a:lnTo>
                  <a:pt x="1283" y="452"/>
                </a:lnTo>
                <a:lnTo>
                  <a:pt x="1289" y="452"/>
                </a:lnTo>
                <a:lnTo>
                  <a:pt x="1283" y="452"/>
                </a:lnTo>
                <a:lnTo>
                  <a:pt x="1289" y="452"/>
                </a:lnTo>
                <a:lnTo>
                  <a:pt x="1294" y="452"/>
                </a:lnTo>
                <a:lnTo>
                  <a:pt x="1299" y="447"/>
                </a:lnTo>
                <a:lnTo>
                  <a:pt x="1299" y="442"/>
                </a:lnTo>
                <a:lnTo>
                  <a:pt x="1294" y="442"/>
                </a:lnTo>
                <a:lnTo>
                  <a:pt x="1294" y="437"/>
                </a:lnTo>
                <a:lnTo>
                  <a:pt x="1289" y="437"/>
                </a:lnTo>
                <a:lnTo>
                  <a:pt x="1283" y="437"/>
                </a:lnTo>
                <a:lnTo>
                  <a:pt x="1278" y="442"/>
                </a:lnTo>
                <a:lnTo>
                  <a:pt x="1278" y="447"/>
                </a:lnTo>
                <a:lnTo>
                  <a:pt x="1273" y="447"/>
                </a:lnTo>
                <a:lnTo>
                  <a:pt x="1278" y="447"/>
                </a:lnTo>
                <a:lnTo>
                  <a:pt x="1273" y="452"/>
                </a:lnTo>
                <a:lnTo>
                  <a:pt x="1278" y="447"/>
                </a:lnTo>
                <a:lnTo>
                  <a:pt x="1278" y="452"/>
                </a:lnTo>
                <a:lnTo>
                  <a:pt x="1278" y="447"/>
                </a:lnTo>
                <a:lnTo>
                  <a:pt x="1278" y="452"/>
                </a:lnTo>
                <a:lnTo>
                  <a:pt x="1283" y="447"/>
                </a:lnTo>
                <a:lnTo>
                  <a:pt x="2276" y="2364"/>
                </a:lnTo>
                <a:lnTo>
                  <a:pt x="1398" y="281"/>
                </a:lnTo>
                <a:lnTo>
                  <a:pt x="1403" y="286"/>
                </a:lnTo>
                <a:lnTo>
                  <a:pt x="1408" y="281"/>
                </a:lnTo>
                <a:lnTo>
                  <a:pt x="1413" y="281"/>
                </a:lnTo>
                <a:lnTo>
                  <a:pt x="1419" y="276"/>
                </a:lnTo>
                <a:lnTo>
                  <a:pt x="1424" y="270"/>
                </a:lnTo>
                <a:lnTo>
                  <a:pt x="1424" y="265"/>
                </a:lnTo>
                <a:lnTo>
                  <a:pt x="1413" y="265"/>
                </a:lnTo>
                <a:lnTo>
                  <a:pt x="1403" y="270"/>
                </a:lnTo>
                <a:lnTo>
                  <a:pt x="1398" y="276"/>
                </a:lnTo>
                <a:lnTo>
                  <a:pt x="1398" y="281"/>
                </a:lnTo>
                <a:lnTo>
                  <a:pt x="1398" y="276"/>
                </a:lnTo>
                <a:lnTo>
                  <a:pt x="1398" y="281"/>
                </a:lnTo>
                <a:lnTo>
                  <a:pt x="2276" y="2364"/>
                </a:lnTo>
                <a:lnTo>
                  <a:pt x="1112" y="795"/>
                </a:lnTo>
                <a:lnTo>
                  <a:pt x="1117" y="795"/>
                </a:lnTo>
                <a:lnTo>
                  <a:pt x="1112" y="800"/>
                </a:lnTo>
                <a:lnTo>
                  <a:pt x="1117" y="795"/>
                </a:lnTo>
                <a:lnTo>
                  <a:pt x="1117" y="800"/>
                </a:lnTo>
                <a:lnTo>
                  <a:pt x="1122" y="800"/>
                </a:lnTo>
                <a:lnTo>
                  <a:pt x="1128" y="795"/>
                </a:lnTo>
                <a:lnTo>
                  <a:pt x="1133" y="795"/>
                </a:lnTo>
                <a:lnTo>
                  <a:pt x="1138" y="790"/>
                </a:lnTo>
                <a:lnTo>
                  <a:pt x="1138" y="785"/>
                </a:lnTo>
                <a:lnTo>
                  <a:pt x="1138" y="779"/>
                </a:lnTo>
                <a:lnTo>
                  <a:pt x="1133" y="779"/>
                </a:lnTo>
                <a:lnTo>
                  <a:pt x="1128" y="779"/>
                </a:lnTo>
                <a:lnTo>
                  <a:pt x="1117" y="785"/>
                </a:lnTo>
                <a:lnTo>
                  <a:pt x="1117" y="790"/>
                </a:lnTo>
                <a:lnTo>
                  <a:pt x="1112" y="790"/>
                </a:lnTo>
                <a:lnTo>
                  <a:pt x="1112" y="795"/>
                </a:lnTo>
                <a:lnTo>
                  <a:pt x="2276" y="2364"/>
                </a:lnTo>
                <a:lnTo>
                  <a:pt x="805" y="956"/>
                </a:lnTo>
                <a:lnTo>
                  <a:pt x="805" y="951"/>
                </a:lnTo>
                <a:lnTo>
                  <a:pt x="795" y="961"/>
                </a:lnTo>
                <a:lnTo>
                  <a:pt x="800" y="961"/>
                </a:lnTo>
                <a:lnTo>
                  <a:pt x="800" y="956"/>
                </a:lnTo>
                <a:lnTo>
                  <a:pt x="805" y="956"/>
                </a:lnTo>
                <a:lnTo>
                  <a:pt x="2276" y="2364"/>
                </a:lnTo>
                <a:lnTo>
                  <a:pt x="1330" y="546"/>
                </a:lnTo>
                <a:lnTo>
                  <a:pt x="1335" y="546"/>
                </a:lnTo>
                <a:lnTo>
                  <a:pt x="1335" y="540"/>
                </a:lnTo>
                <a:lnTo>
                  <a:pt x="1330" y="546"/>
                </a:lnTo>
                <a:lnTo>
                  <a:pt x="2276" y="2364"/>
                </a:lnTo>
                <a:lnTo>
                  <a:pt x="1335" y="535"/>
                </a:lnTo>
                <a:lnTo>
                  <a:pt x="1341" y="540"/>
                </a:lnTo>
                <a:lnTo>
                  <a:pt x="1341" y="546"/>
                </a:lnTo>
                <a:lnTo>
                  <a:pt x="1346" y="540"/>
                </a:lnTo>
                <a:lnTo>
                  <a:pt x="1351" y="540"/>
                </a:lnTo>
                <a:lnTo>
                  <a:pt x="1351" y="546"/>
                </a:lnTo>
                <a:lnTo>
                  <a:pt x="1356" y="540"/>
                </a:lnTo>
                <a:lnTo>
                  <a:pt x="1356" y="535"/>
                </a:lnTo>
                <a:lnTo>
                  <a:pt x="1361" y="530"/>
                </a:lnTo>
                <a:lnTo>
                  <a:pt x="1367" y="530"/>
                </a:lnTo>
                <a:lnTo>
                  <a:pt x="1367" y="525"/>
                </a:lnTo>
                <a:lnTo>
                  <a:pt x="1367" y="520"/>
                </a:lnTo>
                <a:lnTo>
                  <a:pt x="1367" y="515"/>
                </a:lnTo>
                <a:lnTo>
                  <a:pt x="1356" y="515"/>
                </a:lnTo>
                <a:lnTo>
                  <a:pt x="1346" y="520"/>
                </a:lnTo>
                <a:lnTo>
                  <a:pt x="1335" y="530"/>
                </a:lnTo>
                <a:lnTo>
                  <a:pt x="1335" y="535"/>
                </a:lnTo>
                <a:lnTo>
                  <a:pt x="2276" y="2364"/>
                </a:lnTo>
                <a:lnTo>
                  <a:pt x="821" y="894"/>
                </a:lnTo>
                <a:lnTo>
                  <a:pt x="816" y="894"/>
                </a:lnTo>
                <a:lnTo>
                  <a:pt x="805" y="904"/>
                </a:lnTo>
                <a:lnTo>
                  <a:pt x="811" y="899"/>
                </a:lnTo>
                <a:lnTo>
                  <a:pt x="805" y="904"/>
                </a:lnTo>
                <a:lnTo>
                  <a:pt x="816" y="899"/>
                </a:lnTo>
                <a:lnTo>
                  <a:pt x="821" y="899"/>
                </a:lnTo>
                <a:lnTo>
                  <a:pt x="821" y="894"/>
                </a:lnTo>
                <a:lnTo>
                  <a:pt x="2276" y="2364"/>
                </a:lnTo>
                <a:lnTo>
                  <a:pt x="816" y="764"/>
                </a:lnTo>
                <a:lnTo>
                  <a:pt x="811" y="769"/>
                </a:lnTo>
                <a:lnTo>
                  <a:pt x="816" y="769"/>
                </a:lnTo>
                <a:lnTo>
                  <a:pt x="821" y="769"/>
                </a:lnTo>
                <a:lnTo>
                  <a:pt x="826" y="769"/>
                </a:lnTo>
                <a:lnTo>
                  <a:pt x="831" y="764"/>
                </a:lnTo>
                <a:lnTo>
                  <a:pt x="831" y="759"/>
                </a:lnTo>
                <a:lnTo>
                  <a:pt x="837" y="759"/>
                </a:lnTo>
                <a:lnTo>
                  <a:pt x="831" y="759"/>
                </a:lnTo>
                <a:lnTo>
                  <a:pt x="831" y="753"/>
                </a:lnTo>
                <a:lnTo>
                  <a:pt x="826" y="753"/>
                </a:lnTo>
                <a:lnTo>
                  <a:pt x="826" y="759"/>
                </a:lnTo>
                <a:lnTo>
                  <a:pt x="821" y="759"/>
                </a:lnTo>
                <a:lnTo>
                  <a:pt x="816" y="759"/>
                </a:lnTo>
                <a:lnTo>
                  <a:pt x="816" y="764"/>
                </a:lnTo>
                <a:lnTo>
                  <a:pt x="2276" y="2364"/>
                </a:lnTo>
                <a:lnTo>
                  <a:pt x="826" y="1065"/>
                </a:lnTo>
                <a:lnTo>
                  <a:pt x="831" y="1065"/>
                </a:lnTo>
                <a:lnTo>
                  <a:pt x="837" y="1060"/>
                </a:lnTo>
                <a:lnTo>
                  <a:pt x="831" y="1060"/>
                </a:lnTo>
                <a:lnTo>
                  <a:pt x="826" y="1065"/>
                </a:lnTo>
                <a:lnTo>
                  <a:pt x="2276" y="2364"/>
                </a:lnTo>
                <a:lnTo>
                  <a:pt x="1351" y="218"/>
                </a:lnTo>
                <a:lnTo>
                  <a:pt x="1356" y="213"/>
                </a:lnTo>
                <a:lnTo>
                  <a:pt x="1351" y="208"/>
                </a:lnTo>
                <a:lnTo>
                  <a:pt x="1346" y="213"/>
                </a:lnTo>
                <a:lnTo>
                  <a:pt x="1346" y="218"/>
                </a:lnTo>
                <a:lnTo>
                  <a:pt x="1351" y="218"/>
                </a:lnTo>
                <a:lnTo>
                  <a:pt x="2276" y="2364"/>
                </a:lnTo>
                <a:lnTo>
                  <a:pt x="1387" y="213"/>
                </a:lnTo>
                <a:lnTo>
                  <a:pt x="1393" y="213"/>
                </a:lnTo>
                <a:lnTo>
                  <a:pt x="1387" y="218"/>
                </a:lnTo>
                <a:lnTo>
                  <a:pt x="1387" y="224"/>
                </a:lnTo>
                <a:lnTo>
                  <a:pt x="1387" y="229"/>
                </a:lnTo>
                <a:lnTo>
                  <a:pt x="1393" y="224"/>
                </a:lnTo>
                <a:lnTo>
                  <a:pt x="1387" y="229"/>
                </a:lnTo>
                <a:lnTo>
                  <a:pt x="1393" y="229"/>
                </a:lnTo>
                <a:lnTo>
                  <a:pt x="1393" y="234"/>
                </a:lnTo>
                <a:lnTo>
                  <a:pt x="1393" y="229"/>
                </a:lnTo>
                <a:lnTo>
                  <a:pt x="1398" y="229"/>
                </a:lnTo>
                <a:lnTo>
                  <a:pt x="1398" y="234"/>
                </a:lnTo>
                <a:lnTo>
                  <a:pt x="1398" y="229"/>
                </a:lnTo>
                <a:lnTo>
                  <a:pt x="1403" y="229"/>
                </a:lnTo>
                <a:lnTo>
                  <a:pt x="1398" y="234"/>
                </a:lnTo>
                <a:lnTo>
                  <a:pt x="1403" y="229"/>
                </a:lnTo>
                <a:lnTo>
                  <a:pt x="1408" y="229"/>
                </a:lnTo>
                <a:lnTo>
                  <a:pt x="1413" y="224"/>
                </a:lnTo>
                <a:lnTo>
                  <a:pt x="1413" y="234"/>
                </a:lnTo>
                <a:lnTo>
                  <a:pt x="1413" y="239"/>
                </a:lnTo>
                <a:lnTo>
                  <a:pt x="1408" y="244"/>
                </a:lnTo>
                <a:lnTo>
                  <a:pt x="1413" y="239"/>
                </a:lnTo>
                <a:lnTo>
                  <a:pt x="1408" y="244"/>
                </a:lnTo>
                <a:lnTo>
                  <a:pt x="1419" y="239"/>
                </a:lnTo>
                <a:lnTo>
                  <a:pt x="1413" y="244"/>
                </a:lnTo>
                <a:lnTo>
                  <a:pt x="1419" y="239"/>
                </a:lnTo>
                <a:lnTo>
                  <a:pt x="1424" y="239"/>
                </a:lnTo>
                <a:lnTo>
                  <a:pt x="1424" y="244"/>
                </a:lnTo>
                <a:lnTo>
                  <a:pt x="1429" y="239"/>
                </a:lnTo>
                <a:lnTo>
                  <a:pt x="1434" y="234"/>
                </a:lnTo>
                <a:lnTo>
                  <a:pt x="1434" y="239"/>
                </a:lnTo>
                <a:lnTo>
                  <a:pt x="1434" y="234"/>
                </a:lnTo>
                <a:lnTo>
                  <a:pt x="1439" y="234"/>
                </a:lnTo>
                <a:lnTo>
                  <a:pt x="1444" y="224"/>
                </a:lnTo>
                <a:lnTo>
                  <a:pt x="1450" y="218"/>
                </a:lnTo>
                <a:lnTo>
                  <a:pt x="1444" y="218"/>
                </a:lnTo>
                <a:lnTo>
                  <a:pt x="1450" y="213"/>
                </a:lnTo>
                <a:lnTo>
                  <a:pt x="1444" y="208"/>
                </a:lnTo>
                <a:lnTo>
                  <a:pt x="1450" y="208"/>
                </a:lnTo>
                <a:lnTo>
                  <a:pt x="1444" y="208"/>
                </a:lnTo>
                <a:lnTo>
                  <a:pt x="1429" y="208"/>
                </a:lnTo>
                <a:lnTo>
                  <a:pt x="1424" y="213"/>
                </a:lnTo>
                <a:lnTo>
                  <a:pt x="1424" y="208"/>
                </a:lnTo>
                <a:lnTo>
                  <a:pt x="1429" y="208"/>
                </a:lnTo>
                <a:lnTo>
                  <a:pt x="1424" y="208"/>
                </a:lnTo>
                <a:lnTo>
                  <a:pt x="1424" y="203"/>
                </a:lnTo>
                <a:lnTo>
                  <a:pt x="1419" y="203"/>
                </a:lnTo>
                <a:lnTo>
                  <a:pt x="1413" y="203"/>
                </a:lnTo>
                <a:lnTo>
                  <a:pt x="1408" y="203"/>
                </a:lnTo>
                <a:lnTo>
                  <a:pt x="1403" y="208"/>
                </a:lnTo>
                <a:lnTo>
                  <a:pt x="1398" y="208"/>
                </a:lnTo>
                <a:lnTo>
                  <a:pt x="1387" y="213"/>
                </a:lnTo>
                <a:lnTo>
                  <a:pt x="2276" y="2364"/>
                </a:lnTo>
                <a:lnTo>
                  <a:pt x="1211" y="390"/>
                </a:lnTo>
                <a:lnTo>
                  <a:pt x="1216" y="390"/>
                </a:lnTo>
                <a:lnTo>
                  <a:pt x="1221" y="385"/>
                </a:lnTo>
                <a:lnTo>
                  <a:pt x="1231" y="374"/>
                </a:lnTo>
                <a:lnTo>
                  <a:pt x="1231" y="369"/>
                </a:lnTo>
                <a:lnTo>
                  <a:pt x="1237" y="364"/>
                </a:lnTo>
                <a:lnTo>
                  <a:pt x="1247" y="353"/>
                </a:lnTo>
                <a:lnTo>
                  <a:pt x="1242" y="353"/>
                </a:lnTo>
                <a:lnTo>
                  <a:pt x="1231" y="364"/>
                </a:lnTo>
                <a:lnTo>
                  <a:pt x="1237" y="364"/>
                </a:lnTo>
                <a:lnTo>
                  <a:pt x="1226" y="369"/>
                </a:lnTo>
                <a:lnTo>
                  <a:pt x="1216" y="379"/>
                </a:lnTo>
                <a:lnTo>
                  <a:pt x="1211" y="385"/>
                </a:lnTo>
                <a:lnTo>
                  <a:pt x="1216" y="385"/>
                </a:lnTo>
                <a:lnTo>
                  <a:pt x="1211" y="390"/>
                </a:lnTo>
                <a:lnTo>
                  <a:pt x="2276" y="2364"/>
                </a:lnTo>
                <a:lnTo>
                  <a:pt x="1330" y="291"/>
                </a:lnTo>
                <a:lnTo>
                  <a:pt x="1335" y="286"/>
                </a:lnTo>
                <a:lnTo>
                  <a:pt x="1330" y="286"/>
                </a:lnTo>
                <a:lnTo>
                  <a:pt x="1330" y="291"/>
                </a:lnTo>
                <a:lnTo>
                  <a:pt x="2276" y="2364"/>
                </a:lnTo>
                <a:lnTo>
                  <a:pt x="1341" y="369"/>
                </a:lnTo>
                <a:lnTo>
                  <a:pt x="1346" y="364"/>
                </a:lnTo>
                <a:lnTo>
                  <a:pt x="1341" y="364"/>
                </a:lnTo>
                <a:lnTo>
                  <a:pt x="1335" y="369"/>
                </a:lnTo>
                <a:lnTo>
                  <a:pt x="1341" y="369"/>
                </a:lnTo>
                <a:lnTo>
                  <a:pt x="2276" y="2364"/>
                </a:lnTo>
                <a:lnTo>
                  <a:pt x="826" y="790"/>
                </a:lnTo>
                <a:lnTo>
                  <a:pt x="831" y="790"/>
                </a:lnTo>
                <a:lnTo>
                  <a:pt x="831" y="785"/>
                </a:lnTo>
                <a:lnTo>
                  <a:pt x="821" y="785"/>
                </a:lnTo>
                <a:lnTo>
                  <a:pt x="821" y="790"/>
                </a:lnTo>
                <a:lnTo>
                  <a:pt x="816" y="790"/>
                </a:lnTo>
                <a:lnTo>
                  <a:pt x="821" y="790"/>
                </a:lnTo>
                <a:lnTo>
                  <a:pt x="821" y="795"/>
                </a:lnTo>
                <a:lnTo>
                  <a:pt x="821" y="790"/>
                </a:lnTo>
                <a:lnTo>
                  <a:pt x="821" y="795"/>
                </a:lnTo>
                <a:lnTo>
                  <a:pt x="826" y="790"/>
                </a:lnTo>
                <a:lnTo>
                  <a:pt x="826" y="795"/>
                </a:lnTo>
                <a:lnTo>
                  <a:pt x="826" y="790"/>
                </a:lnTo>
                <a:lnTo>
                  <a:pt x="2276" y="2364"/>
                </a:lnTo>
                <a:lnTo>
                  <a:pt x="1122" y="920"/>
                </a:lnTo>
                <a:lnTo>
                  <a:pt x="1122" y="915"/>
                </a:lnTo>
                <a:lnTo>
                  <a:pt x="1117" y="915"/>
                </a:lnTo>
                <a:lnTo>
                  <a:pt x="1107" y="915"/>
                </a:lnTo>
                <a:lnTo>
                  <a:pt x="1102" y="915"/>
                </a:lnTo>
                <a:lnTo>
                  <a:pt x="1096" y="920"/>
                </a:lnTo>
                <a:lnTo>
                  <a:pt x="1091" y="925"/>
                </a:lnTo>
                <a:lnTo>
                  <a:pt x="1086" y="925"/>
                </a:lnTo>
                <a:lnTo>
                  <a:pt x="1091" y="925"/>
                </a:lnTo>
                <a:lnTo>
                  <a:pt x="1086" y="935"/>
                </a:lnTo>
                <a:lnTo>
                  <a:pt x="1086" y="940"/>
                </a:lnTo>
                <a:lnTo>
                  <a:pt x="1081" y="946"/>
                </a:lnTo>
                <a:lnTo>
                  <a:pt x="1086" y="946"/>
                </a:lnTo>
                <a:lnTo>
                  <a:pt x="1091" y="946"/>
                </a:lnTo>
                <a:lnTo>
                  <a:pt x="1086" y="951"/>
                </a:lnTo>
                <a:lnTo>
                  <a:pt x="1091" y="946"/>
                </a:lnTo>
                <a:lnTo>
                  <a:pt x="1096" y="946"/>
                </a:lnTo>
                <a:lnTo>
                  <a:pt x="1091" y="951"/>
                </a:lnTo>
                <a:lnTo>
                  <a:pt x="1096" y="946"/>
                </a:lnTo>
                <a:lnTo>
                  <a:pt x="1096" y="951"/>
                </a:lnTo>
                <a:lnTo>
                  <a:pt x="1102" y="946"/>
                </a:lnTo>
                <a:lnTo>
                  <a:pt x="1107" y="946"/>
                </a:lnTo>
                <a:lnTo>
                  <a:pt x="1112" y="940"/>
                </a:lnTo>
                <a:lnTo>
                  <a:pt x="1117" y="935"/>
                </a:lnTo>
                <a:lnTo>
                  <a:pt x="1122" y="935"/>
                </a:lnTo>
                <a:lnTo>
                  <a:pt x="1122" y="925"/>
                </a:lnTo>
                <a:lnTo>
                  <a:pt x="1122" y="920"/>
                </a:lnTo>
                <a:lnTo>
                  <a:pt x="2276" y="2364"/>
                </a:lnTo>
                <a:lnTo>
                  <a:pt x="1029" y="551"/>
                </a:lnTo>
                <a:lnTo>
                  <a:pt x="1024" y="556"/>
                </a:lnTo>
                <a:lnTo>
                  <a:pt x="1029" y="556"/>
                </a:lnTo>
                <a:lnTo>
                  <a:pt x="1034" y="556"/>
                </a:lnTo>
                <a:lnTo>
                  <a:pt x="1034" y="551"/>
                </a:lnTo>
                <a:lnTo>
                  <a:pt x="1039" y="546"/>
                </a:lnTo>
                <a:lnTo>
                  <a:pt x="1029" y="551"/>
                </a:lnTo>
                <a:lnTo>
                  <a:pt x="2276" y="2364"/>
                </a:lnTo>
                <a:lnTo>
                  <a:pt x="1055" y="842"/>
                </a:lnTo>
                <a:lnTo>
                  <a:pt x="1055" y="837"/>
                </a:lnTo>
                <a:lnTo>
                  <a:pt x="1050" y="837"/>
                </a:lnTo>
                <a:lnTo>
                  <a:pt x="1050" y="842"/>
                </a:lnTo>
                <a:lnTo>
                  <a:pt x="1055" y="842"/>
                </a:lnTo>
                <a:lnTo>
                  <a:pt x="2276" y="2364"/>
                </a:lnTo>
                <a:lnTo>
                  <a:pt x="1003" y="592"/>
                </a:lnTo>
                <a:lnTo>
                  <a:pt x="998" y="598"/>
                </a:lnTo>
                <a:lnTo>
                  <a:pt x="998" y="603"/>
                </a:lnTo>
                <a:lnTo>
                  <a:pt x="1003" y="598"/>
                </a:lnTo>
                <a:lnTo>
                  <a:pt x="1013" y="592"/>
                </a:lnTo>
                <a:lnTo>
                  <a:pt x="1008" y="592"/>
                </a:lnTo>
                <a:lnTo>
                  <a:pt x="1003" y="592"/>
                </a:lnTo>
                <a:lnTo>
                  <a:pt x="2276" y="2364"/>
                </a:lnTo>
                <a:lnTo>
                  <a:pt x="1034" y="629"/>
                </a:lnTo>
                <a:lnTo>
                  <a:pt x="1034" y="634"/>
                </a:lnTo>
                <a:lnTo>
                  <a:pt x="1029" y="634"/>
                </a:lnTo>
                <a:lnTo>
                  <a:pt x="1034" y="634"/>
                </a:lnTo>
                <a:lnTo>
                  <a:pt x="1029" y="639"/>
                </a:lnTo>
                <a:lnTo>
                  <a:pt x="1029" y="634"/>
                </a:lnTo>
                <a:lnTo>
                  <a:pt x="1029" y="639"/>
                </a:lnTo>
                <a:lnTo>
                  <a:pt x="1034" y="639"/>
                </a:lnTo>
                <a:lnTo>
                  <a:pt x="1044" y="629"/>
                </a:lnTo>
                <a:lnTo>
                  <a:pt x="1050" y="624"/>
                </a:lnTo>
                <a:lnTo>
                  <a:pt x="1060" y="618"/>
                </a:lnTo>
                <a:lnTo>
                  <a:pt x="1055" y="618"/>
                </a:lnTo>
                <a:lnTo>
                  <a:pt x="1050" y="624"/>
                </a:lnTo>
                <a:lnTo>
                  <a:pt x="1034" y="629"/>
                </a:lnTo>
                <a:lnTo>
                  <a:pt x="2276" y="2364"/>
                </a:lnTo>
                <a:lnTo>
                  <a:pt x="1008" y="499"/>
                </a:lnTo>
                <a:lnTo>
                  <a:pt x="1013" y="499"/>
                </a:lnTo>
                <a:lnTo>
                  <a:pt x="1024" y="489"/>
                </a:lnTo>
                <a:lnTo>
                  <a:pt x="1034" y="478"/>
                </a:lnTo>
                <a:lnTo>
                  <a:pt x="1029" y="478"/>
                </a:lnTo>
                <a:lnTo>
                  <a:pt x="1018" y="489"/>
                </a:lnTo>
                <a:lnTo>
                  <a:pt x="1008" y="499"/>
                </a:lnTo>
                <a:lnTo>
                  <a:pt x="2276" y="2364"/>
                </a:lnTo>
                <a:lnTo>
                  <a:pt x="982" y="644"/>
                </a:lnTo>
                <a:lnTo>
                  <a:pt x="992" y="639"/>
                </a:lnTo>
                <a:lnTo>
                  <a:pt x="992" y="634"/>
                </a:lnTo>
                <a:lnTo>
                  <a:pt x="987" y="634"/>
                </a:lnTo>
                <a:lnTo>
                  <a:pt x="982" y="644"/>
                </a:lnTo>
                <a:lnTo>
                  <a:pt x="2276" y="2364"/>
                </a:lnTo>
                <a:lnTo>
                  <a:pt x="998" y="587"/>
                </a:lnTo>
                <a:lnTo>
                  <a:pt x="987" y="592"/>
                </a:lnTo>
                <a:lnTo>
                  <a:pt x="992" y="592"/>
                </a:lnTo>
                <a:lnTo>
                  <a:pt x="998" y="592"/>
                </a:lnTo>
                <a:lnTo>
                  <a:pt x="998" y="587"/>
                </a:lnTo>
                <a:lnTo>
                  <a:pt x="2276" y="2364"/>
                </a:lnTo>
                <a:lnTo>
                  <a:pt x="992" y="816"/>
                </a:lnTo>
                <a:lnTo>
                  <a:pt x="992" y="821"/>
                </a:lnTo>
                <a:lnTo>
                  <a:pt x="987" y="821"/>
                </a:lnTo>
                <a:lnTo>
                  <a:pt x="992" y="821"/>
                </a:lnTo>
                <a:lnTo>
                  <a:pt x="992" y="816"/>
                </a:lnTo>
                <a:lnTo>
                  <a:pt x="2276" y="2364"/>
                </a:lnTo>
                <a:lnTo>
                  <a:pt x="992" y="837"/>
                </a:lnTo>
                <a:lnTo>
                  <a:pt x="992" y="831"/>
                </a:lnTo>
                <a:lnTo>
                  <a:pt x="987" y="837"/>
                </a:lnTo>
                <a:lnTo>
                  <a:pt x="987" y="842"/>
                </a:lnTo>
                <a:lnTo>
                  <a:pt x="992" y="842"/>
                </a:lnTo>
                <a:lnTo>
                  <a:pt x="987" y="842"/>
                </a:lnTo>
                <a:lnTo>
                  <a:pt x="992" y="837"/>
                </a:lnTo>
                <a:lnTo>
                  <a:pt x="2276" y="2364"/>
                </a:lnTo>
                <a:lnTo>
                  <a:pt x="987" y="837"/>
                </a:lnTo>
                <a:lnTo>
                  <a:pt x="987" y="831"/>
                </a:lnTo>
                <a:lnTo>
                  <a:pt x="992" y="837"/>
                </a:lnTo>
                <a:lnTo>
                  <a:pt x="987" y="837"/>
                </a:lnTo>
                <a:lnTo>
                  <a:pt x="2276" y="2364"/>
                </a:lnTo>
                <a:lnTo>
                  <a:pt x="1096" y="785"/>
                </a:lnTo>
                <a:lnTo>
                  <a:pt x="1096" y="779"/>
                </a:lnTo>
                <a:lnTo>
                  <a:pt x="1091" y="779"/>
                </a:lnTo>
                <a:lnTo>
                  <a:pt x="1096" y="785"/>
                </a:lnTo>
                <a:lnTo>
                  <a:pt x="2276" y="2364"/>
                </a:lnTo>
                <a:lnTo>
                  <a:pt x="1086" y="790"/>
                </a:lnTo>
                <a:lnTo>
                  <a:pt x="1091" y="790"/>
                </a:lnTo>
                <a:lnTo>
                  <a:pt x="1091" y="785"/>
                </a:lnTo>
                <a:lnTo>
                  <a:pt x="1086" y="790"/>
                </a:lnTo>
                <a:lnTo>
                  <a:pt x="2276" y="2364"/>
                </a:lnTo>
                <a:lnTo>
                  <a:pt x="1091" y="572"/>
                </a:lnTo>
                <a:lnTo>
                  <a:pt x="1081" y="582"/>
                </a:lnTo>
                <a:lnTo>
                  <a:pt x="1091" y="577"/>
                </a:lnTo>
                <a:lnTo>
                  <a:pt x="1091" y="572"/>
                </a:lnTo>
                <a:lnTo>
                  <a:pt x="2276" y="2364"/>
                </a:lnTo>
                <a:lnTo>
                  <a:pt x="1086" y="842"/>
                </a:lnTo>
                <a:lnTo>
                  <a:pt x="1081" y="852"/>
                </a:lnTo>
                <a:lnTo>
                  <a:pt x="1086" y="847"/>
                </a:lnTo>
                <a:lnTo>
                  <a:pt x="1086" y="852"/>
                </a:lnTo>
                <a:lnTo>
                  <a:pt x="1086" y="847"/>
                </a:lnTo>
                <a:lnTo>
                  <a:pt x="1091" y="847"/>
                </a:lnTo>
                <a:lnTo>
                  <a:pt x="1091" y="842"/>
                </a:lnTo>
                <a:lnTo>
                  <a:pt x="1086" y="842"/>
                </a:lnTo>
                <a:lnTo>
                  <a:pt x="2276" y="2364"/>
                </a:lnTo>
                <a:lnTo>
                  <a:pt x="1091" y="608"/>
                </a:lnTo>
                <a:lnTo>
                  <a:pt x="1096" y="608"/>
                </a:lnTo>
                <a:lnTo>
                  <a:pt x="1107" y="603"/>
                </a:lnTo>
                <a:lnTo>
                  <a:pt x="1107" y="598"/>
                </a:lnTo>
                <a:lnTo>
                  <a:pt x="1096" y="598"/>
                </a:lnTo>
                <a:lnTo>
                  <a:pt x="1091" y="608"/>
                </a:lnTo>
                <a:lnTo>
                  <a:pt x="2276" y="2364"/>
                </a:lnTo>
                <a:lnTo>
                  <a:pt x="1065" y="530"/>
                </a:lnTo>
                <a:lnTo>
                  <a:pt x="1065" y="535"/>
                </a:lnTo>
                <a:lnTo>
                  <a:pt x="1070" y="535"/>
                </a:lnTo>
                <a:lnTo>
                  <a:pt x="1076" y="530"/>
                </a:lnTo>
                <a:lnTo>
                  <a:pt x="1081" y="525"/>
                </a:lnTo>
                <a:lnTo>
                  <a:pt x="1076" y="520"/>
                </a:lnTo>
                <a:lnTo>
                  <a:pt x="1070" y="525"/>
                </a:lnTo>
                <a:lnTo>
                  <a:pt x="1065" y="530"/>
                </a:lnTo>
                <a:lnTo>
                  <a:pt x="2276" y="2364"/>
                </a:lnTo>
                <a:lnTo>
                  <a:pt x="1070" y="774"/>
                </a:lnTo>
                <a:lnTo>
                  <a:pt x="1060" y="774"/>
                </a:lnTo>
                <a:lnTo>
                  <a:pt x="1055" y="790"/>
                </a:lnTo>
                <a:lnTo>
                  <a:pt x="1065" y="785"/>
                </a:lnTo>
                <a:lnTo>
                  <a:pt x="1076" y="774"/>
                </a:lnTo>
                <a:lnTo>
                  <a:pt x="1070" y="774"/>
                </a:lnTo>
                <a:lnTo>
                  <a:pt x="2276" y="2364"/>
                </a:lnTo>
                <a:lnTo>
                  <a:pt x="1081" y="405"/>
                </a:lnTo>
                <a:lnTo>
                  <a:pt x="1086" y="400"/>
                </a:lnTo>
                <a:lnTo>
                  <a:pt x="1096" y="395"/>
                </a:lnTo>
                <a:lnTo>
                  <a:pt x="1102" y="390"/>
                </a:lnTo>
                <a:lnTo>
                  <a:pt x="1096" y="385"/>
                </a:lnTo>
                <a:lnTo>
                  <a:pt x="1086" y="390"/>
                </a:lnTo>
                <a:lnTo>
                  <a:pt x="1076" y="400"/>
                </a:lnTo>
                <a:lnTo>
                  <a:pt x="1081" y="400"/>
                </a:lnTo>
                <a:lnTo>
                  <a:pt x="1081" y="405"/>
                </a:lnTo>
                <a:lnTo>
                  <a:pt x="2276" y="2364"/>
                </a:lnTo>
                <a:lnTo>
                  <a:pt x="1050" y="587"/>
                </a:lnTo>
                <a:lnTo>
                  <a:pt x="1055" y="587"/>
                </a:lnTo>
                <a:lnTo>
                  <a:pt x="1060" y="587"/>
                </a:lnTo>
                <a:lnTo>
                  <a:pt x="1060" y="582"/>
                </a:lnTo>
                <a:lnTo>
                  <a:pt x="1065" y="582"/>
                </a:lnTo>
                <a:lnTo>
                  <a:pt x="1065" y="577"/>
                </a:lnTo>
                <a:lnTo>
                  <a:pt x="1060" y="577"/>
                </a:lnTo>
                <a:lnTo>
                  <a:pt x="1055" y="582"/>
                </a:lnTo>
                <a:lnTo>
                  <a:pt x="1050" y="582"/>
                </a:lnTo>
                <a:lnTo>
                  <a:pt x="1050" y="587"/>
                </a:lnTo>
                <a:lnTo>
                  <a:pt x="2276" y="2364"/>
                </a:lnTo>
                <a:lnTo>
                  <a:pt x="1231" y="753"/>
                </a:lnTo>
                <a:lnTo>
                  <a:pt x="1242" y="743"/>
                </a:lnTo>
                <a:lnTo>
                  <a:pt x="1242" y="738"/>
                </a:lnTo>
                <a:lnTo>
                  <a:pt x="1237" y="738"/>
                </a:lnTo>
                <a:lnTo>
                  <a:pt x="1226" y="743"/>
                </a:lnTo>
                <a:lnTo>
                  <a:pt x="1221" y="748"/>
                </a:lnTo>
                <a:lnTo>
                  <a:pt x="1221" y="753"/>
                </a:lnTo>
                <a:lnTo>
                  <a:pt x="1226" y="759"/>
                </a:lnTo>
                <a:lnTo>
                  <a:pt x="1231" y="753"/>
                </a:lnTo>
                <a:lnTo>
                  <a:pt x="2276" y="2364"/>
                </a:lnTo>
                <a:lnTo>
                  <a:pt x="1226" y="322"/>
                </a:lnTo>
                <a:lnTo>
                  <a:pt x="1226" y="327"/>
                </a:lnTo>
                <a:lnTo>
                  <a:pt x="1216" y="333"/>
                </a:lnTo>
                <a:lnTo>
                  <a:pt x="1206" y="343"/>
                </a:lnTo>
                <a:lnTo>
                  <a:pt x="1211" y="343"/>
                </a:lnTo>
                <a:lnTo>
                  <a:pt x="1200" y="353"/>
                </a:lnTo>
                <a:lnTo>
                  <a:pt x="1206" y="348"/>
                </a:lnTo>
                <a:lnTo>
                  <a:pt x="1206" y="353"/>
                </a:lnTo>
                <a:lnTo>
                  <a:pt x="1206" y="359"/>
                </a:lnTo>
                <a:lnTo>
                  <a:pt x="1211" y="353"/>
                </a:lnTo>
                <a:lnTo>
                  <a:pt x="1211" y="359"/>
                </a:lnTo>
                <a:lnTo>
                  <a:pt x="1221" y="353"/>
                </a:lnTo>
                <a:lnTo>
                  <a:pt x="1216" y="353"/>
                </a:lnTo>
                <a:lnTo>
                  <a:pt x="1221" y="353"/>
                </a:lnTo>
                <a:lnTo>
                  <a:pt x="1221" y="359"/>
                </a:lnTo>
                <a:lnTo>
                  <a:pt x="1226" y="353"/>
                </a:lnTo>
                <a:lnTo>
                  <a:pt x="1237" y="343"/>
                </a:lnTo>
                <a:lnTo>
                  <a:pt x="1242" y="343"/>
                </a:lnTo>
                <a:lnTo>
                  <a:pt x="1242" y="338"/>
                </a:lnTo>
                <a:lnTo>
                  <a:pt x="1242" y="333"/>
                </a:lnTo>
                <a:lnTo>
                  <a:pt x="1247" y="333"/>
                </a:lnTo>
                <a:lnTo>
                  <a:pt x="1247" y="327"/>
                </a:lnTo>
                <a:lnTo>
                  <a:pt x="1247" y="322"/>
                </a:lnTo>
                <a:lnTo>
                  <a:pt x="1242" y="322"/>
                </a:lnTo>
                <a:lnTo>
                  <a:pt x="1237" y="322"/>
                </a:lnTo>
                <a:lnTo>
                  <a:pt x="1226" y="322"/>
                </a:lnTo>
                <a:lnTo>
                  <a:pt x="2276" y="2364"/>
                </a:lnTo>
                <a:lnTo>
                  <a:pt x="1242" y="457"/>
                </a:lnTo>
                <a:lnTo>
                  <a:pt x="1237" y="457"/>
                </a:lnTo>
                <a:lnTo>
                  <a:pt x="1231" y="457"/>
                </a:lnTo>
                <a:lnTo>
                  <a:pt x="1226" y="463"/>
                </a:lnTo>
                <a:lnTo>
                  <a:pt x="1221" y="468"/>
                </a:lnTo>
                <a:lnTo>
                  <a:pt x="1226" y="468"/>
                </a:lnTo>
                <a:lnTo>
                  <a:pt x="1221" y="468"/>
                </a:lnTo>
                <a:lnTo>
                  <a:pt x="1226" y="473"/>
                </a:lnTo>
                <a:lnTo>
                  <a:pt x="1221" y="478"/>
                </a:lnTo>
                <a:lnTo>
                  <a:pt x="1226" y="473"/>
                </a:lnTo>
                <a:lnTo>
                  <a:pt x="1226" y="478"/>
                </a:lnTo>
                <a:lnTo>
                  <a:pt x="1231" y="473"/>
                </a:lnTo>
                <a:lnTo>
                  <a:pt x="1237" y="468"/>
                </a:lnTo>
                <a:lnTo>
                  <a:pt x="1242" y="468"/>
                </a:lnTo>
                <a:lnTo>
                  <a:pt x="1242" y="463"/>
                </a:lnTo>
                <a:lnTo>
                  <a:pt x="1242" y="457"/>
                </a:lnTo>
                <a:lnTo>
                  <a:pt x="2276" y="2364"/>
                </a:lnTo>
                <a:lnTo>
                  <a:pt x="1081" y="889"/>
                </a:lnTo>
                <a:lnTo>
                  <a:pt x="1086" y="883"/>
                </a:lnTo>
                <a:lnTo>
                  <a:pt x="1081" y="883"/>
                </a:lnTo>
                <a:lnTo>
                  <a:pt x="1081" y="889"/>
                </a:lnTo>
                <a:lnTo>
                  <a:pt x="2276" y="2364"/>
                </a:lnTo>
                <a:lnTo>
                  <a:pt x="1190" y="244"/>
                </a:lnTo>
                <a:lnTo>
                  <a:pt x="1190" y="250"/>
                </a:lnTo>
                <a:lnTo>
                  <a:pt x="1195" y="250"/>
                </a:lnTo>
                <a:lnTo>
                  <a:pt x="1200" y="250"/>
                </a:lnTo>
                <a:lnTo>
                  <a:pt x="1211" y="239"/>
                </a:lnTo>
                <a:lnTo>
                  <a:pt x="1211" y="234"/>
                </a:lnTo>
                <a:lnTo>
                  <a:pt x="1200" y="234"/>
                </a:lnTo>
                <a:lnTo>
                  <a:pt x="1190" y="239"/>
                </a:lnTo>
                <a:lnTo>
                  <a:pt x="1190" y="244"/>
                </a:lnTo>
                <a:lnTo>
                  <a:pt x="2276" y="2364"/>
                </a:lnTo>
                <a:lnTo>
                  <a:pt x="1247" y="213"/>
                </a:lnTo>
                <a:lnTo>
                  <a:pt x="1252" y="213"/>
                </a:lnTo>
                <a:lnTo>
                  <a:pt x="1252" y="208"/>
                </a:lnTo>
                <a:lnTo>
                  <a:pt x="1257" y="208"/>
                </a:lnTo>
                <a:lnTo>
                  <a:pt x="1252" y="203"/>
                </a:lnTo>
                <a:lnTo>
                  <a:pt x="1247" y="203"/>
                </a:lnTo>
                <a:lnTo>
                  <a:pt x="1247" y="208"/>
                </a:lnTo>
                <a:lnTo>
                  <a:pt x="1247" y="213"/>
                </a:lnTo>
                <a:lnTo>
                  <a:pt x="2276" y="2364"/>
                </a:lnTo>
                <a:lnTo>
                  <a:pt x="1221" y="722"/>
                </a:lnTo>
                <a:lnTo>
                  <a:pt x="1221" y="717"/>
                </a:lnTo>
                <a:lnTo>
                  <a:pt x="1216" y="717"/>
                </a:lnTo>
                <a:lnTo>
                  <a:pt x="1211" y="717"/>
                </a:lnTo>
                <a:lnTo>
                  <a:pt x="1211" y="722"/>
                </a:lnTo>
                <a:lnTo>
                  <a:pt x="1206" y="722"/>
                </a:lnTo>
                <a:lnTo>
                  <a:pt x="1206" y="727"/>
                </a:lnTo>
                <a:lnTo>
                  <a:pt x="1206" y="733"/>
                </a:lnTo>
                <a:lnTo>
                  <a:pt x="1211" y="733"/>
                </a:lnTo>
                <a:lnTo>
                  <a:pt x="1211" y="727"/>
                </a:lnTo>
                <a:lnTo>
                  <a:pt x="1211" y="733"/>
                </a:lnTo>
                <a:lnTo>
                  <a:pt x="1211" y="727"/>
                </a:lnTo>
                <a:lnTo>
                  <a:pt x="1216" y="727"/>
                </a:lnTo>
                <a:lnTo>
                  <a:pt x="1221" y="727"/>
                </a:lnTo>
                <a:lnTo>
                  <a:pt x="1221" y="722"/>
                </a:lnTo>
                <a:lnTo>
                  <a:pt x="2276" y="2364"/>
                </a:lnTo>
                <a:lnTo>
                  <a:pt x="1231" y="540"/>
                </a:lnTo>
                <a:lnTo>
                  <a:pt x="1237" y="540"/>
                </a:lnTo>
                <a:lnTo>
                  <a:pt x="1237" y="535"/>
                </a:lnTo>
                <a:lnTo>
                  <a:pt x="1242" y="535"/>
                </a:lnTo>
                <a:lnTo>
                  <a:pt x="1242" y="530"/>
                </a:lnTo>
                <a:lnTo>
                  <a:pt x="1231" y="535"/>
                </a:lnTo>
                <a:lnTo>
                  <a:pt x="1231" y="540"/>
                </a:lnTo>
                <a:lnTo>
                  <a:pt x="2276" y="2364"/>
                </a:lnTo>
                <a:lnTo>
                  <a:pt x="1237" y="535"/>
                </a:lnTo>
                <a:lnTo>
                  <a:pt x="1231" y="540"/>
                </a:lnTo>
                <a:lnTo>
                  <a:pt x="1231" y="535"/>
                </a:lnTo>
                <a:lnTo>
                  <a:pt x="1237" y="535"/>
                </a:lnTo>
                <a:lnTo>
                  <a:pt x="2276" y="2364"/>
                </a:lnTo>
                <a:lnTo>
                  <a:pt x="1206" y="483"/>
                </a:lnTo>
                <a:lnTo>
                  <a:pt x="1211" y="483"/>
                </a:lnTo>
                <a:lnTo>
                  <a:pt x="1211" y="478"/>
                </a:lnTo>
                <a:lnTo>
                  <a:pt x="1206" y="478"/>
                </a:lnTo>
                <a:lnTo>
                  <a:pt x="1200" y="483"/>
                </a:lnTo>
                <a:lnTo>
                  <a:pt x="1206" y="483"/>
                </a:lnTo>
                <a:lnTo>
                  <a:pt x="2276" y="2364"/>
                </a:lnTo>
                <a:lnTo>
                  <a:pt x="1055" y="411"/>
                </a:lnTo>
                <a:lnTo>
                  <a:pt x="1055" y="416"/>
                </a:lnTo>
                <a:lnTo>
                  <a:pt x="1060" y="416"/>
                </a:lnTo>
                <a:lnTo>
                  <a:pt x="1065" y="411"/>
                </a:lnTo>
                <a:lnTo>
                  <a:pt x="1065" y="405"/>
                </a:lnTo>
                <a:lnTo>
                  <a:pt x="1055" y="411"/>
                </a:lnTo>
                <a:lnTo>
                  <a:pt x="2276" y="2364"/>
                </a:lnTo>
                <a:lnTo>
                  <a:pt x="1065" y="411"/>
                </a:lnTo>
                <a:lnTo>
                  <a:pt x="1060" y="416"/>
                </a:lnTo>
                <a:lnTo>
                  <a:pt x="1060" y="411"/>
                </a:lnTo>
                <a:lnTo>
                  <a:pt x="1065" y="411"/>
                </a:lnTo>
                <a:lnTo>
                  <a:pt x="2276" y="2364"/>
                </a:lnTo>
                <a:lnTo>
                  <a:pt x="1055" y="556"/>
                </a:lnTo>
                <a:lnTo>
                  <a:pt x="1060" y="556"/>
                </a:lnTo>
                <a:lnTo>
                  <a:pt x="1065" y="551"/>
                </a:lnTo>
                <a:lnTo>
                  <a:pt x="1065" y="546"/>
                </a:lnTo>
                <a:lnTo>
                  <a:pt x="1060" y="551"/>
                </a:lnTo>
                <a:lnTo>
                  <a:pt x="1050" y="551"/>
                </a:lnTo>
                <a:lnTo>
                  <a:pt x="1055" y="556"/>
                </a:lnTo>
                <a:lnTo>
                  <a:pt x="2276" y="2364"/>
                </a:lnTo>
                <a:lnTo>
                  <a:pt x="1060" y="390"/>
                </a:lnTo>
                <a:lnTo>
                  <a:pt x="1065" y="395"/>
                </a:lnTo>
                <a:lnTo>
                  <a:pt x="1060" y="395"/>
                </a:lnTo>
                <a:lnTo>
                  <a:pt x="1065" y="395"/>
                </a:lnTo>
                <a:lnTo>
                  <a:pt x="1060" y="395"/>
                </a:lnTo>
                <a:lnTo>
                  <a:pt x="1065" y="395"/>
                </a:lnTo>
                <a:lnTo>
                  <a:pt x="1065" y="390"/>
                </a:lnTo>
                <a:lnTo>
                  <a:pt x="1060" y="395"/>
                </a:lnTo>
                <a:lnTo>
                  <a:pt x="1060" y="390"/>
                </a:lnTo>
                <a:lnTo>
                  <a:pt x="2276" y="2364"/>
                </a:lnTo>
                <a:lnTo>
                  <a:pt x="1024" y="785"/>
                </a:lnTo>
                <a:lnTo>
                  <a:pt x="1024" y="779"/>
                </a:lnTo>
                <a:lnTo>
                  <a:pt x="1018" y="785"/>
                </a:lnTo>
                <a:lnTo>
                  <a:pt x="1024" y="785"/>
                </a:lnTo>
                <a:lnTo>
                  <a:pt x="2276" y="2364"/>
                </a:lnTo>
                <a:lnTo>
                  <a:pt x="1034" y="1081"/>
                </a:lnTo>
                <a:lnTo>
                  <a:pt x="1039" y="1076"/>
                </a:lnTo>
                <a:lnTo>
                  <a:pt x="1034" y="1076"/>
                </a:lnTo>
                <a:lnTo>
                  <a:pt x="1034" y="1081"/>
                </a:lnTo>
                <a:lnTo>
                  <a:pt x="2276" y="2364"/>
                </a:lnTo>
                <a:lnTo>
                  <a:pt x="1044" y="774"/>
                </a:lnTo>
                <a:lnTo>
                  <a:pt x="1044" y="779"/>
                </a:lnTo>
                <a:lnTo>
                  <a:pt x="1050" y="774"/>
                </a:lnTo>
                <a:lnTo>
                  <a:pt x="1055" y="774"/>
                </a:lnTo>
                <a:lnTo>
                  <a:pt x="1060" y="769"/>
                </a:lnTo>
                <a:lnTo>
                  <a:pt x="1055" y="764"/>
                </a:lnTo>
                <a:lnTo>
                  <a:pt x="1050" y="764"/>
                </a:lnTo>
                <a:lnTo>
                  <a:pt x="1039" y="769"/>
                </a:lnTo>
                <a:lnTo>
                  <a:pt x="1039" y="774"/>
                </a:lnTo>
                <a:lnTo>
                  <a:pt x="1039" y="774"/>
                </a:lnTo>
                <a:lnTo>
                  <a:pt x="1039" y="779"/>
                </a:lnTo>
                <a:lnTo>
                  <a:pt x="1039" y="774"/>
                </a:lnTo>
                <a:lnTo>
                  <a:pt x="1044" y="774"/>
                </a:lnTo>
                <a:lnTo>
                  <a:pt x="2276" y="2364"/>
                </a:lnTo>
                <a:lnTo>
                  <a:pt x="1034" y="795"/>
                </a:lnTo>
                <a:lnTo>
                  <a:pt x="1029" y="800"/>
                </a:lnTo>
                <a:lnTo>
                  <a:pt x="1024" y="800"/>
                </a:lnTo>
                <a:lnTo>
                  <a:pt x="1024" y="805"/>
                </a:lnTo>
                <a:lnTo>
                  <a:pt x="1029" y="800"/>
                </a:lnTo>
                <a:lnTo>
                  <a:pt x="1034" y="795"/>
                </a:lnTo>
                <a:lnTo>
                  <a:pt x="2276" y="2364"/>
                </a:lnTo>
                <a:lnTo>
                  <a:pt x="1050" y="935"/>
                </a:lnTo>
                <a:lnTo>
                  <a:pt x="1050" y="925"/>
                </a:lnTo>
                <a:lnTo>
                  <a:pt x="1044" y="925"/>
                </a:lnTo>
                <a:lnTo>
                  <a:pt x="1044" y="935"/>
                </a:lnTo>
                <a:lnTo>
                  <a:pt x="1050" y="935"/>
                </a:lnTo>
                <a:lnTo>
                  <a:pt x="2276" y="2364"/>
                </a:lnTo>
                <a:close/>
              </a:path>
            </a:pathLst>
          </a:custGeom>
          <a:solidFill>
            <a:schemeClr val="bg2">
              <a:shade val="90000"/>
            </a:schemeClr>
          </a:solidFill>
          <a:ln w="9525" cap="flat" cmpd="sng" algn="ctr">
            <a:noFill/>
            <a:prstDash val="solid"/>
            <a:round/>
            <a:headEnd type="none" w="med" len="med"/>
            <a:tailEnd type="none" w="med" len="med"/>
          </a:ln>
          <a:effectLst>
            <a:outerShdw blurRad="254000" algn="tl" rotWithShape="0">
              <a:srgbClr val="7A65A3">
                <a:alpha val="30196"/>
              </a:srgbClr>
            </a:outerShdw>
          </a:effectLst>
        </p:spPr>
        <p:txBody>
          <a:bodyPr/>
          <a:lstStyle/>
          <a:p>
            <a:pPr>
              <a:defRPr/>
            </a:pPr>
            <a:endParaRPr kumimoji="0" lang="ja-JP" altLang="en-US">
              <a:latin typeface="Arial" charset="0"/>
            </a:endParaRPr>
          </a:p>
        </p:txBody>
      </p:sp>
      <p:sp>
        <p:nvSpPr>
          <p:cNvPr id="5" name="正方形/長方形 4">
            <a:extLst>
              <a:ext uri="{FF2B5EF4-FFF2-40B4-BE49-F238E27FC236}">
                <a16:creationId xmlns:a16="http://schemas.microsoft.com/office/drawing/2014/main" id="{9C54E397-21AB-4483-AC46-9EE4AF884176}"/>
              </a:ext>
            </a:extLst>
          </p:cNvPr>
          <p:cNvSpPr/>
          <p:nvPr/>
        </p:nvSpPr>
        <p:spPr>
          <a:xfrm>
            <a:off x="-6350" y="0"/>
            <a:ext cx="9144000" cy="6858000"/>
          </a:xfrm>
          <a:prstGeom prst="rect">
            <a:avLst/>
          </a:prstGeom>
          <a:gradFill flip="none" rotWithShape="1">
            <a:gsLst>
              <a:gs pos="0">
                <a:schemeClr val="bg1"/>
              </a:gs>
              <a:gs pos="70000">
                <a:schemeClr val="bg1">
                  <a:alpha val="0"/>
                </a:schemeClr>
              </a:gs>
            </a:gsLst>
            <a:lin ang="16200000" scaled="1"/>
            <a:tileRect/>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ja-JP" altLang="en-US"/>
          </a:p>
        </p:txBody>
      </p:sp>
      <p:grpSp>
        <p:nvGrpSpPr>
          <p:cNvPr id="6" name="グループ化 5">
            <a:extLst>
              <a:ext uri="{FF2B5EF4-FFF2-40B4-BE49-F238E27FC236}">
                <a16:creationId xmlns:a16="http://schemas.microsoft.com/office/drawing/2014/main" id="{4F629767-F35E-4B94-80D8-A8EBB2EA4528}"/>
              </a:ext>
            </a:extLst>
          </p:cNvPr>
          <p:cNvGrpSpPr>
            <a:grpSpLocks/>
          </p:cNvGrpSpPr>
          <p:nvPr/>
        </p:nvGrpSpPr>
        <p:grpSpPr bwMode="auto">
          <a:xfrm>
            <a:off x="714348" y="4643446"/>
            <a:ext cx="7786742" cy="71438"/>
            <a:chOff x="119" y="877"/>
            <a:chExt cx="5239" cy="71"/>
          </a:xfrm>
          <a:gradFill>
            <a:gsLst>
              <a:gs pos="40000">
                <a:schemeClr val="accent1">
                  <a:alpha val="70000"/>
                </a:schemeClr>
              </a:gs>
              <a:gs pos="100000">
                <a:schemeClr val="accent1">
                  <a:alpha val="0"/>
                </a:schemeClr>
              </a:gs>
            </a:gsLst>
            <a:lin ang="0" scaled="1"/>
          </a:gradFill>
        </p:grpSpPr>
        <p:sp>
          <p:nvSpPr>
            <p:cNvPr id="7" name="フリーフォーム 14">
              <a:extLst>
                <a:ext uri="{FF2B5EF4-FFF2-40B4-BE49-F238E27FC236}">
                  <a16:creationId xmlns:a16="http://schemas.microsoft.com/office/drawing/2014/main" id="{447B9D3C-ED37-4A90-8036-39C2D32764B4}"/>
                </a:ext>
              </a:extLst>
            </p:cNvPr>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latin typeface="Arial" charset="0"/>
              </a:endParaRPr>
            </a:p>
          </p:txBody>
        </p:sp>
        <p:sp>
          <p:nvSpPr>
            <p:cNvPr id="8" name="フリーフォーム 15">
              <a:extLst>
                <a:ext uri="{FF2B5EF4-FFF2-40B4-BE49-F238E27FC236}">
                  <a16:creationId xmlns:a16="http://schemas.microsoft.com/office/drawing/2014/main" id="{0489AF87-97F2-447B-9796-CCF4BCA9320B}"/>
                </a:ext>
              </a:extLst>
            </p:cNvPr>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a:lstStyle/>
            <a:p>
              <a:pPr>
                <a:defRPr/>
              </a:pPr>
              <a:endParaRPr kumimoji="0" lang="ja-JP" altLang="en-US">
                <a:latin typeface="Arial" charset="0"/>
              </a:endParaRPr>
            </a:p>
          </p:txBody>
        </p:sp>
      </p:grpSp>
      <p:sp>
        <p:nvSpPr>
          <p:cNvPr id="2" name="タイトル 1"/>
          <p:cNvSpPr>
            <a:spLocks noGrp="1"/>
          </p:cNvSpPr>
          <p:nvPr>
            <p:ph type="title"/>
          </p:nvPr>
        </p:nvSpPr>
        <p:spPr>
          <a:xfrm>
            <a:off x="714348" y="4714884"/>
            <a:ext cx="7772400" cy="785818"/>
          </a:xfrm>
        </p:spPr>
        <p:txBody>
          <a:bodyPr anchor="t"/>
          <a:lstStyle>
            <a:lvl1pPr algn="l">
              <a:defRPr sz="4000" b="1" cap="all"/>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722313" y="1928802"/>
            <a:ext cx="7772400" cy="2692412"/>
          </a:xfrm>
        </p:spPr>
        <p:txBody>
          <a:bodyPr anchor="b"/>
          <a:lstStyle>
            <a:lvl1pPr marL="0" indent="0">
              <a:buNone/>
              <a:defRPr sz="2000" baseline="0">
                <a:solidFill>
                  <a:schemeClr val="tx2">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9" name="日付プレースホルダー 3">
            <a:extLst>
              <a:ext uri="{FF2B5EF4-FFF2-40B4-BE49-F238E27FC236}">
                <a16:creationId xmlns:a16="http://schemas.microsoft.com/office/drawing/2014/main" id="{11B2C894-A615-45FD-B642-E7CC56A8D473}"/>
              </a:ext>
            </a:extLst>
          </p:cNvPr>
          <p:cNvSpPr>
            <a:spLocks noGrp="1"/>
          </p:cNvSpPr>
          <p:nvPr>
            <p:ph type="dt" sz="half" idx="10"/>
          </p:nvPr>
        </p:nvSpPr>
        <p:spPr/>
        <p:txBody>
          <a:bodyPr/>
          <a:lstStyle>
            <a:lvl1pPr>
              <a:defRPr/>
            </a:lvl1pPr>
          </a:lstStyle>
          <a:p>
            <a:pPr>
              <a:defRPr/>
            </a:pPr>
            <a:endParaRPr lang="en-US" altLang="ja-JP"/>
          </a:p>
        </p:txBody>
      </p:sp>
      <p:sp>
        <p:nvSpPr>
          <p:cNvPr id="10" name="フッター プレースホルダー 4">
            <a:extLst>
              <a:ext uri="{FF2B5EF4-FFF2-40B4-BE49-F238E27FC236}">
                <a16:creationId xmlns:a16="http://schemas.microsoft.com/office/drawing/2014/main" id="{CAAED4EE-955B-41F2-BABA-178F575B222E}"/>
              </a:ext>
            </a:extLst>
          </p:cNvPr>
          <p:cNvSpPr>
            <a:spLocks noGrp="1"/>
          </p:cNvSpPr>
          <p:nvPr>
            <p:ph type="ftr" sz="quarter" idx="11"/>
          </p:nvPr>
        </p:nvSpPr>
        <p:spPr/>
        <p:txBody>
          <a:bodyPr/>
          <a:lstStyle>
            <a:lvl1pPr>
              <a:defRPr/>
            </a:lvl1pPr>
          </a:lstStyle>
          <a:p>
            <a:pPr>
              <a:defRPr/>
            </a:pPr>
            <a:endParaRPr lang="en-US" altLang="ja-JP"/>
          </a:p>
        </p:txBody>
      </p:sp>
      <p:sp>
        <p:nvSpPr>
          <p:cNvPr id="11" name="スライド番号プレースホルダー 5">
            <a:extLst>
              <a:ext uri="{FF2B5EF4-FFF2-40B4-BE49-F238E27FC236}">
                <a16:creationId xmlns:a16="http://schemas.microsoft.com/office/drawing/2014/main" id="{F2CB6264-50BF-4C30-9669-87836CB8902A}"/>
              </a:ext>
            </a:extLst>
          </p:cNvPr>
          <p:cNvSpPr>
            <a:spLocks noGrp="1"/>
          </p:cNvSpPr>
          <p:nvPr>
            <p:ph type="sldNum" sz="quarter" idx="12"/>
          </p:nvPr>
        </p:nvSpPr>
        <p:spPr/>
        <p:txBody>
          <a:bodyPr/>
          <a:lstStyle>
            <a:lvl1pPr>
              <a:defRPr/>
            </a:lvl1pPr>
          </a:lstStyle>
          <a:p>
            <a:fld id="{3D1A993A-A29D-4087-ADEB-588769AA8718}" type="slidenum">
              <a:rPr lang="en-US" altLang="ja-JP"/>
              <a:pPr/>
              <a:t>‹#›</a:t>
            </a:fld>
            <a:endParaRPr lang="en-US" altLang="ja-JP"/>
          </a:p>
        </p:txBody>
      </p:sp>
    </p:spTree>
    <p:extLst>
      <p:ext uri="{BB962C8B-B14F-4D97-AF65-F5344CB8AC3E}">
        <p14:creationId xmlns:p14="http://schemas.microsoft.com/office/powerpoint/2010/main" val="2636149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4ABBBDC7-6BD8-4871-8C18-AAAA1D6B9C0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5CABFC86-4FDE-4F6F-825C-94B53D40042A}"/>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357E140F-4D47-4422-A42D-8BEB9A002BAE}"/>
              </a:ext>
            </a:extLst>
          </p:cNvPr>
          <p:cNvSpPr>
            <a:spLocks noGrp="1"/>
          </p:cNvSpPr>
          <p:nvPr>
            <p:ph type="sldNum" sz="quarter" idx="12"/>
          </p:nvPr>
        </p:nvSpPr>
        <p:spPr/>
        <p:txBody>
          <a:bodyPr/>
          <a:lstStyle>
            <a:lvl1pPr>
              <a:defRPr/>
            </a:lvl1pPr>
          </a:lstStyle>
          <a:p>
            <a:fld id="{196D682D-B0F3-4616-9485-CE21092C131F}" type="slidenum">
              <a:rPr lang="en-US" altLang="ja-JP"/>
              <a:pPr/>
              <a:t>‹#›</a:t>
            </a:fld>
            <a:endParaRPr lang="en-US" altLang="ja-JP"/>
          </a:p>
        </p:txBody>
      </p:sp>
    </p:spTree>
    <p:extLst>
      <p:ext uri="{BB962C8B-B14F-4D97-AF65-F5344CB8AC3E}">
        <p14:creationId xmlns:p14="http://schemas.microsoft.com/office/powerpoint/2010/main" val="4247955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ED30218C-3585-4783-AE3A-52B7E86D8B8A}"/>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76BAEC07-6F6A-4B29-B7AF-3E4CE9A8E533}"/>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01DD7B68-AD6D-414D-99E5-EE6B39E9E9AD}"/>
              </a:ext>
            </a:extLst>
          </p:cNvPr>
          <p:cNvSpPr>
            <a:spLocks noGrp="1"/>
          </p:cNvSpPr>
          <p:nvPr>
            <p:ph type="sldNum" sz="quarter" idx="12"/>
          </p:nvPr>
        </p:nvSpPr>
        <p:spPr/>
        <p:txBody>
          <a:bodyPr/>
          <a:lstStyle>
            <a:lvl1pPr>
              <a:defRPr/>
            </a:lvl1pPr>
          </a:lstStyle>
          <a:p>
            <a:fld id="{F71248F4-9FD6-4711-AAA1-0B16335653F4}" type="slidenum">
              <a:rPr lang="en-US" altLang="ja-JP"/>
              <a:pPr/>
              <a:t>‹#›</a:t>
            </a:fld>
            <a:endParaRPr lang="en-US" altLang="ja-JP"/>
          </a:p>
        </p:txBody>
      </p:sp>
    </p:spTree>
    <p:extLst>
      <p:ext uri="{BB962C8B-B14F-4D97-AF65-F5344CB8AC3E}">
        <p14:creationId xmlns:p14="http://schemas.microsoft.com/office/powerpoint/2010/main" val="1318869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BFB5194-DCB0-4EC2-88DD-BA940FE49573}"/>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1DCE4CD8-502F-45A0-9075-CD41D1A3AE24}"/>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66DA6AB3-045D-406E-980A-462CC7631A8B}"/>
              </a:ext>
            </a:extLst>
          </p:cNvPr>
          <p:cNvSpPr>
            <a:spLocks noGrp="1"/>
          </p:cNvSpPr>
          <p:nvPr>
            <p:ph type="sldNum" sz="quarter" idx="12"/>
          </p:nvPr>
        </p:nvSpPr>
        <p:spPr/>
        <p:txBody>
          <a:bodyPr/>
          <a:lstStyle>
            <a:lvl1pPr>
              <a:defRPr/>
            </a:lvl1pPr>
          </a:lstStyle>
          <a:p>
            <a:fld id="{37E9104F-BB8B-4ADB-B31D-9E919C556FBC}" type="slidenum">
              <a:rPr lang="en-US" altLang="ja-JP"/>
              <a:pPr/>
              <a:t>‹#›</a:t>
            </a:fld>
            <a:endParaRPr lang="en-US" altLang="ja-JP"/>
          </a:p>
        </p:txBody>
      </p:sp>
    </p:spTree>
    <p:extLst>
      <p:ext uri="{BB962C8B-B14F-4D97-AF65-F5344CB8AC3E}">
        <p14:creationId xmlns:p14="http://schemas.microsoft.com/office/powerpoint/2010/main" val="3328116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029ADE7-B984-4314-AFC7-4B7B5C29604B}"/>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772C5D20-4AA9-4F26-9F3E-282DC31FCEC5}"/>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0E0A4213-0C0D-41C7-AEA3-797E9A7265A6}"/>
              </a:ext>
            </a:extLst>
          </p:cNvPr>
          <p:cNvSpPr>
            <a:spLocks noGrp="1"/>
          </p:cNvSpPr>
          <p:nvPr>
            <p:ph type="sldNum" sz="quarter" idx="12"/>
          </p:nvPr>
        </p:nvSpPr>
        <p:spPr/>
        <p:txBody>
          <a:bodyPr/>
          <a:lstStyle>
            <a:lvl1pPr>
              <a:defRPr/>
            </a:lvl1pPr>
          </a:lstStyle>
          <a:p>
            <a:fld id="{2D6F0126-96AE-4AB3-B119-86372F407A34}" type="slidenum">
              <a:rPr lang="en-US" altLang="ja-JP"/>
              <a:pPr/>
              <a:t>‹#›</a:t>
            </a:fld>
            <a:endParaRPr lang="en-US" altLang="ja-JP"/>
          </a:p>
        </p:txBody>
      </p:sp>
    </p:spTree>
    <p:extLst>
      <p:ext uri="{BB962C8B-B14F-4D97-AF65-F5344CB8AC3E}">
        <p14:creationId xmlns:p14="http://schemas.microsoft.com/office/powerpoint/2010/main" val="1976211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581E4A2F-FABC-4FD8-8AA9-A52F2F06E4B3}"/>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712A33EA-E628-45AE-B8FB-267A6B0B300F}"/>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2A6E563F-D8F5-4475-84E4-C6D1F96A6893}"/>
              </a:ext>
            </a:extLst>
          </p:cNvPr>
          <p:cNvSpPr>
            <a:spLocks noGrp="1"/>
          </p:cNvSpPr>
          <p:nvPr>
            <p:ph type="sldNum" sz="quarter" idx="12"/>
          </p:nvPr>
        </p:nvSpPr>
        <p:spPr/>
        <p:txBody>
          <a:bodyPr/>
          <a:lstStyle>
            <a:lvl1pPr>
              <a:defRPr/>
            </a:lvl1pPr>
          </a:lstStyle>
          <a:p>
            <a:fld id="{B6AB23B2-BEF4-4700-B3C1-BA51B4959293}" type="slidenum">
              <a:rPr lang="en-US" altLang="ja-JP"/>
              <a:pPr/>
              <a:t>‹#›</a:t>
            </a:fld>
            <a:endParaRPr lang="en-US" altLang="ja-JP"/>
          </a:p>
        </p:txBody>
      </p:sp>
    </p:spTree>
    <p:extLst>
      <p:ext uri="{BB962C8B-B14F-4D97-AF65-F5344CB8AC3E}">
        <p14:creationId xmlns:p14="http://schemas.microsoft.com/office/powerpoint/2010/main" val="3589329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7AB4999-E2F3-4436-8675-55928B9FA518}"/>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2CC6ABCF-75B3-468A-83E5-1CD0A4348ACE}"/>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944EA7C8-8260-4441-82B7-4FF729F05467}"/>
              </a:ext>
            </a:extLst>
          </p:cNvPr>
          <p:cNvSpPr>
            <a:spLocks noGrp="1"/>
          </p:cNvSpPr>
          <p:nvPr>
            <p:ph type="sldNum" sz="quarter" idx="12"/>
          </p:nvPr>
        </p:nvSpPr>
        <p:spPr/>
        <p:txBody>
          <a:bodyPr/>
          <a:lstStyle>
            <a:lvl1pPr>
              <a:defRPr/>
            </a:lvl1pPr>
          </a:lstStyle>
          <a:p>
            <a:fld id="{41B2F208-CEF2-4A5A-8C2E-0582BF9A1482}" type="slidenum">
              <a:rPr lang="en-US" altLang="ja-JP"/>
              <a:pPr/>
              <a:t>‹#›</a:t>
            </a:fld>
            <a:endParaRPr lang="en-US" altLang="ja-JP"/>
          </a:p>
        </p:txBody>
      </p:sp>
    </p:spTree>
    <p:extLst>
      <p:ext uri="{BB962C8B-B14F-4D97-AF65-F5344CB8AC3E}">
        <p14:creationId xmlns:p14="http://schemas.microsoft.com/office/powerpoint/2010/main" val="4185263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17D7E9C5-E05C-420C-9298-4811FCA69BFA}"/>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0B6F7F77-EF22-4D78-AF69-AFD43FF521D7}"/>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CFD103F8-A5F1-4189-8566-EE36E87E3F80}"/>
              </a:ext>
            </a:extLst>
          </p:cNvPr>
          <p:cNvSpPr>
            <a:spLocks noGrp="1"/>
          </p:cNvSpPr>
          <p:nvPr>
            <p:ph type="sldNum" sz="quarter" idx="12"/>
          </p:nvPr>
        </p:nvSpPr>
        <p:spPr/>
        <p:txBody>
          <a:bodyPr/>
          <a:lstStyle>
            <a:lvl1pPr>
              <a:defRPr/>
            </a:lvl1pPr>
          </a:lstStyle>
          <a:p>
            <a:fld id="{1D01D570-F272-47FB-9D0A-020140825A4D}" type="slidenum">
              <a:rPr lang="en-US" altLang="ja-JP"/>
              <a:pPr/>
              <a:t>‹#›</a:t>
            </a:fld>
            <a:endParaRPr lang="en-US" altLang="ja-JP"/>
          </a:p>
        </p:txBody>
      </p:sp>
    </p:spTree>
    <p:extLst>
      <p:ext uri="{BB962C8B-B14F-4D97-AF65-F5344CB8AC3E}">
        <p14:creationId xmlns:p14="http://schemas.microsoft.com/office/powerpoint/2010/main" val="3691026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68BBBD1C-3C74-44DA-83DF-3E3EA6537669}"/>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12AC9D87-BF4C-4FBE-B2FC-18DAF2245DB0}"/>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C405F696-9C66-4F75-934F-A6EFED4C1FC8}"/>
              </a:ext>
            </a:extLst>
          </p:cNvPr>
          <p:cNvSpPr>
            <a:spLocks noGrp="1"/>
          </p:cNvSpPr>
          <p:nvPr>
            <p:ph type="sldNum" sz="quarter" idx="12"/>
          </p:nvPr>
        </p:nvSpPr>
        <p:spPr/>
        <p:txBody>
          <a:bodyPr/>
          <a:lstStyle>
            <a:lvl1pPr>
              <a:defRPr/>
            </a:lvl1pPr>
          </a:lstStyle>
          <a:p>
            <a:fld id="{47FE75CA-4632-40EB-890D-10A2C0204C37}" type="slidenum">
              <a:rPr lang="en-US" altLang="ja-JP"/>
              <a:pPr/>
              <a:t>‹#›</a:t>
            </a:fld>
            <a:endParaRPr lang="en-US" altLang="ja-JP"/>
          </a:p>
        </p:txBody>
      </p:sp>
    </p:spTree>
    <p:extLst>
      <p:ext uri="{BB962C8B-B14F-4D97-AF65-F5344CB8AC3E}">
        <p14:creationId xmlns:p14="http://schemas.microsoft.com/office/powerpoint/2010/main" val="3754915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F301071-AECA-4E3C-BA95-830C882C6117}"/>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D224D007-BA44-4F15-80E5-8B483564B57D}"/>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E89CDA11-CB54-47B1-B4BA-5F94B0DEA808}"/>
              </a:ext>
            </a:extLst>
          </p:cNvPr>
          <p:cNvSpPr>
            <a:spLocks noGrp="1"/>
          </p:cNvSpPr>
          <p:nvPr>
            <p:ph type="sldNum" sz="quarter" idx="12"/>
          </p:nvPr>
        </p:nvSpPr>
        <p:spPr/>
        <p:txBody>
          <a:bodyPr/>
          <a:lstStyle>
            <a:lvl1pPr>
              <a:defRPr/>
            </a:lvl1pPr>
          </a:lstStyle>
          <a:p>
            <a:fld id="{250D73A4-B2BF-4A45-AFD9-6EB74DEE9B11}" type="slidenum">
              <a:rPr lang="en-US" altLang="ja-JP"/>
              <a:pPr/>
              <a:t>‹#›</a:t>
            </a:fld>
            <a:endParaRPr lang="en-US" altLang="ja-JP"/>
          </a:p>
        </p:txBody>
      </p:sp>
    </p:spTree>
    <p:extLst>
      <p:ext uri="{BB962C8B-B14F-4D97-AF65-F5344CB8AC3E}">
        <p14:creationId xmlns:p14="http://schemas.microsoft.com/office/powerpoint/2010/main" val="3829555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3E65B7DB-CB62-46C3-98D4-7FB59F3BE535}"/>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F940BE77-E4A3-4E93-9670-9C5A745ED22D}"/>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35447B54-CAA2-4003-A67A-2E2890F9AF30}"/>
              </a:ext>
            </a:extLst>
          </p:cNvPr>
          <p:cNvSpPr>
            <a:spLocks noGrp="1"/>
          </p:cNvSpPr>
          <p:nvPr>
            <p:ph type="sldNum" sz="quarter" idx="12"/>
          </p:nvPr>
        </p:nvSpPr>
        <p:spPr/>
        <p:txBody>
          <a:bodyPr/>
          <a:lstStyle>
            <a:lvl1pPr>
              <a:defRPr/>
            </a:lvl1pPr>
          </a:lstStyle>
          <a:p>
            <a:fld id="{50E7153C-150D-4488-BEC6-EA0F9FE5BD5D}" type="slidenum">
              <a:rPr lang="en-US" altLang="ja-JP"/>
              <a:pPr/>
              <a:t>‹#›</a:t>
            </a:fld>
            <a:endParaRPr lang="en-US" altLang="ja-JP"/>
          </a:p>
        </p:txBody>
      </p:sp>
    </p:spTree>
    <p:extLst>
      <p:ext uri="{BB962C8B-B14F-4D97-AF65-F5344CB8AC3E}">
        <p14:creationId xmlns:p14="http://schemas.microsoft.com/office/powerpoint/2010/main" val="119427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6">
            <a:extLst>
              <a:ext uri="{FF2B5EF4-FFF2-40B4-BE49-F238E27FC236}">
                <a16:creationId xmlns:a16="http://schemas.microsoft.com/office/drawing/2014/main" id="{C95A632C-D47E-4415-9BED-E5DF73C0EA5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CE25C560-0BEB-420D-9B8E-1BE5C0F57300}"/>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11">
            <a:extLst>
              <a:ext uri="{FF2B5EF4-FFF2-40B4-BE49-F238E27FC236}">
                <a16:creationId xmlns:a16="http://schemas.microsoft.com/office/drawing/2014/main" id="{337310FF-5E86-46FA-A740-D1C5AD92BDAB}"/>
              </a:ext>
            </a:extLst>
          </p:cNvPr>
          <p:cNvSpPr>
            <a:spLocks noGrp="1"/>
          </p:cNvSpPr>
          <p:nvPr>
            <p:ph type="sldNum" sz="quarter" idx="12"/>
          </p:nvPr>
        </p:nvSpPr>
        <p:spPr/>
        <p:txBody>
          <a:bodyPr/>
          <a:lstStyle>
            <a:lvl1pPr>
              <a:defRPr/>
            </a:lvl1pPr>
          </a:lstStyle>
          <a:p>
            <a:fld id="{56EDAC41-8251-4D6C-8D2D-14A0508D5572}" type="slidenum">
              <a:rPr lang="en-US" altLang="ja-JP"/>
              <a:pPr/>
              <a:t>‹#›</a:t>
            </a:fld>
            <a:endParaRPr lang="en-US" altLang="ja-JP"/>
          </a:p>
        </p:txBody>
      </p:sp>
    </p:spTree>
    <p:extLst>
      <p:ext uri="{BB962C8B-B14F-4D97-AF65-F5344CB8AC3E}">
        <p14:creationId xmlns:p14="http://schemas.microsoft.com/office/powerpoint/2010/main" val="2116200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C6E361EC-90B2-434C-80BC-C8EB2B2EB696}"/>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EF7DF118-AA2B-4191-9285-AC0514273FFA}"/>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A1415378-AC08-4272-9290-71A1A3A896C6}"/>
              </a:ext>
            </a:extLst>
          </p:cNvPr>
          <p:cNvSpPr>
            <a:spLocks noGrp="1"/>
          </p:cNvSpPr>
          <p:nvPr>
            <p:ph type="sldNum" sz="quarter" idx="12"/>
          </p:nvPr>
        </p:nvSpPr>
        <p:spPr/>
        <p:txBody>
          <a:bodyPr/>
          <a:lstStyle>
            <a:lvl1pPr>
              <a:defRPr/>
            </a:lvl1pPr>
          </a:lstStyle>
          <a:p>
            <a:fld id="{9F4AE720-B46A-4BBE-91CD-EC3959D940C1}" type="slidenum">
              <a:rPr lang="en-US" altLang="ja-JP"/>
              <a:pPr/>
              <a:t>‹#›</a:t>
            </a:fld>
            <a:endParaRPr lang="en-US" altLang="ja-JP"/>
          </a:p>
        </p:txBody>
      </p:sp>
    </p:spTree>
    <p:extLst>
      <p:ext uri="{BB962C8B-B14F-4D97-AF65-F5344CB8AC3E}">
        <p14:creationId xmlns:p14="http://schemas.microsoft.com/office/powerpoint/2010/main" val="734350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A2D4B05-75AD-4FF1-8ACF-1AB8F750E5D5}"/>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BABC23BB-D9CD-4137-B71A-44DB63613AB3}"/>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EC39ADA1-6428-4847-93D2-8B0E3BBF7AE9}"/>
              </a:ext>
            </a:extLst>
          </p:cNvPr>
          <p:cNvSpPr>
            <a:spLocks noGrp="1"/>
          </p:cNvSpPr>
          <p:nvPr>
            <p:ph type="sldNum" sz="quarter" idx="12"/>
          </p:nvPr>
        </p:nvSpPr>
        <p:spPr/>
        <p:txBody>
          <a:bodyPr/>
          <a:lstStyle>
            <a:lvl1pPr>
              <a:defRPr/>
            </a:lvl1pPr>
          </a:lstStyle>
          <a:p>
            <a:fld id="{53635741-0A07-4831-A0B7-183FFC7791E7}" type="slidenum">
              <a:rPr lang="en-US" altLang="ja-JP"/>
              <a:pPr/>
              <a:t>‹#›</a:t>
            </a:fld>
            <a:endParaRPr lang="en-US" altLang="ja-JP"/>
          </a:p>
        </p:txBody>
      </p:sp>
    </p:spTree>
    <p:extLst>
      <p:ext uri="{BB962C8B-B14F-4D97-AF65-F5344CB8AC3E}">
        <p14:creationId xmlns:p14="http://schemas.microsoft.com/office/powerpoint/2010/main" val="3321732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E566ED8-445F-4DF6-AD76-6FD5DE8C341A}"/>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E3E8D43B-9463-43E3-924C-FAB1B13EDB64}"/>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BC1581B5-4F7B-4786-93FE-AAF06BFF8D59}"/>
              </a:ext>
            </a:extLst>
          </p:cNvPr>
          <p:cNvSpPr>
            <a:spLocks noGrp="1"/>
          </p:cNvSpPr>
          <p:nvPr>
            <p:ph type="sldNum" sz="quarter" idx="12"/>
          </p:nvPr>
        </p:nvSpPr>
        <p:spPr/>
        <p:txBody>
          <a:bodyPr/>
          <a:lstStyle>
            <a:lvl1pPr>
              <a:defRPr/>
            </a:lvl1pPr>
          </a:lstStyle>
          <a:p>
            <a:fld id="{C14510B5-47FB-4179-911D-87F7AE65C9B2}" type="slidenum">
              <a:rPr lang="en-US" altLang="ja-JP"/>
              <a:pPr/>
              <a:t>‹#›</a:t>
            </a:fld>
            <a:endParaRPr lang="en-US" altLang="ja-JP"/>
          </a:p>
        </p:txBody>
      </p:sp>
    </p:spTree>
    <p:extLst>
      <p:ext uri="{BB962C8B-B14F-4D97-AF65-F5344CB8AC3E}">
        <p14:creationId xmlns:p14="http://schemas.microsoft.com/office/powerpoint/2010/main" val="3500109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45A09F3-A72D-4371-91B3-B6EAD254C51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38A6E3D-DA73-4E9A-9DE5-CF29E42FFCCF}"/>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FB4AE6EA-C7C7-4FF0-A6C8-5017051532BC}"/>
              </a:ext>
            </a:extLst>
          </p:cNvPr>
          <p:cNvSpPr>
            <a:spLocks noGrp="1"/>
          </p:cNvSpPr>
          <p:nvPr>
            <p:ph type="sldNum" sz="quarter" idx="12"/>
          </p:nvPr>
        </p:nvSpPr>
        <p:spPr/>
        <p:txBody>
          <a:bodyPr/>
          <a:lstStyle>
            <a:lvl1pPr>
              <a:defRPr/>
            </a:lvl1pPr>
          </a:lstStyle>
          <a:p>
            <a:fld id="{FB41B6D9-BF97-4A7D-B575-F551BAEBFF70}" type="slidenum">
              <a:rPr lang="en-US" altLang="ja-JP"/>
              <a:pPr/>
              <a:t>‹#›</a:t>
            </a:fld>
            <a:endParaRPr lang="en-US" altLang="ja-JP"/>
          </a:p>
        </p:txBody>
      </p:sp>
    </p:spTree>
    <p:extLst>
      <p:ext uri="{BB962C8B-B14F-4D97-AF65-F5344CB8AC3E}">
        <p14:creationId xmlns:p14="http://schemas.microsoft.com/office/powerpoint/2010/main" val="1977203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4381A9B-ADD0-4D7E-B9EE-D30062E0AE1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97193310-AFF5-47B0-9857-7B7A43806353}"/>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80575DD6-63B6-451A-A8D0-F8DEF2D338B8}"/>
              </a:ext>
            </a:extLst>
          </p:cNvPr>
          <p:cNvSpPr>
            <a:spLocks noGrp="1"/>
          </p:cNvSpPr>
          <p:nvPr>
            <p:ph type="sldNum" sz="quarter" idx="12"/>
          </p:nvPr>
        </p:nvSpPr>
        <p:spPr/>
        <p:txBody>
          <a:bodyPr/>
          <a:lstStyle>
            <a:lvl1pPr>
              <a:defRPr/>
            </a:lvl1pPr>
          </a:lstStyle>
          <a:p>
            <a:fld id="{DBDE57AD-6EC3-47F7-A33A-94EC5CEE0D9D}" type="slidenum">
              <a:rPr lang="en-US" altLang="ja-JP"/>
              <a:pPr/>
              <a:t>‹#›</a:t>
            </a:fld>
            <a:endParaRPr lang="en-US" altLang="ja-JP"/>
          </a:p>
        </p:txBody>
      </p:sp>
    </p:spTree>
    <p:extLst>
      <p:ext uri="{BB962C8B-B14F-4D97-AF65-F5344CB8AC3E}">
        <p14:creationId xmlns:p14="http://schemas.microsoft.com/office/powerpoint/2010/main" val="2956817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DBFC2D2-8E8F-4293-AD0C-D8980B7B89EA}"/>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67F580BA-02DA-4B38-BECA-00E5A25BAF30}"/>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1A189408-D05A-4606-9578-B8EC482240DF}"/>
              </a:ext>
            </a:extLst>
          </p:cNvPr>
          <p:cNvSpPr>
            <a:spLocks noGrp="1"/>
          </p:cNvSpPr>
          <p:nvPr>
            <p:ph type="sldNum" sz="quarter" idx="12"/>
          </p:nvPr>
        </p:nvSpPr>
        <p:spPr/>
        <p:txBody>
          <a:bodyPr/>
          <a:lstStyle>
            <a:lvl1pPr>
              <a:defRPr/>
            </a:lvl1pPr>
          </a:lstStyle>
          <a:p>
            <a:fld id="{DCF9F0ED-7D72-4259-B02D-91481F51DCD4}" type="slidenum">
              <a:rPr lang="en-US" altLang="ja-JP"/>
              <a:pPr/>
              <a:t>‹#›</a:t>
            </a:fld>
            <a:endParaRPr lang="en-US" altLang="ja-JP"/>
          </a:p>
        </p:txBody>
      </p:sp>
    </p:spTree>
    <p:extLst>
      <p:ext uri="{BB962C8B-B14F-4D97-AF65-F5344CB8AC3E}">
        <p14:creationId xmlns:p14="http://schemas.microsoft.com/office/powerpoint/2010/main" val="8532186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37314BE-A97A-45F5-9F78-F2A1725F177E}"/>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0C67637F-E1E1-47E1-9696-FA384EB6EF2F}"/>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4FFB69E7-3F81-4A5F-9FDB-18FDEF2D8A87}"/>
              </a:ext>
            </a:extLst>
          </p:cNvPr>
          <p:cNvSpPr>
            <a:spLocks noGrp="1"/>
          </p:cNvSpPr>
          <p:nvPr>
            <p:ph type="sldNum" sz="quarter" idx="12"/>
          </p:nvPr>
        </p:nvSpPr>
        <p:spPr/>
        <p:txBody>
          <a:bodyPr/>
          <a:lstStyle>
            <a:lvl1pPr>
              <a:defRPr/>
            </a:lvl1pPr>
          </a:lstStyle>
          <a:p>
            <a:fld id="{304F76C4-AF02-48D5-98E0-FE44F92526C0}" type="slidenum">
              <a:rPr lang="en-US" altLang="ja-JP"/>
              <a:pPr/>
              <a:t>‹#›</a:t>
            </a:fld>
            <a:endParaRPr lang="en-US" altLang="ja-JP"/>
          </a:p>
        </p:txBody>
      </p:sp>
    </p:spTree>
    <p:extLst>
      <p:ext uri="{BB962C8B-B14F-4D97-AF65-F5344CB8AC3E}">
        <p14:creationId xmlns:p14="http://schemas.microsoft.com/office/powerpoint/2010/main" val="486188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33CC291-397C-4D48-85FF-6C2FEEFDA77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29DE1F50-CE79-4E51-8FF2-C2FE27747F2A}"/>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0AE2301E-7C2A-4D31-A7BB-9A650BB6963B}"/>
              </a:ext>
            </a:extLst>
          </p:cNvPr>
          <p:cNvSpPr>
            <a:spLocks noGrp="1"/>
          </p:cNvSpPr>
          <p:nvPr>
            <p:ph type="sldNum" sz="quarter" idx="12"/>
          </p:nvPr>
        </p:nvSpPr>
        <p:spPr/>
        <p:txBody>
          <a:bodyPr/>
          <a:lstStyle>
            <a:lvl1pPr>
              <a:defRPr/>
            </a:lvl1pPr>
          </a:lstStyle>
          <a:p>
            <a:fld id="{5F8470AE-3DBB-46A9-8B51-E61951B22D2A}" type="slidenum">
              <a:rPr lang="en-US" altLang="ja-JP"/>
              <a:pPr/>
              <a:t>‹#›</a:t>
            </a:fld>
            <a:endParaRPr lang="en-US" altLang="ja-JP"/>
          </a:p>
        </p:txBody>
      </p:sp>
    </p:spTree>
    <p:extLst>
      <p:ext uri="{BB962C8B-B14F-4D97-AF65-F5344CB8AC3E}">
        <p14:creationId xmlns:p14="http://schemas.microsoft.com/office/powerpoint/2010/main" val="23080011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12BE5AD1-F2F1-4D01-94C0-9501974C3422}"/>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5F38B0A1-A3D2-42B6-8EEF-2C06D0751A7A}"/>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B996AB0A-25E9-46CC-A288-28960E5B2F4C}"/>
              </a:ext>
            </a:extLst>
          </p:cNvPr>
          <p:cNvSpPr>
            <a:spLocks noGrp="1"/>
          </p:cNvSpPr>
          <p:nvPr>
            <p:ph type="sldNum" sz="quarter" idx="12"/>
          </p:nvPr>
        </p:nvSpPr>
        <p:spPr/>
        <p:txBody>
          <a:bodyPr/>
          <a:lstStyle>
            <a:lvl1pPr>
              <a:defRPr/>
            </a:lvl1pPr>
          </a:lstStyle>
          <a:p>
            <a:fld id="{4E623901-3246-49B2-A75F-66ADBF89BF95}" type="slidenum">
              <a:rPr lang="en-US" altLang="ja-JP"/>
              <a:pPr/>
              <a:t>‹#›</a:t>
            </a:fld>
            <a:endParaRPr lang="en-US" altLang="ja-JP"/>
          </a:p>
        </p:txBody>
      </p:sp>
    </p:spTree>
    <p:extLst>
      <p:ext uri="{BB962C8B-B14F-4D97-AF65-F5344CB8AC3E}">
        <p14:creationId xmlns:p14="http://schemas.microsoft.com/office/powerpoint/2010/main" val="3702087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7B392E92-39D6-4C93-A0C6-5E1BF4053B32}"/>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C4AA60A7-23C6-4E41-80E2-FF492A84E910}"/>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AD879BCD-8E53-4BDC-A929-C48B805E53D5}"/>
              </a:ext>
            </a:extLst>
          </p:cNvPr>
          <p:cNvSpPr>
            <a:spLocks noGrp="1"/>
          </p:cNvSpPr>
          <p:nvPr>
            <p:ph type="sldNum" sz="quarter" idx="12"/>
          </p:nvPr>
        </p:nvSpPr>
        <p:spPr/>
        <p:txBody>
          <a:bodyPr/>
          <a:lstStyle>
            <a:lvl1pPr>
              <a:defRPr/>
            </a:lvl1pPr>
          </a:lstStyle>
          <a:p>
            <a:fld id="{3A318522-CD7C-4B1B-825E-B13CBF153243}" type="slidenum">
              <a:rPr lang="en-US" altLang="ja-JP"/>
              <a:pPr/>
              <a:t>‹#›</a:t>
            </a:fld>
            <a:endParaRPr lang="en-US" altLang="ja-JP"/>
          </a:p>
        </p:txBody>
      </p:sp>
    </p:spTree>
    <p:extLst>
      <p:ext uri="{BB962C8B-B14F-4D97-AF65-F5344CB8AC3E}">
        <p14:creationId xmlns:p14="http://schemas.microsoft.com/office/powerpoint/2010/main" val="3587259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ー 16">
            <a:extLst>
              <a:ext uri="{FF2B5EF4-FFF2-40B4-BE49-F238E27FC236}">
                <a16:creationId xmlns:a16="http://schemas.microsoft.com/office/drawing/2014/main" id="{E0E04EB2-DCE4-4A72-8F3E-B5EFD4BDB13C}"/>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182781AD-7C9C-4D01-A926-63936A3FB8D7}"/>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11">
            <a:extLst>
              <a:ext uri="{FF2B5EF4-FFF2-40B4-BE49-F238E27FC236}">
                <a16:creationId xmlns:a16="http://schemas.microsoft.com/office/drawing/2014/main" id="{7DC74A84-F65B-4A25-A944-D7E9D88B1E5D}"/>
              </a:ext>
            </a:extLst>
          </p:cNvPr>
          <p:cNvSpPr>
            <a:spLocks noGrp="1"/>
          </p:cNvSpPr>
          <p:nvPr>
            <p:ph type="sldNum" sz="quarter" idx="12"/>
          </p:nvPr>
        </p:nvSpPr>
        <p:spPr/>
        <p:txBody>
          <a:bodyPr/>
          <a:lstStyle>
            <a:lvl1pPr>
              <a:defRPr/>
            </a:lvl1pPr>
          </a:lstStyle>
          <a:p>
            <a:fld id="{9943046D-1BB6-4721-8F13-C3C0F1A32003}" type="slidenum">
              <a:rPr lang="en-US" altLang="ja-JP"/>
              <a:pPr/>
              <a:t>‹#›</a:t>
            </a:fld>
            <a:endParaRPr lang="en-US" altLang="ja-JP"/>
          </a:p>
        </p:txBody>
      </p:sp>
    </p:spTree>
    <p:extLst>
      <p:ext uri="{BB962C8B-B14F-4D97-AF65-F5344CB8AC3E}">
        <p14:creationId xmlns:p14="http://schemas.microsoft.com/office/powerpoint/2010/main" val="20261355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EA23EA63-429F-414A-9286-21F62A03CDC2}"/>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D3ABAEFC-AC9F-4415-A221-8E7A8CD048AC}"/>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CDDBE6B7-7E61-4926-88C1-A77231A8D703}"/>
              </a:ext>
            </a:extLst>
          </p:cNvPr>
          <p:cNvSpPr>
            <a:spLocks noGrp="1"/>
          </p:cNvSpPr>
          <p:nvPr>
            <p:ph type="sldNum" sz="quarter" idx="12"/>
          </p:nvPr>
        </p:nvSpPr>
        <p:spPr/>
        <p:txBody>
          <a:bodyPr/>
          <a:lstStyle>
            <a:lvl1pPr>
              <a:defRPr/>
            </a:lvl1pPr>
          </a:lstStyle>
          <a:p>
            <a:fld id="{C95FC339-0C0C-4753-A081-19E269250D65}" type="slidenum">
              <a:rPr lang="en-US" altLang="ja-JP"/>
              <a:pPr/>
              <a:t>‹#›</a:t>
            </a:fld>
            <a:endParaRPr lang="en-US" altLang="ja-JP"/>
          </a:p>
        </p:txBody>
      </p:sp>
    </p:spTree>
    <p:extLst>
      <p:ext uri="{BB962C8B-B14F-4D97-AF65-F5344CB8AC3E}">
        <p14:creationId xmlns:p14="http://schemas.microsoft.com/office/powerpoint/2010/main" val="17143335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AD341151-69F7-49CC-9DA6-1574BE1011CA}"/>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8BFBFBDD-FF65-47B3-8F42-792579A60879}"/>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7951617D-5EDF-43B1-98F2-6FAD91006C45}"/>
              </a:ext>
            </a:extLst>
          </p:cNvPr>
          <p:cNvSpPr>
            <a:spLocks noGrp="1"/>
          </p:cNvSpPr>
          <p:nvPr>
            <p:ph type="sldNum" sz="quarter" idx="12"/>
          </p:nvPr>
        </p:nvSpPr>
        <p:spPr/>
        <p:txBody>
          <a:bodyPr/>
          <a:lstStyle>
            <a:lvl1pPr>
              <a:defRPr/>
            </a:lvl1pPr>
          </a:lstStyle>
          <a:p>
            <a:fld id="{CC1190C7-8500-4F09-A443-4FD6D6781259}" type="slidenum">
              <a:rPr lang="en-US" altLang="ja-JP"/>
              <a:pPr/>
              <a:t>‹#›</a:t>
            </a:fld>
            <a:endParaRPr lang="en-US" altLang="ja-JP"/>
          </a:p>
        </p:txBody>
      </p:sp>
    </p:spTree>
    <p:extLst>
      <p:ext uri="{BB962C8B-B14F-4D97-AF65-F5344CB8AC3E}">
        <p14:creationId xmlns:p14="http://schemas.microsoft.com/office/powerpoint/2010/main" val="26514323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13781A59-8013-425A-B603-20E69976EF5C}"/>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5103D7D6-B332-42F1-B571-85F2EF59EBCD}"/>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F6349C39-32BE-4525-B431-C1B239FE65FA}"/>
              </a:ext>
            </a:extLst>
          </p:cNvPr>
          <p:cNvSpPr>
            <a:spLocks noGrp="1"/>
          </p:cNvSpPr>
          <p:nvPr>
            <p:ph type="sldNum" sz="quarter" idx="12"/>
          </p:nvPr>
        </p:nvSpPr>
        <p:spPr/>
        <p:txBody>
          <a:bodyPr/>
          <a:lstStyle>
            <a:lvl1pPr>
              <a:defRPr/>
            </a:lvl1pPr>
          </a:lstStyle>
          <a:p>
            <a:fld id="{7F4BD36D-CAA9-411B-848D-1ABA611D3888}" type="slidenum">
              <a:rPr lang="en-US" altLang="ja-JP"/>
              <a:pPr/>
              <a:t>‹#›</a:t>
            </a:fld>
            <a:endParaRPr lang="en-US" altLang="ja-JP"/>
          </a:p>
        </p:txBody>
      </p:sp>
    </p:spTree>
    <p:extLst>
      <p:ext uri="{BB962C8B-B14F-4D97-AF65-F5344CB8AC3E}">
        <p14:creationId xmlns:p14="http://schemas.microsoft.com/office/powerpoint/2010/main" val="16363707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DDBCBC2-9B46-4A50-BA0E-05CD0436D67C}"/>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BA5B5D57-E3DB-4610-8FEB-C9236649A71B}"/>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D87F0B10-92E3-46A6-AF76-440DD63C66A6}"/>
              </a:ext>
            </a:extLst>
          </p:cNvPr>
          <p:cNvSpPr>
            <a:spLocks noGrp="1"/>
          </p:cNvSpPr>
          <p:nvPr>
            <p:ph type="sldNum" sz="quarter" idx="12"/>
          </p:nvPr>
        </p:nvSpPr>
        <p:spPr/>
        <p:txBody>
          <a:bodyPr/>
          <a:lstStyle>
            <a:lvl1pPr>
              <a:defRPr/>
            </a:lvl1pPr>
          </a:lstStyle>
          <a:p>
            <a:fld id="{2987C001-4F1C-4A7D-9D9D-D817C57CFC93}" type="slidenum">
              <a:rPr lang="en-US" altLang="ja-JP"/>
              <a:pPr/>
              <a:t>‹#›</a:t>
            </a:fld>
            <a:endParaRPr lang="en-US" altLang="ja-JP"/>
          </a:p>
        </p:txBody>
      </p:sp>
    </p:spTree>
    <p:extLst>
      <p:ext uri="{BB962C8B-B14F-4D97-AF65-F5344CB8AC3E}">
        <p14:creationId xmlns:p14="http://schemas.microsoft.com/office/powerpoint/2010/main" val="3539161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D3A2CB2-1E7E-40BE-A846-1BE63D78E7CD}"/>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A279747-C84C-45A5-875C-F03EBA226315}"/>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188B0587-9D9C-4FFB-9575-3217348C1825}"/>
              </a:ext>
            </a:extLst>
          </p:cNvPr>
          <p:cNvSpPr>
            <a:spLocks noGrp="1"/>
          </p:cNvSpPr>
          <p:nvPr>
            <p:ph type="sldNum" sz="quarter" idx="12"/>
          </p:nvPr>
        </p:nvSpPr>
        <p:spPr/>
        <p:txBody>
          <a:bodyPr/>
          <a:lstStyle>
            <a:lvl1pPr>
              <a:defRPr/>
            </a:lvl1pPr>
          </a:lstStyle>
          <a:p>
            <a:fld id="{05FA0E80-0FA1-4E19-BDBA-6527A8BD788B}" type="slidenum">
              <a:rPr lang="en-US" altLang="ja-JP"/>
              <a:pPr/>
              <a:t>‹#›</a:t>
            </a:fld>
            <a:endParaRPr lang="en-US" altLang="ja-JP"/>
          </a:p>
        </p:txBody>
      </p:sp>
    </p:spTree>
    <p:extLst>
      <p:ext uri="{BB962C8B-B14F-4D97-AF65-F5344CB8AC3E}">
        <p14:creationId xmlns:p14="http://schemas.microsoft.com/office/powerpoint/2010/main" val="1423042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CF68BAA-EDDB-49C5-80FA-96CFDAAF78C6}"/>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BEEA7F64-D5CE-44B1-82D2-5764AD852FA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DF852DFF-5C58-4AFC-9184-0CCB36F8BB4D}"/>
              </a:ext>
            </a:extLst>
          </p:cNvPr>
          <p:cNvSpPr>
            <a:spLocks noGrp="1"/>
          </p:cNvSpPr>
          <p:nvPr>
            <p:ph type="sldNum" sz="quarter" idx="12"/>
          </p:nvPr>
        </p:nvSpPr>
        <p:spPr/>
        <p:txBody>
          <a:bodyPr/>
          <a:lstStyle>
            <a:lvl1pPr>
              <a:defRPr/>
            </a:lvl1pPr>
          </a:lstStyle>
          <a:p>
            <a:fld id="{D47B4369-6D16-479F-A977-30B02699345C}" type="slidenum">
              <a:rPr lang="en-US" altLang="ja-JP"/>
              <a:pPr/>
              <a:t>‹#›</a:t>
            </a:fld>
            <a:endParaRPr lang="en-US" altLang="ja-JP"/>
          </a:p>
        </p:txBody>
      </p:sp>
    </p:spTree>
    <p:extLst>
      <p:ext uri="{BB962C8B-B14F-4D97-AF65-F5344CB8AC3E}">
        <p14:creationId xmlns:p14="http://schemas.microsoft.com/office/powerpoint/2010/main" val="664905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1C079CF3-524B-4B62-A155-029981C797DF}"/>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69700D4E-E17B-4808-B47E-F4074B619003}"/>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CA2ECA8E-DB1F-4AA5-8F71-8F10319AA099}"/>
              </a:ext>
            </a:extLst>
          </p:cNvPr>
          <p:cNvSpPr>
            <a:spLocks noGrp="1"/>
          </p:cNvSpPr>
          <p:nvPr>
            <p:ph type="sldNum" sz="quarter" idx="12"/>
          </p:nvPr>
        </p:nvSpPr>
        <p:spPr/>
        <p:txBody>
          <a:bodyPr/>
          <a:lstStyle>
            <a:lvl1pPr>
              <a:defRPr/>
            </a:lvl1pPr>
          </a:lstStyle>
          <a:p>
            <a:fld id="{F9C3D4A6-FBCC-4245-972E-612F26C3E085}" type="slidenum">
              <a:rPr lang="en-US" altLang="ja-JP"/>
              <a:pPr/>
              <a:t>‹#›</a:t>
            </a:fld>
            <a:endParaRPr lang="en-US" altLang="ja-JP"/>
          </a:p>
        </p:txBody>
      </p:sp>
    </p:spTree>
    <p:extLst>
      <p:ext uri="{BB962C8B-B14F-4D97-AF65-F5344CB8AC3E}">
        <p14:creationId xmlns:p14="http://schemas.microsoft.com/office/powerpoint/2010/main" val="119695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EC0FA0B-5FBD-4B59-B96A-E21A1F724C9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82092DB9-CD07-4FFE-B954-CCA5F52BCE99}"/>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F28A8FF0-4559-4FEA-9166-F69BE36A71DF}"/>
              </a:ext>
            </a:extLst>
          </p:cNvPr>
          <p:cNvSpPr>
            <a:spLocks noGrp="1"/>
          </p:cNvSpPr>
          <p:nvPr>
            <p:ph type="sldNum" sz="quarter" idx="12"/>
          </p:nvPr>
        </p:nvSpPr>
        <p:spPr/>
        <p:txBody>
          <a:bodyPr/>
          <a:lstStyle>
            <a:lvl1pPr>
              <a:defRPr/>
            </a:lvl1pPr>
          </a:lstStyle>
          <a:p>
            <a:fld id="{EB03464E-5DB6-4E2C-B43E-7F6F0DF58377}" type="slidenum">
              <a:rPr lang="en-US" altLang="ja-JP"/>
              <a:pPr/>
              <a:t>‹#›</a:t>
            </a:fld>
            <a:endParaRPr lang="en-US" altLang="ja-JP"/>
          </a:p>
        </p:txBody>
      </p:sp>
    </p:spTree>
    <p:extLst>
      <p:ext uri="{BB962C8B-B14F-4D97-AF65-F5344CB8AC3E}">
        <p14:creationId xmlns:p14="http://schemas.microsoft.com/office/powerpoint/2010/main" val="42340983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CF98403-2B33-49AD-AC45-AF56811D8C41}"/>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1D722DB-6A0C-4528-A368-78EE428371AE}"/>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25519E98-7595-4236-A7E1-0E2FB7970F35}"/>
              </a:ext>
            </a:extLst>
          </p:cNvPr>
          <p:cNvSpPr>
            <a:spLocks noGrp="1"/>
          </p:cNvSpPr>
          <p:nvPr>
            <p:ph type="sldNum" sz="quarter" idx="12"/>
          </p:nvPr>
        </p:nvSpPr>
        <p:spPr/>
        <p:txBody>
          <a:bodyPr/>
          <a:lstStyle>
            <a:lvl1pPr>
              <a:defRPr/>
            </a:lvl1pPr>
          </a:lstStyle>
          <a:p>
            <a:fld id="{262D6316-78BA-4003-BF26-0C4DBBB7D13C}" type="slidenum">
              <a:rPr lang="en-US" altLang="ja-JP"/>
              <a:pPr/>
              <a:t>‹#›</a:t>
            </a:fld>
            <a:endParaRPr lang="en-US" altLang="ja-JP"/>
          </a:p>
        </p:txBody>
      </p:sp>
    </p:spTree>
    <p:extLst>
      <p:ext uri="{BB962C8B-B14F-4D97-AF65-F5344CB8AC3E}">
        <p14:creationId xmlns:p14="http://schemas.microsoft.com/office/powerpoint/2010/main" val="2271236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EB65357D-C525-4E56-B1F8-8A9350B2F9FA}"/>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98AC8593-5FDE-4E5F-8DCB-696C69EFD33B}"/>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36150135-99DB-456F-926D-7E71E92DB085}"/>
              </a:ext>
            </a:extLst>
          </p:cNvPr>
          <p:cNvSpPr>
            <a:spLocks noGrp="1"/>
          </p:cNvSpPr>
          <p:nvPr>
            <p:ph type="sldNum" sz="quarter" idx="12"/>
          </p:nvPr>
        </p:nvSpPr>
        <p:spPr/>
        <p:txBody>
          <a:bodyPr/>
          <a:lstStyle>
            <a:lvl1pPr>
              <a:defRPr/>
            </a:lvl1pPr>
          </a:lstStyle>
          <a:p>
            <a:fld id="{F01A2DCE-4385-443B-8DF5-8D371A13332C}" type="slidenum">
              <a:rPr lang="en-US" altLang="ja-JP"/>
              <a:pPr/>
              <a:t>‹#›</a:t>
            </a:fld>
            <a:endParaRPr lang="en-US" altLang="ja-JP"/>
          </a:p>
        </p:txBody>
      </p:sp>
    </p:spTree>
    <p:extLst>
      <p:ext uri="{BB962C8B-B14F-4D97-AF65-F5344CB8AC3E}">
        <p14:creationId xmlns:p14="http://schemas.microsoft.com/office/powerpoint/2010/main" val="3973068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85728"/>
            <a:ext cx="7686700" cy="785818"/>
          </a:xfrm>
        </p:spPr>
        <p:txBody>
          <a:bodyPr/>
          <a:lstStyle>
            <a:lvl1pPr algn="l">
              <a:defRPr/>
            </a:lvl1pPr>
          </a:lstStyle>
          <a:p>
            <a:r>
              <a:rPr lang="ja-JP" altLang="en-US"/>
              <a:t>マスター タイトルの書式設定</a:t>
            </a:r>
            <a:endParaRPr lang="en-US"/>
          </a:p>
        </p:txBody>
      </p:sp>
      <p:sp>
        <p:nvSpPr>
          <p:cNvPr id="3" name="日付プレースホルダー 16">
            <a:extLst>
              <a:ext uri="{FF2B5EF4-FFF2-40B4-BE49-F238E27FC236}">
                <a16:creationId xmlns:a16="http://schemas.microsoft.com/office/drawing/2014/main" id="{A25F7227-994E-462E-85E0-0EB65D7C33F5}"/>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8B691CFE-191F-4151-B0C1-160AB9A13002}"/>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11">
            <a:extLst>
              <a:ext uri="{FF2B5EF4-FFF2-40B4-BE49-F238E27FC236}">
                <a16:creationId xmlns:a16="http://schemas.microsoft.com/office/drawing/2014/main" id="{FB2B0F68-C9D4-4EEF-AC81-EAAA1D521449}"/>
              </a:ext>
            </a:extLst>
          </p:cNvPr>
          <p:cNvSpPr>
            <a:spLocks noGrp="1"/>
          </p:cNvSpPr>
          <p:nvPr>
            <p:ph type="sldNum" sz="quarter" idx="12"/>
          </p:nvPr>
        </p:nvSpPr>
        <p:spPr/>
        <p:txBody>
          <a:bodyPr/>
          <a:lstStyle>
            <a:lvl1pPr>
              <a:defRPr/>
            </a:lvl1pPr>
          </a:lstStyle>
          <a:p>
            <a:fld id="{64DEAB6E-F772-4DDE-A659-3ABBE9D978FE}" type="slidenum">
              <a:rPr lang="en-US" altLang="ja-JP"/>
              <a:pPr/>
              <a:t>‹#›</a:t>
            </a:fld>
            <a:endParaRPr lang="en-US" altLang="ja-JP"/>
          </a:p>
        </p:txBody>
      </p:sp>
    </p:spTree>
    <p:extLst>
      <p:ext uri="{BB962C8B-B14F-4D97-AF65-F5344CB8AC3E}">
        <p14:creationId xmlns:p14="http://schemas.microsoft.com/office/powerpoint/2010/main" val="20440955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2E06EAE-121F-4315-A7C5-61F755FE4183}"/>
              </a:ext>
            </a:extLst>
          </p:cNvPr>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a:extLst>
              <a:ext uri="{FF2B5EF4-FFF2-40B4-BE49-F238E27FC236}">
                <a16:creationId xmlns:a16="http://schemas.microsoft.com/office/drawing/2014/main" id="{579B9521-4F95-45C2-BF8F-C9F916A3BDC9}"/>
              </a:ext>
            </a:extLst>
          </p:cNvPr>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a:extLst>
              <a:ext uri="{FF2B5EF4-FFF2-40B4-BE49-F238E27FC236}">
                <a16:creationId xmlns:a16="http://schemas.microsoft.com/office/drawing/2014/main" id="{DCE88F99-2E3E-41FC-AF14-C3144BD63C5B}"/>
              </a:ext>
            </a:extLst>
          </p:cNvPr>
          <p:cNvSpPr>
            <a:spLocks noGrp="1"/>
          </p:cNvSpPr>
          <p:nvPr>
            <p:ph type="sldNum" sz="quarter" idx="12"/>
          </p:nvPr>
        </p:nvSpPr>
        <p:spPr/>
        <p:txBody>
          <a:bodyPr/>
          <a:lstStyle>
            <a:lvl1pPr>
              <a:defRPr/>
            </a:lvl1pPr>
          </a:lstStyle>
          <a:p>
            <a:fld id="{23A0326E-8A3F-49CD-8148-BA7FE6871C52}" type="slidenum">
              <a:rPr lang="en-US" altLang="ja-JP"/>
              <a:pPr/>
              <a:t>‹#›</a:t>
            </a:fld>
            <a:endParaRPr lang="en-US" altLang="ja-JP"/>
          </a:p>
        </p:txBody>
      </p:sp>
    </p:spTree>
    <p:extLst>
      <p:ext uri="{BB962C8B-B14F-4D97-AF65-F5344CB8AC3E}">
        <p14:creationId xmlns:p14="http://schemas.microsoft.com/office/powerpoint/2010/main" val="6501211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D0A0B9FF-195A-40EF-8246-7CFC1FDCB9EE}"/>
              </a:ext>
            </a:extLst>
          </p:cNvPr>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a:extLst>
              <a:ext uri="{FF2B5EF4-FFF2-40B4-BE49-F238E27FC236}">
                <a16:creationId xmlns:a16="http://schemas.microsoft.com/office/drawing/2014/main" id="{7A6F011A-33C4-4EDC-B386-DB9EF7D1C26D}"/>
              </a:ext>
            </a:extLst>
          </p:cNvPr>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a:extLst>
              <a:ext uri="{FF2B5EF4-FFF2-40B4-BE49-F238E27FC236}">
                <a16:creationId xmlns:a16="http://schemas.microsoft.com/office/drawing/2014/main" id="{A23DA0AD-7ACE-43FD-8FC9-43D6878CF605}"/>
              </a:ext>
            </a:extLst>
          </p:cNvPr>
          <p:cNvSpPr>
            <a:spLocks noGrp="1"/>
          </p:cNvSpPr>
          <p:nvPr>
            <p:ph type="sldNum" sz="quarter" idx="12"/>
          </p:nvPr>
        </p:nvSpPr>
        <p:spPr/>
        <p:txBody>
          <a:bodyPr/>
          <a:lstStyle>
            <a:lvl1pPr>
              <a:defRPr/>
            </a:lvl1pPr>
          </a:lstStyle>
          <a:p>
            <a:fld id="{C51AD1AD-1B2E-4B86-B6E2-885825E898C0}" type="slidenum">
              <a:rPr lang="en-US" altLang="ja-JP"/>
              <a:pPr/>
              <a:t>‹#›</a:t>
            </a:fld>
            <a:endParaRPr lang="en-US" altLang="ja-JP"/>
          </a:p>
        </p:txBody>
      </p:sp>
    </p:spTree>
    <p:extLst>
      <p:ext uri="{BB962C8B-B14F-4D97-AF65-F5344CB8AC3E}">
        <p14:creationId xmlns:p14="http://schemas.microsoft.com/office/powerpoint/2010/main" val="37895037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383C15A7-BFFC-49B7-B98F-B06545BFAA5B}"/>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560F8DF2-AAEB-4588-915D-5B240462BCD7}"/>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a:extLst>
              <a:ext uri="{FF2B5EF4-FFF2-40B4-BE49-F238E27FC236}">
                <a16:creationId xmlns:a16="http://schemas.microsoft.com/office/drawing/2014/main" id="{8AC2147E-12B7-46CF-845E-05F6C748A547}"/>
              </a:ext>
            </a:extLst>
          </p:cNvPr>
          <p:cNvSpPr>
            <a:spLocks noGrp="1"/>
          </p:cNvSpPr>
          <p:nvPr>
            <p:ph type="sldNum" sz="quarter" idx="12"/>
          </p:nvPr>
        </p:nvSpPr>
        <p:spPr/>
        <p:txBody>
          <a:bodyPr/>
          <a:lstStyle>
            <a:lvl1pPr>
              <a:defRPr/>
            </a:lvl1pPr>
          </a:lstStyle>
          <a:p>
            <a:fld id="{FBB624FB-C706-47D7-9BDA-6CE74E95BBD4}" type="slidenum">
              <a:rPr lang="en-US" altLang="ja-JP"/>
              <a:pPr/>
              <a:t>‹#›</a:t>
            </a:fld>
            <a:endParaRPr lang="en-US" altLang="ja-JP"/>
          </a:p>
        </p:txBody>
      </p:sp>
    </p:spTree>
    <p:extLst>
      <p:ext uri="{BB962C8B-B14F-4D97-AF65-F5344CB8AC3E}">
        <p14:creationId xmlns:p14="http://schemas.microsoft.com/office/powerpoint/2010/main" val="1370569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3BAF4B41-04DB-4D0A-A983-1206F057A04A}"/>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8F16B995-4D4A-45A1-AC26-BEC2D7361F32}"/>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28F99978-E012-4E06-B8A9-6946B30781E2}"/>
              </a:ext>
            </a:extLst>
          </p:cNvPr>
          <p:cNvSpPr>
            <a:spLocks noGrp="1"/>
          </p:cNvSpPr>
          <p:nvPr>
            <p:ph type="sldNum" sz="quarter" idx="12"/>
          </p:nvPr>
        </p:nvSpPr>
        <p:spPr/>
        <p:txBody>
          <a:bodyPr/>
          <a:lstStyle>
            <a:lvl1pPr>
              <a:defRPr/>
            </a:lvl1pPr>
          </a:lstStyle>
          <a:p>
            <a:fld id="{15A06164-1EA0-442B-9FAD-E180A4638E03}" type="slidenum">
              <a:rPr lang="en-US" altLang="ja-JP"/>
              <a:pPr/>
              <a:t>‹#›</a:t>
            </a:fld>
            <a:endParaRPr lang="en-US" altLang="ja-JP"/>
          </a:p>
        </p:txBody>
      </p:sp>
    </p:spTree>
    <p:extLst>
      <p:ext uri="{BB962C8B-B14F-4D97-AF65-F5344CB8AC3E}">
        <p14:creationId xmlns:p14="http://schemas.microsoft.com/office/powerpoint/2010/main" val="14365879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A351AFE-78C1-426E-BD6F-C7D3B3F20437}"/>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F3414664-79EF-426D-9DCA-3E4FB1B61E87}"/>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a:extLst>
              <a:ext uri="{FF2B5EF4-FFF2-40B4-BE49-F238E27FC236}">
                <a16:creationId xmlns:a16="http://schemas.microsoft.com/office/drawing/2014/main" id="{7D9BA595-B544-4615-9E28-C5478A2E6A14}"/>
              </a:ext>
            </a:extLst>
          </p:cNvPr>
          <p:cNvSpPr>
            <a:spLocks noGrp="1"/>
          </p:cNvSpPr>
          <p:nvPr>
            <p:ph type="sldNum" sz="quarter" idx="12"/>
          </p:nvPr>
        </p:nvSpPr>
        <p:spPr/>
        <p:txBody>
          <a:bodyPr/>
          <a:lstStyle>
            <a:lvl1pPr>
              <a:defRPr/>
            </a:lvl1pPr>
          </a:lstStyle>
          <a:p>
            <a:fld id="{0A0D419B-2716-4418-BF24-15EE07B9B143}" type="slidenum">
              <a:rPr lang="en-US" altLang="ja-JP"/>
              <a:pPr/>
              <a:t>‹#›</a:t>
            </a:fld>
            <a:endParaRPr lang="en-US" altLang="ja-JP"/>
          </a:p>
        </p:txBody>
      </p:sp>
    </p:spTree>
    <p:extLst>
      <p:ext uri="{BB962C8B-B14F-4D97-AF65-F5344CB8AC3E}">
        <p14:creationId xmlns:p14="http://schemas.microsoft.com/office/powerpoint/2010/main" val="1207338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06CD8ED-7F9C-4BAF-B05C-C5B0E546C4EB}"/>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6555BC81-0607-4DD9-8F19-563B5412B317}"/>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4C228AD9-018D-48C3-B33D-2D4825373FD8}"/>
              </a:ext>
            </a:extLst>
          </p:cNvPr>
          <p:cNvSpPr>
            <a:spLocks noGrp="1"/>
          </p:cNvSpPr>
          <p:nvPr>
            <p:ph type="sldNum" sz="quarter" idx="12"/>
          </p:nvPr>
        </p:nvSpPr>
        <p:spPr/>
        <p:txBody>
          <a:bodyPr/>
          <a:lstStyle>
            <a:lvl1pPr>
              <a:defRPr/>
            </a:lvl1pPr>
          </a:lstStyle>
          <a:p>
            <a:fld id="{0E39EF07-BDB6-40FA-989A-075164E97673}" type="slidenum">
              <a:rPr lang="en-US" altLang="ja-JP"/>
              <a:pPr/>
              <a:t>‹#›</a:t>
            </a:fld>
            <a:endParaRPr lang="en-US" altLang="ja-JP"/>
          </a:p>
        </p:txBody>
      </p:sp>
    </p:spTree>
    <p:extLst>
      <p:ext uri="{BB962C8B-B14F-4D97-AF65-F5344CB8AC3E}">
        <p14:creationId xmlns:p14="http://schemas.microsoft.com/office/powerpoint/2010/main" val="17375038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FAFA9C-0FE8-4F34-BB02-DBAFF4AC0505}"/>
              </a:ext>
            </a:extLst>
          </p:cNvPr>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9181BB75-A3DA-4744-B184-0002244F5F4D}"/>
              </a:ext>
            </a:extLst>
          </p:cNvPr>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DAD2DDA7-7858-45BA-B016-93B8E5535872}"/>
              </a:ext>
            </a:extLst>
          </p:cNvPr>
          <p:cNvSpPr>
            <a:spLocks noGrp="1"/>
          </p:cNvSpPr>
          <p:nvPr>
            <p:ph type="sldNum" sz="quarter" idx="12"/>
          </p:nvPr>
        </p:nvSpPr>
        <p:spPr/>
        <p:txBody>
          <a:bodyPr/>
          <a:lstStyle>
            <a:lvl1pPr>
              <a:defRPr/>
            </a:lvl1pPr>
          </a:lstStyle>
          <a:p>
            <a:fld id="{29F8391D-9281-4EC4-B7C0-39155A30160F}" type="slidenum">
              <a:rPr lang="en-US" altLang="ja-JP"/>
              <a:pPr/>
              <a:t>‹#›</a:t>
            </a:fld>
            <a:endParaRPr lang="en-US" altLang="ja-JP"/>
          </a:p>
        </p:txBody>
      </p:sp>
    </p:spTree>
    <p:extLst>
      <p:ext uri="{BB962C8B-B14F-4D97-AF65-F5344CB8AC3E}">
        <p14:creationId xmlns:p14="http://schemas.microsoft.com/office/powerpoint/2010/main" val="28402338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ja-JP" altLang="en-US"/>
              <a:t>マスター タイトルの書式設定</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a:extLst>
              <a:ext uri="{FF2B5EF4-FFF2-40B4-BE49-F238E27FC236}">
                <a16:creationId xmlns:a16="http://schemas.microsoft.com/office/drawing/2014/main" id="{0C41B7FC-2C9C-431C-8ECB-DED43C86F199}"/>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81A2BEF2-1D90-4938-9F84-C5BD1AF4291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A31E242D-EA38-4A4D-9560-8606C0EB2491}"/>
              </a:ext>
            </a:extLst>
          </p:cNvPr>
          <p:cNvSpPr>
            <a:spLocks noGrp="1"/>
          </p:cNvSpPr>
          <p:nvPr>
            <p:ph type="sldNum" sz="quarter" idx="12"/>
          </p:nvPr>
        </p:nvSpPr>
        <p:spPr/>
        <p:txBody>
          <a:bodyPr/>
          <a:lstStyle>
            <a:lvl1pPr>
              <a:defRPr/>
            </a:lvl1pPr>
          </a:lstStyle>
          <a:p>
            <a:fld id="{0849EF1C-D905-446F-8752-02DFFF5C40CD}" type="slidenum">
              <a:rPr lang="en-US" altLang="ja-JP"/>
              <a:pPr/>
              <a:t>‹#›</a:t>
            </a:fld>
            <a:endParaRPr lang="en-US" altLang="ja-JP"/>
          </a:p>
        </p:txBody>
      </p:sp>
    </p:spTree>
    <p:extLst>
      <p:ext uri="{BB962C8B-B14F-4D97-AF65-F5344CB8AC3E}">
        <p14:creationId xmlns:p14="http://schemas.microsoft.com/office/powerpoint/2010/main" val="14575837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0BAC1149-BECF-4E19-940B-19823652AF3B}"/>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15CB9B77-E506-4C25-A62E-83B76947B144}"/>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B071B011-D43B-4CCB-A096-EB476A8E4297}"/>
              </a:ext>
            </a:extLst>
          </p:cNvPr>
          <p:cNvSpPr>
            <a:spLocks noGrp="1"/>
          </p:cNvSpPr>
          <p:nvPr>
            <p:ph type="sldNum" sz="quarter" idx="12"/>
          </p:nvPr>
        </p:nvSpPr>
        <p:spPr/>
        <p:txBody>
          <a:bodyPr/>
          <a:lstStyle>
            <a:lvl1pPr>
              <a:defRPr/>
            </a:lvl1pPr>
          </a:lstStyle>
          <a:p>
            <a:fld id="{A7B40340-5FE1-4EB7-A756-91449FCC1A82}" type="slidenum">
              <a:rPr lang="en-US" altLang="ja-JP"/>
              <a:pPr/>
              <a:t>‹#›</a:t>
            </a:fld>
            <a:endParaRPr lang="en-US" altLang="ja-JP"/>
          </a:p>
        </p:txBody>
      </p:sp>
    </p:spTree>
    <p:extLst>
      <p:ext uri="{BB962C8B-B14F-4D97-AF65-F5344CB8AC3E}">
        <p14:creationId xmlns:p14="http://schemas.microsoft.com/office/powerpoint/2010/main" val="8411504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0A7A0B0A-F26A-475D-8791-6DDAFBED806D}"/>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3F97F6F2-C6F0-439E-BE6C-72A4F6CDDF1F}"/>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80F17ECB-B1A6-4822-B5B0-610BBD2A7DE1}"/>
              </a:ext>
            </a:extLst>
          </p:cNvPr>
          <p:cNvSpPr>
            <a:spLocks noGrp="1"/>
          </p:cNvSpPr>
          <p:nvPr>
            <p:ph type="sldNum" sz="quarter" idx="12"/>
          </p:nvPr>
        </p:nvSpPr>
        <p:spPr/>
        <p:txBody>
          <a:bodyPr/>
          <a:lstStyle>
            <a:lvl1pPr>
              <a:defRPr/>
            </a:lvl1pPr>
          </a:lstStyle>
          <a:p>
            <a:fld id="{7CC1AD2B-F9B3-4811-A620-84D03FBEB5F0}" type="slidenum">
              <a:rPr lang="en-US" altLang="ja-JP"/>
              <a:pPr/>
              <a:t>‹#›</a:t>
            </a:fld>
            <a:endParaRPr lang="en-US" altLang="ja-JP"/>
          </a:p>
        </p:txBody>
      </p:sp>
    </p:spTree>
    <p:extLst>
      <p:ext uri="{BB962C8B-B14F-4D97-AF65-F5344CB8AC3E}">
        <p14:creationId xmlns:p14="http://schemas.microsoft.com/office/powerpoint/2010/main" val="3779462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6">
            <a:extLst>
              <a:ext uri="{FF2B5EF4-FFF2-40B4-BE49-F238E27FC236}">
                <a16:creationId xmlns:a16="http://schemas.microsoft.com/office/drawing/2014/main" id="{55584FE2-CE1B-4491-9E7A-8E6C2F00CE7C}"/>
              </a:ext>
            </a:extLst>
          </p:cNvPr>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a:extLst>
              <a:ext uri="{FF2B5EF4-FFF2-40B4-BE49-F238E27FC236}">
                <a16:creationId xmlns:a16="http://schemas.microsoft.com/office/drawing/2014/main" id="{FE2A5523-5AF1-4271-A797-6C2379B5404F}"/>
              </a:ext>
            </a:extLst>
          </p:cNvPr>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11">
            <a:extLst>
              <a:ext uri="{FF2B5EF4-FFF2-40B4-BE49-F238E27FC236}">
                <a16:creationId xmlns:a16="http://schemas.microsoft.com/office/drawing/2014/main" id="{EF5063D8-AD33-4374-8164-FC1CA9C56E98}"/>
              </a:ext>
            </a:extLst>
          </p:cNvPr>
          <p:cNvSpPr>
            <a:spLocks noGrp="1"/>
          </p:cNvSpPr>
          <p:nvPr>
            <p:ph type="sldNum" sz="quarter" idx="12"/>
          </p:nvPr>
        </p:nvSpPr>
        <p:spPr/>
        <p:txBody>
          <a:bodyPr/>
          <a:lstStyle>
            <a:lvl1pPr>
              <a:defRPr/>
            </a:lvl1pPr>
          </a:lstStyle>
          <a:p>
            <a:fld id="{C5E812A2-4C58-466A-AE28-40926C9CF8CB}" type="slidenum">
              <a:rPr lang="en-US" altLang="ja-JP"/>
              <a:pPr/>
              <a:t>‹#›</a:t>
            </a:fld>
            <a:endParaRPr lang="en-US" altLang="ja-JP"/>
          </a:p>
        </p:txBody>
      </p:sp>
    </p:spTree>
    <p:extLst>
      <p:ext uri="{BB962C8B-B14F-4D97-AF65-F5344CB8AC3E}">
        <p14:creationId xmlns:p14="http://schemas.microsoft.com/office/powerpoint/2010/main" val="15916677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453A2B62-1E5D-4E19-8313-1831C0C3CAB9}"/>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D30A6D12-6043-4378-9BCB-D9658307339D}"/>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746FC172-0A56-4836-841C-668DEFA3EBDE}"/>
              </a:ext>
            </a:extLst>
          </p:cNvPr>
          <p:cNvSpPr>
            <a:spLocks noGrp="1"/>
          </p:cNvSpPr>
          <p:nvPr>
            <p:ph type="sldNum" sz="quarter" idx="12"/>
          </p:nvPr>
        </p:nvSpPr>
        <p:spPr/>
        <p:txBody>
          <a:bodyPr/>
          <a:lstStyle>
            <a:lvl1pPr>
              <a:defRPr/>
            </a:lvl1pPr>
          </a:lstStyle>
          <a:p>
            <a:fld id="{981FDD83-C138-4772-AD3F-6FFA99A996F7}" type="slidenum">
              <a:rPr lang="en-US" altLang="ja-JP"/>
              <a:pPr/>
              <a:t>‹#›</a:t>
            </a:fld>
            <a:endParaRPr lang="en-US" altLang="ja-JP"/>
          </a:p>
        </p:txBody>
      </p:sp>
    </p:spTree>
    <p:extLst>
      <p:ext uri="{BB962C8B-B14F-4D97-AF65-F5344CB8AC3E}">
        <p14:creationId xmlns:p14="http://schemas.microsoft.com/office/powerpoint/2010/main" val="3400795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3">
            <a:extLst>
              <a:ext uri="{FF2B5EF4-FFF2-40B4-BE49-F238E27FC236}">
                <a16:creationId xmlns:a16="http://schemas.microsoft.com/office/drawing/2014/main" id="{A8384566-9157-46AD-A8D1-265B807F38C0}"/>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15C19731-6ADD-42ED-918E-F4C26121AFF7}"/>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35640CED-C795-4242-B778-6976DA4431BA}"/>
              </a:ext>
            </a:extLst>
          </p:cNvPr>
          <p:cNvSpPr>
            <a:spLocks noGrp="1"/>
          </p:cNvSpPr>
          <p:nvPr>
            <p:ph type="sldNum" sz="quarter" idx="12"/>
          </p:nvPr>
        </p:nvSpPr>
        <p:spPr/>
        <p:txBody>
          <a:bodyPr/>
          <a:lstStyle>
            <a:lvl1pPr>
              <a:defRPr/>
            </a:lvl1pPr>
          </a:lstStyle>
          <a:p>
            <a:fld id="{AF032B2A-99DD-446D-9FF3-C4590FDB4347}" type="slidenum">
              <a:rPr lang="en-US" altLang="ja-JP"/>
              <a:pPr/>
              <a:t>‹#›</a:t>
            </a:fld>
            <a:endParaRPr lang="en-US" altLang="ja-JP"/>
          </a:p>
        </p:txBody>
      </p:sp>
    </p:spTree>
    <p:extLst>
      <p:ext uri="{BB962C8B-B14F-4D97-AF65-F5344CB8AC3E}">
        <p14:creationId xmlns:p14="http://schemas.microsoft.com/office/powerpoint/2010/main" val="2077073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B63E3E2F-698E-4058-B5D1-96A898C6FC33}"/>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4280C9A4-3590-49D4-903E-9E35EDA20AF3}"/>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44593C5A-10CF-4C62-9802-D3F6C55EBB07}"/>
              </a:ext>
            </a:extLst>
          </p:cNvPr>
          <p:cNvSpPr>
            <a:spLocks noGrp="1"/>
          </p:cNvSpPr>
          <p:nvPr>
            <p:ph type="sldNum" sz="quarter" idx="12"/>
          </p:nvPr>
        </p:nvSpPr>
        <p:spPr/>
        <p:txBody>
          <a:bodyPr/>
          <a:lstStyle>
            <a:lvl1pPr>
              <a:defRPr/>
            </a:lvl1pPr>
          </a:lstStyle>
          <a:p>
            <a:fld id="{7E94EB15-958C-4559-8632-96BAD5A6DBDF}" type="slidenum">
              <a:rPr lang="en-US" altLang="ja-JP"/>
              <a:pPr/>
              <a:t>‹#›</a:t>
            </a:fld>
            <a:endParaRPr lang="en-US" altLang="ja-JP"/>
          </a:p>
        </p:txBody>
      </p:sp>
    </p:spTree>
    <p:extLst>
      <p:ext uri="{BB962C8B-B14F-4D97-AF65-F5344CB8AC3E}">
        <p14:creationId xmlns:p14="http://schemas.microsoft.com/office/powerpoint/2010/main" val="11392306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8D8B3-1285-4248-B05B-36F497376AE6}"/>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5778D815-BBC4-4699-89AC-9123FAB98C8D}"/>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4DCDC971-7C98-4760-83D6-827E3B728707}"/>
              </a:ext>
            </a:extLst>
          </p:cNvPr>
          <p:cNvSpPr>
            <a:spLocks noGrp="1"/>
          </p:cNvSpPr>
          <p:nvPr>
            <p:ph type="sldNum" sz="quarter" idx="12"/>
          </p:nvPr>
        </p:nvSpPr>
        <p:spPr/>
        <p:txBody>
          <a:bodyPr/>
          <a:lstStyle>
            <a:lvl1pPr>
              <a:defRPr/>
            </a:lvl1pPr>
          </a:lstStyle>
          <a:p>
            <a:fld id="{A14C672C-A2D0-406F-8FF0-EB62C167E26C}" type="slidenum">
              <a:rPr lang="en-US" altLang="ja-JP"/>
              <a:pPr/>
              <a:t>‹#›</a:t>
            </a:fld>
            <a:endParaRPr lang="en-US" altLang="ja-JP"/>
          </a:p>
        </p:txBody>
      </p:sp>
    </p:spTree>
    <p:extLst>
      <p:ext uri="{BB962C8B-B14F-4D97-AF65-F5344CB8AC3E}">
        <p14:creationId xmlns:p14="http://schemas.microsoft.com/office/powerpoint/2010/main" val="249482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ja-JP" altLang="en-US"/>
              <a:t>マスター タイトルの書式設定</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8E6268BD-8514-468E-84EB-54A902A9B73E}"/>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120FF0A4-F897-46DC-A07F-15E32DC8B754}"/>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AEB67BCB-6D93-4568-A193-C88BE267CA7E}"/>
              </a:ext>
            </a:extLst>
          </p:cNvPr>
          <p:cNvSpPr>
            <a:spLocks noGrp="1"/>
          </p:cNvSpPr>
          <p:nvPr>
            <p:ph type="sldNum" sz="quarter" idx="12"/>
          </p:nvPr>
        </p:nvSpPr>
        <p:spPr/>
        <p:txBody>
          <a:bodyPr/>
          <a:lstStyle>
            <a:lvl1pPr>
              <a:defRPr/>
            </a:lvl1pPr>
          </a:lstStyle>
          <a:p>
            <a:fld id="{4655F3F3-70B6-4387-83AE-9713AEDAA7C3}" type="slidenum">
              <a:rPr lang="en-US" altLang="ja-JP"/>
              <a:pPr/>
              <a:t>‹#›</a:t>
            </a:fld>
            <a:endParaRPr lang="en-US" altLang="ja-JP"/>
          </a:p>
        </p:txBody>
      </p:sp>
    </p:spTree>
    <p:extLst>
      <p:ext uri="{BB962C8B-B14F-4D97-AF65-F5344CB8AC3E}">
        <p14:creationId xmlns:p14="http://schemas.microsoft.com/office/powerpoint/2010/main" val="39061689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grpSp>
        <p:nvGrpSpPr>
          <p:cNvPr id="5" name="Group 16">
            <a:extLst>
              <a:ext uri="{FF2B5EF4-FFF2-40B4-BE49-F238E27FC236}">
                <a16:creationId xmlns:a16="http://schemas.microsoft.com/office/drawing/2014/main" id="{1831F4A0-FD13-4E7E-B107-4A5C3B21A1EF}"/>
              </a:ext>
            </a:extLst>
          </p:cNvPr>
          <p:cNvGrpSpPr>
            <a:grpSpLocks/>
          </p:cNvGrpSpPr>
          <p:nvPr/>
        </p:nvGrpSpPr>
        <p:grpSpPr bwMode="auto">
          <a:xfrm>
            <a:off x="4718050" y="993775"/>
            <a:ext cx="1847850" cy="1530350"/>
            <a:chOff x="4718762" y="993075"/>
            <a:chExt cx="1847138" cy="1530439"/>
          </a:xfrm>
        </p:grpSpPr>
        <p:sp>
          <p:nvSpPr>
            <p:cNvPr id="6" name="Oval 31">
              <a:extLst>
                <a:ext uri="{FF2B5EF4-FFF2-40B4-BE49-F238E27FC236}">
                  <a16:creationId xmlns:a16="http://schemas.microsoft.com/office/drawing/2014/main" id="{19B275A2-E2AF-4297-93D3-F5A9081467D0}"/>
                </a:ext>
              </a:extLst>
            </p:cNvPr>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32">
              <a:extLst>
                <a:ext uri="{FF2B5EF4-FFF2-40B4-BE49-F238E27FC236}">
                  <a16:creationId xmlns:a16="http://schemas.microsoft.com/office/drawing/2014/main" id="{D8BB746B-145C-42A3-8142-381EABE8DC1A}"/>
                </a:ext>
              </a:extLst>
            </p:cNvPr>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28">
              <a:extLst>
                <a:ext uri="{FF2B5EF4-FFF2-40B4-BE49-F238E27FC236}">
                  <a16:creationId xmlns:a16="http://schemas.microsoft.com/office/drawing/2014/main" id="{D145928D-E70E-4EB2-9D45-19BFA65E2327}"/>
                </a:ext>
              </a:extLst>
            </p:cNvPr>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30">
              <a:extLst>
                <a:ext uri="{FF2B5EF4-FFF2-40B4-BE49-F238E27FC236}">
                  <a16:creationId xmlns:a16="http://schemas.microsoft.com/office/drawing/2014/main" id="{A83EC289-FEB6-4246-BA3D-0247AEEA8B0D}"/>
                </a:ext>
              </a:extLst>
            </p:cNvPr>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27">
              <a:extLst>
                <a:ext uri="{FF2B5EF4-FFF2-40B4-BE49-F238E27FC236}">
                  <a16:creationId xmlns:a16="http://schemas.microsoft.com/office/drawing/2014/main" id="{2633E89F-3EE1-44FC-AC58-5E90C1D095B5}"/>
                </a:ext>
              </a:extLst>
            </p:cNvPr>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29">
              <a:extLst>
                <a:ext uri="{FF2B5EF4-FFF2-40B4-BE49-F238E27FC236}">
                  <a16:creationId xmlns:a16="http://schemas.microsoft.com/office/drawing/2014/main" id="{57110480-3EF6-4A75-A844-A4E29506A040}"/>
                </a:ext>
              </a:extLst>
            </p:cNvPr>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33">
              <a:extLst>
                <a:ext uri="{FF2B5EF4-FFF2-40B4-BE49-F238E27FC236}">
                  <a16:creationId xmlns:a16="http://schemas.microsoft.com/office/drawing/2014/main" id="{7BB35C56-426A-4D00-807F-AE9A6746E6A6}"/>
                </a:ext>
              </a:extLst>
            </p:cNvPr>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34">
              <a:extLst>
                <a:ext uri="{FF2B5EF4-FFF2-40B4-BE49-F238E27FC236}">
                  <a16:creationId xmlns:a16="http://schemas.microsoft.com/office/drawing/2014/main" id="{D8CB8647-F697-45A4-B67A-B6AB42AA3ECE}"/>
                </a:ext>
              </a:extLst>
            </p:cNvPr>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lvl1pPr marL="0" indent="0" algn="ctr">
              <a:buFontTx/>
              <a:buNone/>
              <a:defRPr/>
            </a:lvl1pPr>
          </a:lstStyle>
          <a:p>
            <a:pPr lvl="0"/>
            <a:r>
              <a:rPr lang="ja-JP" altLang="en-US" noProof="0"/>
              <a:t>アイコンをクリックして図を追加</a:t>
            </a:r>
            <a:endParaRPr lang="en-US" noProof="0"/>
          </a:p>
        </p:txBody>
      </p:sp>
      <p:sp>
        <p:nvSpPr>
          <p:cNvPr id="14" name="Date Placeholder 4">
            <a:extLst>
              <a:ext uri="{FF2B5EF4-FFF2-40B4-BE49-F238E27FC236}">
                <a16:creationId xmlns:a16="http://schemas.microsoft.com/office/drawing/2014/main" id="{4DDCCE1C-CE4C-42EF-9C18-BF71234BD1A2}"/>
              </a:ext>
            </a:extLst>
          </p:cNvPr>
          <p:cNvSpPr>
            <a:spLocks noGrp="1"/>
          </p:cNvSpPr>
          <p:nvPr>
            <p:ph type="dt" sz="half" idx="15"/>
          </p:nvPr>
        </p:nvSpPr>
        <p:spPr/>
        <p:txBody>
          <a:bodyPr/>
          <a:lstStyle>
            <a:lvl1pPr>
              <a:defRPr/>
            </a:lvl1pPr>
          </a:lstStyle>
          <a:p>
            <a:pPr>
              <a:defRPr/>
            </a:pPr>
            <a:endParaRPr lang="en-US" altLang="ja-JP"/>
          </a:p>
        </p:txBody>
      </p:sp>
      <p:sp>
        <p:nvSpPr>
          <p:cNvPr id="15" name="Footer Placeholder 5">
            <a:extLst>
              <a:ext uri="{FF2B5EF4-FFF2-40B4-BE49-F238E27FC236}">
                <a16:creationId xmlns:a16="http://schemas.microsoft.com/office/drawing/2014/main" id="{B250388B-4817-4CB1-BE7B-5358264723B8}"/>
              </a:ext>
            </a:extLst>
          </p:cNvPr>
          <p:cNvSpPr>
            <a:spLocks noGrp="1"/>
          </p:cNvSpPr>
          <p:nvPr>
            <p:ph type="ftr" sz="quarter" idx="16"/>
          </p:nvPr>
        </p:nvSpPr>
        <p:spPr/>
        <p:txBody>
          <a:bodyPr/>
          <a:lstStyle>
            <a:lvl1pPr>
              <a:defRPr/>
            </a:lvl1pPr>
          </a:lstStyle>
          <a:p>
            <a:pPr>
              <a:defRPr/>
            </a:pPr>
            <a:endParaRPr lang="en-US" altLang="ja-JP"/>
          </a:p>
        </p:txBody>
      </p:sp>
      <p:sp>
        <p:nvSpPr>
          <p:cNvPr id="16" name="Slide Number Placeholder 6">
            <a:extLst>
              <a:ext uri="{FF2B5EF4-FFF2-40B4-BE49-F238E27FC236}">
                <a16:creationId xmlns:a16="http://schemas.microsoft.com/office/drawing/2014/main" id="{045C6348-1103-4287-8048-9F233FB450FE}"/>
              </a:ext>
            </a:extLst>
          </p:cNvPr>
          <p:cNvSpPr>
            <a:spLocks noGrp="1"/>
          </p:cNvSpPr>
          <p:nvPr>
            <p:ph type="sldNum" sz="quarter" idx="17"/>
          </p:nvPr>
        </p:nvSpPr>
        <p:spPr/>
        <p:txBody>
          <a:bodyPr/>
          <a:lstStyle>
            <a:lvl1pPr>
              <a:defRPr/>
            </a:lvl1pPr>
          </a:lstStyle>
          <a:p>
            <a:fld id="{3440D8D9-A6B5-4C54-AA47-A00FC766670F}" type="slidenum">
              <a:rPr lang="en-US" altLang="ja-JP"/>
              <a:pPr/>
              <a:t>‹#›</a:t>
            </a:fld>
            <a:endParaRPr lang="en-US" altLang="ja-JP"/>
          </a:p>
        </p:txBody>
      </p:sp>
    </p:spTree>
    <p:extLst>
      <p:ext uri="{BB962C8B-B14F-4D97-AF65-F5344CB8AC3E}">
        <p14:creationId xmlns:p14="http://schemas.microsoft.com/office/powerpoint/2010/main" val="35098533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C4F650F4-462F-4A99-90B7-334511835191}"/>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B58C19D7-3744-4FCD-A8B4-999F9324891B}"/>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9803B291-335E-4C3E-A7FF-EC5E79E20AB0}"/>
              </a:ext>
            </a:extLst>
          </p:cNvPr>
          <p:cNvSpPr>
            <a:spLocks noGrp="1"/>
          </p:cNvSpPr>
          <p:nvPr>
            <p:ph type="sldNum" sz="quarter" idx="12"/>
          </p:nvPr>
        </p:nvSpPr>
        <p:spPr/>
        <p:txBody>
          <a:bodyPr/>
          <a:lstStyle>
            <a:lvl1pPr>
              <a:defRPr/>
            </a:lvl1pPr>
          </a:lstStyle>
          <a:p>
            <a:fld id="{021CC731-1B24-471C-B1FE-D47AB30A1C20}" type="slidenum">
              <a:rPr lang="en-US" altLang="ja-JP"/>
              <a:pPr/>
              <a:t>‹#›</a:t>
            </a:fld>
            <a:endParaRPr lang="en-US" altLang="ja-JP"/>
          </a:p>
        </p:txBody>
      </p:sp>
    </p:spTree>
    <p:extLst>
      <p:ext uri="{BB962C8B-B14F-4D97-AF65-F5344CB8AC3E}">
        <p14:creationId xmlns:p14="http://schemas.microsoft.com/office/powerpoint/2010/main" val="3634877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09AEB01D-D74D-44C8-A630-02EDC024F63D}"/>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1C1C1385-47B9-49AB-8D46-B7BEB8FE2644}"/>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7E6A0DEB-247F-42AF-A4C2-CB62E7C89426}"/>
              </a:ext>
            </a:extLst>
          </p:cNvPr>
          <p:cNvSpPr>
            <a:spLocks noGrp="1"/>
          </p:cNvSpPr>
          <p:nvPr>
            <p:ph type="sldNum" sz="quarter" idx="12"/>
          </p:nvPr>
        </p:nvSpPr>
        <p:spPr/>
        <p:txBody>
          <a:bodyPr/>
          <a:lstStyle>
            <a:lvl1pPr>
              <a:defRPr/>
            </a:lvl1pPr>
          </a:lstStyle>
          <a:p>
            <a:fld id="{E705450B-78ED-4481-9C73-5F68DD103761}" type="slidenum">
              <a:rPr lang="en-US" altLang="ja-JP"/>
              <a:pPr/>
              <a:t>‹#›</a:t>
            </a:fld>
            <a:endParaRPr lang="en-US" altLang="ja-JP"/>
          </a:p>
        </p:txBody>
      </p:sp>
    </p:spTree>
    <p:extLst>
      <p:ext uri="{BB962C8B-B14F-4D97-AF65-F5344CB8AC3E}">
        <p14:creationId xmlns:p14="http://schemas.microsoft.com/office/powerpoint/2010/main" val="14604697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ja-JP" altLang="en-US"/>
              <a:t>マスター タイトルの書式設定</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a:p>
        </p:txBody>
      </p:sp>
      <p:sp>
        <p:nvSpPr>
          <p:cNvPr id="4" name="Date Placeholder 3">
            <a:extLst>
              <a:ext uri="{FF2B5EF4-FFF2-40B4-BE49-F238E27FC236}">
                <a16:creationId xmlns:a16="http://schemas.microsoft.com/office/drawing/2014/main" id="{82F31485-8037-4061-B1EC-7C257E0A683B}"/>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7FA2A2C2-80F7-41A2-AB4A-685C25ABC87A}"/>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B8854CC-677F-4D43-83AD-0DF82CF6D9A8}"/>
              </a:ext>
            </a:extLst>
          </p:cNvPr>
          <p:cNvSpPr>
            <a:spLocks noGrp="1"/>
          </p:cNvSpPr>
          <p:nvPr>
            <p:ph type="sldNum" sz="quarter" idx="12"/>
          </p:nvPr>
        </p:nvSpPr>
        <p:spPr/>
        <p:txBody>
          <a:bodyPr/>
          <a:lstStyle>
            <a:lvl1pPr>
              <a:defRPr/>
            </a:lvl1pPr>
          </a:lstStyle>
          <a:p>
            <a:fld id="{3D243ED0-3CB6-495D-A30E-F268A28441EB}" type="slidenum">
              <a:rPr lang="en-US" altLang="ja-JP"/>
              <a:pPr/>
              <a:t>‹#›</a:t>
            </a:fld>
            <a:endParaRPr lang="en-US" altLang="ja-JP"/>
          </a:p>
        </p:txBody>
      </p:sp>
    </p:spTree>
    <p:extLst>
      <p:ext uri="{BB962C8B-B14F-4D97-AF65-F5344CB8AC3E}">
        <p14:creationId xmlns:p14="http://schemas.microsoft.com/office/powerpoint/2010/main" val="154867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AFDF1635-AE6C-42AC-8123-FF0F72659869}"/>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97A71BD9-A6BF-496A-817F-141ACBFA38D8}"/>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DAABC18-F378-4D10-A5DB-E65D87EEF0C9}"/>
              </a:ext>
            </a:extLst>
          </p:cNvPr>
          <p:cNvSpPr>
            <a:spLocks noGrp="1"/>
          </p:cNvSpPr>
          <p:nvPr>
            <p:ph type="sldNum" sz="quarter" idx="12"/>
          </p:nvPr>
        </p:nvSpPr>
        <p:spPr/>
        <p:txBody>
          <a:bodyPr/>
          <a:lstStyle>
            <a:lvl1pPr>
              <a:defRPr/>
            </a:lvl1pPr>
          </a:lstStyle>
          <a:p>
            <a:fld id="{D595F3BB-85A1-4DDE-A9F2-26324129F02F}" type="slidenum">
              <a:rPr lang="en-US" altLang="ja-JP"/>
              <a:pPr/>
              <a:t>‹#›</a:t>
            </a:fld>
            <a:endParaRPr lang="en-US" altLang="ja-JP"/>
          </a:p>
        </p:txBody>
      </p:sp>
    </p:spTree>
    <p:extLst>
      <p:ext uri="{BB962C8B-B14F-4D97-AF65-F5344CB8AC3E}">
        <p14:creationId xmlns:p14="http://schemas.microsoft.com/office/powerpoint/2010/main" val="4158948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6">
            <a:extLst>
              <a:ext uri="{FF2B5EF4-FFF2-40B4-BE49-F238E27FC236}">
                <a16:creationId xmlns:a16="http://schemas.microsoft.com/office/drawing/2014/main" id="{70F25CF3-85B0-45FB-8773-11BD97C7DD44}"/>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019846CC-7011-4956-8298-FF9BECD26ED1}"/>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11">
            <a:extLst>
              <a:ext uri="{FF2B5EF4-FFF2-40B4-BE49-F238E27FC236}">
                <a16:creationId xmlns:a16="http://schemas.microsoft.com/office/drawing/2014/main" id="{565982BF-32E5-481B-92D2-CD5A332E901A}"/>
              </a:ext>
            </a:extLst>
          </p:cNvPr>
          <p:cNvSpPr>
            <a:spLocks noGrp="1"/>
          </p:cNvSpPr>
          <p:nvPr>
            <p:ph type="sldNum" sz="quarter" idx="12"/>
          </p:nvPr>
        </p:nvSpPr>
        <p:spPr/>
        <p:txBody>
          <a:bodyPr/>
          <a:lstStyle>
            <a:lvl1pPr>
              <a:defRPr/>
            </a:lvl1pPr>
          </a:lstStyle>
          <a:p>
            <a:fld id="{452D6D73-D988-475A-AD87-6A988B50A462}" type="slidenum">
              <a:rPr lang="en-US" altLang="ja-JP"/>
              <a:pPr/>
              <a:t>‹#›</a:t>
            </a:fld>
            <a:endParaRPr lang="en-US" altLang="ja-JP"/>
          </a:p>
        </p:txBody>
      </p:sp>
    </p:spTree>
    <p:extLst>
      <p:ext uri="{BB962C8B-B14F-4D97-AF65-F5344CB8AC3E}">
        <p14:creationId xmlns:p14="http://schemas.microsoft.com/office/powerpoint/2010/main" val="27264935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4F9B43D8-9529-4A05-A6B5-3240C28D3EA9}"/>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7A680DD2-F550-41A7-8F4E-3717687A4A4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27F045FB-72C7-4556-AED3-B0BAF5C41B89}"/>
              </a:ext>
            </a:extLst>
          </p:cNvPr>
          <p:cNvSpPr>
            <a:spLocks noGrp="1"/>
          </p:cNvSpPr>
          <p:nvPr>
            <p:ph type="sldNum" sz="quarter" idx="12"/>
          </p:nvPr>
        </p:nvSpPr>
        <p:spPr/>
        <p:txBody>
          <a:bodyPr/>
          <a:lstStyle>
            <a:lvl1pPr>
              <a:defRPr/>
            </a:lvl1pPr>
          </a:lstStyle>
          <a:p>
            <a:fld id="{74BF31F8-2C91-4AF6-8A78-93B6C882884D}" type="slidenum">
              <a:rPr lang="en-US" altLang="ja-JP"/>
              <a:pPr/>
              <a:t>‹#›</a:t>
            </a:fld>
            <a:endParaRPr lang="en-US" altLang="ja-JP"/>
          </a:p>
        </p:txBody>
      </p:sp>
    </p:spTree>
    <p:extLst>
      <p:ext uri="{BB962C8B-B14F-4D97-AF65-F5344CB8AC3E}">
        <p14:creationId xmlns:p14="http://schemas.microsoft.com/office/powerpoint/2010/main" val="2494232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BB0A162B-F898-4E44-873A-E404D6B3545E}"/>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43788247-E37E-49D1-A06B-7DC911A1DBFA}"/>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67B75B66-5BD3-4CAA-BF56-61F0FD9E03DE}"/>
              </a:ext>
            </a:extLst>
          </p:cNvPr>
          <p:cNvSpPr>
            <a:spLocks noGrp="1"/>
          </p:cNvSpPr>
          <p:nvPr>
            <p:ph type="sldNum" sz="quarter" idx="12"/>
          </p:nvPr>
        </p:nvSpPr>
        <p:spPr/>
        <p:txBody>
          <a:bodyPr/>
          <a:lstStyle>
            <a:lvl1pPr>
              <a:defRPr/>
            </a:lvl1pPr>
          </a:lstStyle>
          <a:p>
            <a:fld id="{6637D171-F295-4157-9307-FF3AA8AD1341}" type="slidenum">
              <a:rPr lang="en-US" altLang="ja-JP"/>
              <a:pPr/>
              <a:t>‹#›</a:t>
            </a:fld>
            <a:endParaRPr lang="en-US" altLang="ja-JP"/>
          </a:p>
        </p:txBody>
      </p:sp>
    </p:spTree>
    <p:extLst>
      <p:ext uri="{BB962C8B-B14F-4D97-AF65-F5344CB8AC3E}">
        <p14:creationId xmlns:p14="http://schemas.microsoft.com/office/powerpoint/2010/main" val="13809648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3">
            <a:extLst>
              <a:ext uri="{FF2B5EF4-FFF2-40B4-BE49-F238E27FC236}">
                <a16:creationId xmlns:a16="http://schemas.microsoft.com/office/drawing/2014/main" id="{B656DDCA-DB7D-406B-8FFC-8EAD1F72BEE0}"/>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A3DCA8D1-A1D9-42A2-8C33-05D292475FE4}"/>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0ACB15CF-8503-4AC9-82A0-C9CBF97DC01A}"/>
              </a:ext>
            </a:extLst>
          </p:cNvPr>
          <p:cNvSpPr>
            <a:spLocks noGrp="1"/>
          </p:cNvSpPr>
          <p:nvPr>
            <p:ph type="sldNum" sz="quarter" idx="12"/>
          </p:nvPr>
        </p:nvSpPr>
        <p:spPr/>
        <p:txBody>
          <a:bodyPr/>
          <a:lstStyle>
            <a:lvl1pPr>
              <a:defRPr/>
            </a:lvl1pPr>
          </a:lstStyle>
          <a:p>
            <a:fld id="{EC621012-08D0-4D97-A341-AEF4E7E8CDC4}" type="slidenum">
              <a:rPr lang="en-US" altLang="ja-JP"/>
              <a:pPr/>
              <a:t>‹#›</a:t>
            </a:fld>
            <a:endParaRPr lang="en-US" altLang="ja-JP"/>
          </a:p>
        </p:txBody>
      </p:sp>
    </p:spTree>
    <p:extLst>
      <p:ext uri="{BB962C8B-B14F-4D97-AF65-F5344CB8AC3E}">
        <p14:creationId xmlns:p14="http://schemas.microsoft.com/office/powerpoint/2010/main" val="2183949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B7E5CB47-61D1-47F5-B2CF-FC8B6EF10529}"/>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D7A39CBA-41BB-4CD6-B872-7889CD00D388}"/>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40EBCA56-BEF7-4F1D-943F-1A54D6E69C26}"/>
              </a:ext>
            </a:extLst>
          </p:cNvPr>
          <p:cNvSpPr>
            <a:spLocks noGrp="1"/>
          </p:cNvSpPr>
          <p:nvPr>
            <p:ph type="sldNum" sz="quarter" idx="12"/>
          </p:nvPr>
        </p:nvSpPr>
        <p:spPr/>
        <p:txBody>
          <a:bodyPr/>
          <a:lstStyle>
            <a:lvl1pPr>
              <a:defRPr/>
            </a:lvl1pPr>
          </a:lstStyle>
          <a:p>
            <a:fld id="{A41A6F13-377F-4C90-B9F8-6331ACF09AFD}" type="slidenum">
              <a:rPr lang="en-US" altLang="ja-JP"/>
              <a:pPr/>
              <a:t>‹#›</a:t>
            </a:fld>
            <a:endParaRPr lang="en-US" altLang="ja-JP"/>
          </a:p>
        </p:txBody>
      </p:sp>
    </p:spTree>
    <p:extLst>
      <p:ext uri="{BB962C8B-B14F-4D97-AF65-F5344CB8AC3E}">
        <p14:creationId xmlns:p14="http://schemas.microsoft.com/office/powerpoint/2010/main" val="985061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43099B6-D3B9-4754-A210-D5CAF28CD548}"/>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8596682E-1D15-4A43-9FEC-C17F3EB55DD3}"/>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208D1E38-8BDE-4449-81CF-3E4BD7B267B8}"/>
              </a:ext>
            </a:extLst>
          </p:cNvPr>
          <p:cNvSpPr>
            <a:spLocks noGrp="1"/>
          </p:cNvSpPr>
          <p:nvPr>
            <p:ph type="sldNum" sz="quarter" idx="12"/>
          </p:nvPr>
        </p:nvSpPr>
        <p:spPr/>
        <p:txBody>
          <a:bodyPr/>
          <a:lstStyle>
            <a:lvl1pPr>
              <a:defRPr/>
            </a:lvl1pPr>
          </a:lstStyle>
          <a:p>
            <a:fld id="{A885C4A2-8C5D-4700-A579-DD1152450ED3}" type="slidenum">
              <a:rPr lang="en-US" altLang="ja-JP"/>
              <a:pPr/>
              <a:t>‹#›</a:t>
            </a:fld>
            <a:endParaRPr lang="en-US" altLang="ja-JP"/>
          </a:p>
        </p:txBody>
      </p:sp>
    </p:spTree>
    <p:extLst>
      <p:ext uri="{BB962C8B-B14F-4D97-AF65-F5344CB8AC3E}">
        <p14:creationId xmlns:p14="http://schemas.microsoft.com/office/powerpoint/2010/main" val="39454746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ja-JP" altLang="en-US"/>
              <a:t>マスター タイトルの書式設定</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96B54C80-EA16-4A23-8D7E-6F573EAB2596}"/>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E420831F-211A-4785-8030-AED66BB9A488}"/>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2C4F59E0-5322-41B8-829F-22B7CC1D096E}"/>
              </a:ext>
            </a:extLst>
          </p:cNvPr>
          <p:cNvSpPr>
            <a:spLocks noGrp="1"/>
          </p:cNvSpPr>
          <p:nvPr>
            <p:ph type="sldNum" sz="quarter" idx="12"/>
          </p:nvPr>
        </p:nvSpPr>
        <p:spPr/>
        <p:txBody>
          <a:bodyPr/>
          <a:lstStyle>
            <a:lvl1pPr>
              <a:defRPr/>
            </a:lvl1pPr>
          </a:lstStyle>
          <a:p>
            <a:fld id="{E9DE8E53-7321-44B9-8EC0-71BD35D8A2FB}" type="slidenum">
              <a:rPr lang="en-US" altLang="ja-JP"/>
              <a:pPr/>
              <a:t>‹#›</a:t>
            </a:fld>
            <a:endParaRPr lang="en-US" altLang="ja-JP"/>
          </a:p>
        </p:txBody>
      </p:sp>
    </p:spTree>
    <p:extLst>
      <p:ext uri="{BB962C8B-B14F-4D97-AF65-F5344CB8AC3E}">
        <p14:creationId xmlns:p14="http://schemas.microsoft.com/office/powerpoint/2010/main" val="11297156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5" name="Oval 31">
            <a:extLst>
              <a:ext uri="{FF2B5EF4-FFF2-40B4-BE49-F238E27FC236}">
                <a16:creationId xmlns:a16="http://schemas.microsoft.com/office/drawing/2014/main" id="{B6ABD396-F417-4E10-9F37-30331D5DD778}"/>
              </a:ext>
            </a:extLst>
          </p:cNvPr>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Oval 32">
            <a:extLst>
              <a:ext uri="{FF2B5EF4-FFF2-40B4-BE49-F238E27FC236}">
                <a16:creationId xmlns:a16="http://schemas.microsoft.com/office/drawing/2014/main" id="{44385306-3B2B-428B-83DD-A32FF95B37FE}"/>
              </a:ext>
            </a:extLst>
          </p:cNvPr>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28">
            <a:extLst>
              <a:ext uri="{FF2B5EF4-FFF2-40B4-BE49-F238E27FC236}">
                <a16:creationId xmlns:a16="http://schemas.microsoft.com/office/drawing/2014/main" id="{1D00ABBB-16D1-4C8E-845D-878FB67D8A32}"/>
              </a:ext>
            </a:extLst>
          </p:cNvPr>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30">
            <a:extLst>
              <a:ext uri="{FF2B5EF4-FFF2-40B4-BE49-F238E27FC236}">
                <a16:creationId xmlns:a16="http://schemas.microsoft.com/office/drawing/2014/main" id="{0A3EF9DD-AEB2-4078-92E4-D64C96975743}"/>
              </a:ext>
            </a:extLst>
          </p:cNvPr>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27">
            <a:extLst>
              <a:ext uri="{FF2B5EF4-FFF2-40B4-BE49-F238E27FC236}">
                <a16:creationId xmlns:a16="http://schemas.microsoft.com/office/drawing/2014/main" id="{FB2B6987-21FA-4F5C-84FE-7275247650F6}"/>
              </a:ext>
            </a:extLst>
          </p:cNvPr>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29">
            <a:extLst>
              <a:ext uri="{FF2B5EF4-FFF2-40B4-BE49-F238E27FC236}">
                <a16:creationId xmlns:a16="http://schemas.microsoft.com/office/drawing/2014/main" id="{9D783D7B-00A2-42B0-82A6-CCB6A2CAEB16}"/>
              </a:ext>
            </a:extLst>
          </p:cNvPr>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33">
            <a:extLst>
              <a:ext uri="{FF2B5EF4-FFF2-40B4-BE49-F238E27FC236}">
                <a16:creationId xmlns:a16="http://schemas.microsoft.com/office/drawing/2014/main" id="{1D2D2373-7FEB-45E0-BE26-A9CE6E322B90}"/>
              </a:ext>
            </a:extLst>
          </p:cNvPr>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34">
            <a:extLst>
              <a:ext uri="{FF2B5EF4-FFF2-40B4-BE49-F238E27FC236}">
                <a16:creationId xmlns:a16="http://schemas.microsoft.com/office/drawing/2014/main" id="{8267970C-25FC-4509-8C8A-F650B19E62D8}"/>
              </a:ext>
            </a:extLst>
          </p:cNvPr>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ja-JP" altLang="en-US"/>
              <a:t>マスター タイトルの書式設定</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rtlCol="0">
            <a:normAutofit/>
          </a:bodyPr>
          <a:lstStyle/>
          <a:p>
            <a:pPr lvl="0"/>
            <a:r>
              <a:rPr lang="ja-JP" altLang="en-US" noProof="0"/>
              <a:t>アイコンをクリックして図を追加</a:t>
            </a:r>
            <a:endParaRPr lang="en-US" noProof="0"/>
          </a:p>
        </p:txBody>
      </p:sp>
      <p:sp>
        <p:nvSpPr>
          <p:cNvPr id="13" name="Date Placeholder 4">
            <a:extLst>
              <a:ext uri="{FF2B5EF4-FFF2-40B4-BE49-F238E27FC236}">
                <a16:creationId xmlns:a16="http://schemas.microsoft.com/office/drawing/2014/main" id="{754492C0-3967-4320-ADC5-ABB194DFB627}"/>
              </a:ext>
            </a:extLst>
          </p:cNvPr>
          <p:cNvSpPr>
            <a:spLocks noGrp="1"/>
          </p:cNvSpPr>
          <p:nvPr>
            <p:ph type="dt" sz="half" idx="15"/>
          </p:nvPr>
        </p:nvSpPr>
        <p:spPr/>
        <p:txBody>
          <a:bodyPr/>
          <a:lstStyle>
            <a:lvl1pPr>
              <a:defRPr/>
            </a:lvl1pPr>
          </a:lstStyle>
          <a:p>
            <a:pPr>
              <a:defRPr/>
            </a:pPr>
            <a:endParaRPr lang="en-US" altLang="ja-JP"/>
          </a:p>
        </p:txBody>
      </p:sp>
      <p:sp>
        <p:nvSpPr>
          <p:cNvPr id="14" name="Footer Placeholder 5">
            <a:extLst>
              <a:ext uri="{FF2B5EF4-FFF2-40B4-BE49-F238E27FC236}">
                <a16:creationId xmlns:a16="http://schemas.microsoft.com/office/drawing/2014/main" id="{9C7EFEED-6453-4E8D-BF22-303E3A9CE46D}"/>
              </a:ext>
            </a:extLst>
          </p:cNvPr>
          <p:cNvSpPr>
            <a:spLocks noGrp="1"/>
          </p:cNvSpPr>
          <p:nvPr>
            <p:ph type="ftr" sz="quarter" idx="16"/>
          </p:nvPr>
        </p:nvSpPr>
        <p:spPr/>
        <p:txBody>
          <a:bodyPr/>
          <a:lstStyle>
            <a:lvl1pPr>
              <a:defRPr/>
            </a:lvl1pPr>
          </a:lstStyle>
          <a:p>
            <a:pPr>
              <a:defRPr/>
            </a:pPr>
            <a:endParaRPr lang="en-US" altLang="ja-JP"/>
          </a:p>
        </p:txBody>
      </p:sp>
      <p:sp>
        <p:nvSpPr>
          <p:cNvPr id="15" name="Slide Number Placeholder 6">
            <a:extLst>
              <a:ext uri="{FF2B5EF4-FFF2-40B4-BE49-F238E27FC236}">
                <a16:creationId xmlns:a16="http://schemas.microsoft.com/office/drawing/2014/main" id="{C4C5F364-9986-4FC2-9C77-14ECDDC3CB03}"/>
              </a:ext>
            </a:extLst>
          </p:cNvPr>
          <p:cNvSpPr>
            <a:spLocks noGrp="1"/>
          </p:cNvSpPr>
          <p:nvPr>
            <p:ph type="sldNum" sz="quarter" idx="17"/>
          </p:nvPr>
        </p:nvSpPr>
        <p:spPr/>
        <p:txBody>
          <a:bodyPr/>
          <a:lstStyle>
            <a:lvl1pPr>
              <a:defRPr/>
            </a:lvl1pPr>
          </a:lstStyle>
          <a:p>
            <a:fld id="{3DA9CD53-4FA4-46D0-A1B0-71FD7493EA3F}" type="slidenum">
              <a:rPr lang="en-US" altLang="ja-JP"/>
              <a:pPr/>
              <a:t>‹#›</a:t>
            </a:fld>
            <a:endParaRPr lang="en-US" altLang="ja-JP"/>
          </a:p>
        </p:txBody>
      </p:sp>
    </p:spTree>
    <p:extLst>
      <p:ext uri="{BB962C8B-B14F-4D97-AF65-F5344CB8AC3E}">
        <p14:creationId xmlns:p14="http://schemas.microsoft.com/office/powerpoint/2010/main" val="3919822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8E52580C-1BDA-4355-A65C-693B2DF7ECA4}"/>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ABB25F8E-B9AE-435C-A82E-9C5BA89D9B22}"/>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EF4B81A7-D3D3-4A57-849B-3B4136BB43E4}"/>
              </a:ext>
            </a:extLst>
          </p:cNvPr>
          <p:cNvSpPr>
            <a:spLocks noGrp="1"/>
          </p:cNvSpPr>
          <p:nvPr>
            <p:ph type="sldNum" sz="quarter" idx="12"/>
          </p:nvPr>
        </p:nvSpPr>
        <p:spPr/>
        <p:txBody>
          <a:bodyPr/>
          <a:lstStyle>
            <a:lvl1pPr>
              <a:defRPr/>
            </a:lvl1pPr>
          </a:lstStyle>
          <a:p>
            <a:fld id="{37EE26B4-7387-4D5A-B046-C088C9CC6DA5}" type="slidenum">
              <a:rPr lang="en-US" altLang="ja-JP"/>
              <a:pPr/>
              <a:t>‹#›</a:t>
            </a:fld>
            <a:endParaRPr lang="en-US" altLang="ja-JP"/>
          </a:p>
        </p:txBody>
      </p:sp>
    </p:spTree>
    <p:extLst>
      <p:ext uri="{BB962C8B-B14F-4D97-AF65-F5344CB8AC3E}">
        <p14:creationId xmlns:p14="http://schemas.microsoft.com/office/powerpoint/2010/main" val="1459004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72651AD5-5862-4F0F-8518-0067C930A37F}"/>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5DEA11F7-1EBC-4819-81E9-EAB99DA6056E}"/>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9371E754-93CB-49B7-9BBC-242766790BB1}"/>
              </a:ext>
            </a:extLst>
          </p:cNvPr>
          <p:cNvSpPr>
            <a:spLocks noGrp="1"/>
          </p:cNvSpPr>
          <p:nvPr>
            <p:ph type="sldNum" sz="quarter" idx="12"/>
          </p:nvPr>
        </p:nvSpPr>
        <p:spPr/>
        <p:txBody>
          <a:bodyPr/>
          <a:lstStyle>
            <a:lvl1pPr>
              <a:defRPr/>
            </a:lvl1pPr>
          </a:lstStyle>
          <a:p>
            <a:fld id="{5FDFC20E-CDE3-45A3-86B3-C24715D218A5}" type="slidenum">
              <a:rPr lang="en-US" altLang="ja-JP"/>
              <a:pPr/>
              <a:t>‹#›</a:t>
            </a:fld>
            <a:endParaRPr lang="en-US" altLang="ja-JP"/>
          </a:p>
        </p:txBody>
      </p:sp>
    </p:spTree>
    <p:extLst>
      <p:ext uri="{BB962C8B-B14F-4D97-AF65-F5344CB8AC3E}">
        <p14:creationId xmlns:p14="http://schemas.microsoft.com/office/powerpoint/2010/main" val="10010297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5B452178-FB6F-4B07-9E23-D1E9125FC6D5}"/>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43965D68-2217-4FEA-ADEF-FB285914FFE0}"/>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39377DAE-03AB-4462-B7DC-B5E347757CF0}"/>
              </a:ext>
            </a:extLst>
          </p:cNvPr>
          <p:cNvSpPr>
            <a:spLocks noGrp="1"/>
          </p:cNvSpPr>
          <p:nvPr>
            <p:ph type="sldNum" sz="quarter" idx="12"/>
          </p:nvPr>
        </p:nvSpPr>
        <p:spPr/>
        <p:txBody>
          <a:bodyPr/>
          <a:lstStyle>
            <a:lvl1pPr>
              <a:defRPr/>
            </a:lvl1pPr>
          </a:lstStyle>
          <a:p>
            <a:fld id="{D3BB2F46-8AE2-41AC-8B75-06631FC55F06}" type="slidenum">
              <a:rPr lang="en-US" altLang="ja-JP"/>
              <a:pPr/>
              <a:t>‹#›</a:t>
            </a:fld>
            <a:endParaRPr lang="en-US" altLang="ja-JP"/>
          </a:p>
        </p:txBody>
      </p:sp>
    </p:spTree>
    <p:extLst>
      <p:ext uri="{BB962C8B-B14F-4D97-AF65-F5344CB8AC3E}">
        <p14:creationId xmlns:p14="http://schemas.microsoft.com/office/powerpoint/2010/main" val="404845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078172" y="4857760"/>
            <a:ext cx="3065464" cy="566738"/>
          </a:xfrm>
        </p:spPr>
        <p:txBody>
          <a:bodyPr anchor="b"/>
          <a:lstStyle>
            <a:lvl1pPr algn="ctr">
              <a:defRPr sz="2000" b="1"/>
            </a:lvl1pPr>
          </a:lstStyle>
          <a:p>
            <a:r>
              <a:rPr lang="ja-JP" altLang="en-US"/>
              <a:t>マスター タイトルの書式設定</a:t>
            </a:r>
            <a:endParaRPr lang="en-US"/>
          </a:p>
        </p:txBody>
      </p:sp>
      <p:sp>
        <p:nvSpPr>
          <p:cNvPr id="3" name="図プレースホルダー 2"/>
          <p:cNvSpPr>
            <a:spLocks noGrp="1"/>
          </p:cNvSpPr>
          <p:nvPr>
            <p:ph type="pic" idx="1"/>
          </p:nvPr>
        </p:nvSpPr>
        <p:spPr>
          <a:xfrm>
            <a:off x="1857356" y="714356"/>
            <a:ext cx="5486400" cy="4114800"/>
          </a:xfrm>
          <a:prstGeom prst="rect">
            <a:avLst/>
          </a:prstGeom>
          <a:noFill/>
          <a:ln w="76200">
            <a:noFill/>
          </a:ln>
          <a:effectLst>
            <a:outerShdw blurRad="190500" algn="ctr" rotWithShape="0">
              <a:srgbClr val="000000">
                <a:alpha val="70000"/>
              </a:srgbClr>
            </a:outerShdw>
          </a:effectLst>
          <a:scene3d>
            <a:camera prst="orthographicFront">
              <a:rot lat="0" lon="0" rev="0"/>
            </a:camera>
            <a:lightRig rig="threePt" dir="t"/>
          </a:scene3d>
          <a:sp3d/>
        </p:spPr>
        <p:txBody>
          <a:bodyPr rtlCol="0">
            <a:normAutofit/>
            <a:sp3d extrusionH="57150">
              <a:bevelT w="38100" h="38100" prst="angle"/>
            </a:sp3d>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a:p>
        </p:txBody>
      </p:sp>
      <p:sp>
        <p:nvSpPr>
          <p:cNvPr id="4" name="テキスト プレースホルダー 3"/>
          <p:cNvSpPr>
            <a:spLocks noGrp="1"/>
          </p:cNvSpPr>
          <p:nvPr>
            <p:ph type="body" sz="half" idx="2"/>
          </p:nvPr>
        </p:nvSpPr>
        <p:spPr>
          <a:xfrm>
            <a:off x="3086128" y="5429264"/>
            <a:ext cx="3057508" cy="633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ー 16">
            <a:extLst>
              <a:ext uri="{FF2B5EF4-FFF2-40B4-BE49-F238E27FC236}">
                <a16:creationId xmlns:a16="http://schemas.microsoft.com/office/drawing/2014/main" id="{8232FF37-0A01-45AF-80C7-06C55F8AAD3E}"/>
              </a:ext>
            </a:extLst>
          </p:cNvPr>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a:extLst>
              <a:ext uri="{FF2B5EF4-FFF2-40B4-BE49-F238E27FC236}">
                <a16:creationId xmlns:a16="http://schemas.microsoft.com/office/drawing/2014/main" id="{BC1F9FAD-4B07-48E5-8EA5-662A2174AD2D}"/>
              </a:ext>
            </a:extLst>
          </p:cNvPr>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11">
            <a:extLst>
              <a:ext uri="{FF2B5EF4-FFF2-40B4-BE49-F238E27FC236}">
                <a16:creationId xmlns:a16="http://schemas.microsoft.com/office/drawing/2014/main" id="{5AAECECF-D859-4670-951B-FB6BF0F3C08A}"/>
              </a:ext>
            </a:extLst>
          </p:cNvPr>
          <p:cNvSpPr>
            <a:spLocks noGrp="1"/>
          </p:cNvSpPr>
          <p:nvPr>
            <p:ph type="sldNum" sz="quarter" idx="12"/>
          </p:nvPr>
        </p:nvSpPr>
        <p:spPr/>
        <p:txBody>
          <a:bodyPr/>
          <a:lstStyle>
            <a:lvl1pPr>
              <a:defRPr/>
            </a:lvl1pPr>
          </a:lstStyle>
          <a:p>
            <a:fld id="{BD311D95-42AF-407F-A68B-670F21ECD5AF}" type="slidenum">
              <a:rPr lang="en-US" altLang="ja-JP"/>
              <a:pPr/>
              <a:t>‹#›</a:t>
            </a:fld>
            <a:endParaRPr lang="en-US" altLang="ja-JP"/>
          </a:p>
        </p:txBody>
      </p:sp>
    </p:spTree>
    <p:extLst>
      <p:ext uri="{BB962C8B-B14F-4D97-AF65-F5344CB8AC3E}">
        <p14:creationId xmlns:p14="http://schemas.microsoft.com/office/powerpoint/2010/main" val="40546216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DF47B70B-8BFB-4A3C-8321-A6546DD5483B}"/>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F90EAFC3-42C1-4F87-871A-790B5861BCF6}"/>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D51A3E27-14B0-4B77-93DE-35B078425898}"/>
              </a:ext>
            </a:extLst>
          </p:cNvPr>
          <p:cNvSpPr>
            <a:spLocks noGrp="1"/>
          </p:cNvSpPr>
          <p:nvPr>
            <p:ph type="sldNum" sz="quarter" idx="12"/>
          </p:nvPr>
        </p:nvSpPr>
        <p:spPr/>
        <p:txBody>
          <a:bodyPr/>
          <a:lstStyle>
            <a:lvl1pPr>
              <a:defRPr/>
            </a:lvl1pPr>
          </a:lstStyle>
          <a:p>
            <a:fld id="{89310B47-5F9E-4B68-AD26-B8088C722A24}" type="slidenum">
              <a:rPr lang="en-US" altLang="ja-JP"/>
              <a:pPr/>
              <a:t>‹#›</a:t>
            </a:fld>
            <a:endParaRPr lang="en-US" altLang="ja-JP"/>
          </a:p>
        </p:txBody>
      </p:sp>
    </p:spTree>
    <p:extLst>
      <p:ext uri="{BB962C8B-B14F-4D97-AF65-F5344CB8AC3E}">
        <p14:creationId xmlns:p14="http://schemas.microsoft.com/office/powerpoint/2010/main" val="1328991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Oval 6">
            <a:extLst>
              <a:ext uri="{FF2B5EF4-FFF2-40B4-BE49-F238E27FC236}">
                <a16:creationId xmlns:a16="http://schemas.microsoft.com/office/drawing/2014/main" id="{A405815C-AE0E-441D-8C06-41019C7077DB}"/>
              </a:ext>
            </a:extLst>
          </p:cNvPr>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7">
            <a:extLst>
              <a:ext uri="{FF2B5EF4-FFF2-40B4-BE49-F238E27FC236}">
                <a16:creationId xmlns:a16="http://schemas.microsoft.com/office/drawing/2014/main" id="{69F514C2-717C-4EB4-907C-2D4E4D4324E4}"/>
              </a:ext>
            </a:extLst>
          </p:cNvPr>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8">
            <a:extLst>
              <a:ext uri="{FF2B5EF4-FFF2-40B4-BE49-F238E27FC236}">
                <a16:creationId xmlns:a16="http://schemas.microsoft.com/office/drawing/2014/main" id="{BC32F5A0-C8E7-47BC-B08D-173B543E4068}"/>
              </a:ext>
            </a:extLst>
          </p:cNvPr>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7" name="Date Placeholder 3">
            <a:extLst>
              <a:ext uri="{FF2B5EF4-FFF2-40B4-BE49-F238E27FC236}">
                <a16:creationId xmlns:a16="http://schemas.microsoft.com/office/drawing/2014/main" id="{8B825D70-24F9-4BC8-88FD-4A2A729DE39F}"/>
              </a:ext>
            </a:extLst>
          </p:cNvPr>
          <p:cNvSpPr>
            <a:spLocks noGrp="1"/>
          </p:cNvSpPr>
          <p:nvPr>
            <p:ph type="dt" sz="half" idx="10"/>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3635B7C2-6E86-4138-A00C-D7A5E26D0548}"/>
              </a:ext>
            </a:extLst>
          </p:cNvPr>
          <p:cNvSpPr>
            <a:spLocks noGrp="1"/>
          </p:cNvSpPr>
          <p:nvPr>
            <p:ph type="ftr" sz="quarter" idx="11"/>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5B75DCDF-157E-47A1-8F32-CAB672869FFF}"/>
              </a:ext>
            </a:extLst>
          </p:cNvPr>
          <p:cNvSpPr>
            <a:spLocks noGrp="1"/>
          </p:cNvSpPr>
          <p:nvPr>
            <p:ph type="sldNum" sz="quarter" idx="12"/>
          </p:nvPr>
        </p:nvSpPr>
        <p:spPr/>
        <p:txBody>
          <a:bodyPr/>
          <a:lstStyle>
            <a:lvl1pPr>
              <a:defRPr/>
            </a:lvl1pPr>
          </a:lstStyle>
          <a:p>
            <a:fld id="{D5C0857A-ED67-4622-A01F-E16FAD0CAD2F}" type="slidenum">
              <a:rPr lang="en-US" altLang="ja-JP"/>
              <a:pPr/>
              <a:t>‹#›</a:t>
            </a:fld>
            <a:endParaRPr lang="en-US" altLang="ja-JP"/>
          </a:p>
        </p:txBody>
      </p:sp>
    </p:spTree>
    <p:extLst>
      <p:ext uri="{BB962C8B-B14F-4D97-AF65-F5344CB8AC3E}">
        <p14:creationId xmlns:p14="http://schemas.microsoft.com/office/powerpoint/2010/main" val="30442757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a:extLst>
              <a:ext uri="{FF2B5EF4-FFF2-40B4-BE49-F238E27FC236}">
                <a16:creationId xmlns:a16="http://schemas.microsoft.com/office/drawing/2014/main" id="{6F922AFC-7690-42B2-8AF9-2FDC8F04C35F}"/>
              </a:ext>
            </a:extLst>
          </p:cNvPr>
          <p:cNvSpPr>
            <a:spLocks noGrp="1"/>
          </p:cNvSpPr>
          <p:nvPr>
            <p:ph type="dt" sz="half" idx="14"/>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8AAC9174-B17D-4529-9581-CE5A188A6B52}"/>
              </a:ext>
            </a:extLst>
          </p:cNvPr>
          <p:cNvSpPr>
            <a:spLocks noGrp="1"/>
          </p:cNvSpPr>
          <p:nvPr>
            <p:ph type="ftr" sz="quarter" idx="15"/>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49B26038-ABD4-4DF2-BA0F-700127086F2A}"/>
              </a:ext>
            </a:extLst>
          </p:cNvPr>
          <p:cNvSpPr>
            <a:spLocks noGrp="1"/>
          </p:cNvSpPr>
          <p:nvPr>
            <p:ph type="sldNum" sz="quarter" idx="16"/>
          </p:nvPr>
        </p:nvSpPr>
        <p:spPr/>
        <p:txBody>
          <a:bodyPr/>
          <a:lstStyle>
            <a:lvl1pPr>
              <a:defRPr/>
            </a:lvl1pPr>
          </a:lstStyle>
          <a:p>
            <a:fld id="{77CF9520-92A7-4D8A-BD91-78D1A77BED2C}" type="slidenum">
              <a:rPr lang="en-US" altLang="ja-JP"/>
              <a:pPr/>
              <a:t>‹#›</a:t>
            </a:fld>
            <a:endParaRPr lang="en-US" altLang="ja-JP"/>
          </a:p>
        </p:txBody>
      </p:sp>
    </p:spTree>
    <p:extLst>
      <p:ext uri="{BB962C8B-B14F-4D97-AF65-F5344CB8AC3E}">
        <p14:creationId xmlns:p14="http://schemas.microsoft.com/office/powerpoint/2010/main" val="37570713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08FFE03B-2CF5-405F-B0ED-69E019D3A7D4}"/>
              </a:ext>
            </a:extLst>
          </p:cNvPr>
          <p:cNvSpPr>
            <a:spLocks noGrp="1"/>
          </p:cNvSpPr>
          <p:nvPr>
            <p:ph type="dt" sz="half" idx="15"/>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1AB6FCE9-4B6D-40C1-83E2-8590EDA2D83C}"/>
              </a:ext>
            </a:extLst>
          </p:cNvPr>
          <p:cNvSpPr>
            <a:spLocks noGrp="1"/>
          </p:cNvSpPr>
          <p:nvPr>
            <p:ph type="ftr" sz="quarter" idx="16"/>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3F7CC6A7-5F60-40C1-96DD-90678028F661}"/>
              </a:ext>
            </a:extLst>
          </p:cNvPr>
          <p:cNvSpPr>
            <a:spLocks noGrp="1"/>
          </p:cNvSpPr>
          <p:nvPr>
            <p:ph type="sldNum" sz="quarter" idx="17"/>
          </p:nvPr>
        </p:nvSpPr>
        <p:spPr/>
        <p:txBody>
          <a:bodyPr/>
          <a:lstStyle>
            <a:lvl1pPr>
              <a:defRPr/>
            </a:lvl1pPr>
          </a:lstStyle>
          <a:p>
            <a:fld id="{E45075B2-5E5B-4268-B0F1-0FCC3160AFA9}" type="slidenum">
              <a:rPr lang="en-US" altLang="ja-JP"/>
              <a:pPr/>
              <a:t>‹#›</a:t>
            </a:fld>
            <a:endParaRPr lang="en-US" altLang="ja-JP"/>
          </a:p>
        </p:txBody>
      </p:sp>
    </p:spTree>
    <p:extLst>
      <p:ext uri="{BB962C8B-B14F-4D97-AF65-F5344CB8AC3E}">
        <p14:creationId xmlns:p14="http://schemas.microsoft.com/office/powerpoint/2010/main" val="3652812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56C40995-6E5F-45BE-8298-37035C00DC3B}"/>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D017E7D1-310F-47B7-AE26-43F8450BF4F3}"/>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1ABE93EE-9730-4C3B-844E-55F596B38680}"/>
              </a:ext>
            </a:extLst>
          </p:cNvPr>
          <p:cNvSpPr>
            <a:spLocks noGrp="1"/>
          </p:cNvSpPr>
          <p:nvPr>
            <p:ph type="sldNum" sz="quarter" idx="12"/>
          </p:nvPr>
        </p:nvSpPr>
        <p:spPr/>
        <p:txBody>
          <a:bodyPr/>
          <a:lstStyle>
            <a:lvl1pPr>
              <a:defRPr/>
            </a:lvl1pPr>
          </a:lstStyle>
          <a:p>
            <a:fld id="{BBEA5719-FB9C-44EC-A0A0-1FFF84A617CB}" type="slidenum">
              <a:rPr lang="en-US" altLang="ja-JP"/>
              <a:pPr/>
              <a:t>‹#›</a:t>
            </a:fld>
            <a:endParaRPr lang="en-US" altLang="ja-JP"/>
          </a:p>
        </p:txBody>
      </p:sp>
    </p:spTree>
    <p:extLst>
      <p:ext uri="{BB962C8B-B14F-4D97-AF65-F5344CB8AC3E}">
        <p14:creationId xmlns:p14="http://schemas.microsoft.com/office/powerpoint/2010/main" val="11106939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626948-C793-409B-9F30-770EB5228E8C}"/>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8A5D1D10-03EB-43B5-836F-2892BF07716F}"/>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407C56D8-3BA0-4B98-82F3-45366A202A43}"/>
              </a:ext>
            </a:extLst>
          </p:cNvPr>
          <p:cNvSpPr>
            <a:spLocks noGrp="1"/>
          </p:cNvSpPr>
          <p:nvPr>
            <p:ph type="sldNum" sz="quarter" idx="12"/>
          </p:nvPr>
        </p:nvSpPr>
        <p:spPr/>
        <p:txBody>
          <a:bodyPr/>
          <a:lstStyle>
            <a:lvl1pPr>
              <a:defRPr/>
            </a:lvl1pPr>
          </a:lstStyle>
          <a:p>
            <a:fld id="{81DC8301-83BF-41D7-A8E3-36C24F6455F5}" type="slidenum">
              <a:rPr lang="en-US" altLang="ja-JP"/>
              <a:pPr/>
              <a:t>‹#›</a:t>
            </a:fld>
            <a:endParaRPr lang="en-US" altLang="ja-JP"/>
          </a:p>
        </p:txBody>
      </p:sp>
    </p:spTree>
    <p:extLst>
      <p:ext uri="{BB962C8B-B14F-4D97-AF65-F5344CB8AC3E}">
        <p14:creationId xmlns:p14="http://schemas.microsoft.com/office/powerpoint/2010/main" val="27135014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0BBDDE3E-E530-415B-A32B-12F86884F751}"/>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912716FD-4CAE-4D8D-9794-20024A60D4E0}"/>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0A7D4AD9-08A4-42C5-BB61-299EB5934763}"/>
              </a:ext>
            </a:extLst>
          </p:cNvPr>
          <p:cNvSpPr>
            <a:spLocks noGrp="1"/>
          </p:cNvSpPr>
          <p:nvPr>
            <p:ph type="sldNum" sz="quarter" idx="12"/>
          </p:nvPr>
        </p:nvSpPr>
        <p:spPr/>
        <p:txBody>
          <a:bodyPr/>
          <a:lstStyle>
            <a:lvl1pPr>
              <a:defRPr/>
            </a:lvl1pPr>
          </a:lstStyle>
          <a:p>
            <a:fld id="{0646766F-B4C7-4DBE-BA24-3E057539B971}" type="slidenum">
              <a:rPr lang="en-US" altLang="ja-JP"/>
              <a:pPr/>
              <a:t>‹#›</a:t>
            </a:fld>
            <a:endParaRPr lang="en-US" altLang="ja-JP"/>
          </a:p>
        </p:txBody>
      </p:sp>
    </p:spTree>
    <p:extLst>
      <p:ext uri="{BB962C8B-B14F-4D97-AF65-F5344CB8AC3E}">
        <p14:creationId xmlns:p14="http://schemas.microsoft.com/office/powerpoint/2010/main" val="11890484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FA5D3D24-700D-4600-8D87-0C43418DD64D}"/>
              </a:ext>
            </a:extLst>
          </p:cNvPr>
          <p:cNvSpPr>
            <a:spLocks noGrp="1"/>
          </p:cNvSpPr>
          <p:nvPr>
            <p:ph type="dt" sz="half" idx="10"/>
          </p:nvPr>
        </p:nvSpPr>
        <p:spPr/>
        <p:txBody>
          <a:bodyPr/>
          <a:lstStyle>
            <a:lvl1pPr>
              <a:defRPr/>
            </a:lvl1pPr>
          </a:lstStyle>
          <a:p>
            <a:pPr>
              <a:defRPr/>
            </a:pPr>
            <a:endParaRPr lang="en-US" altLang="ja-JP"/>
          </a:p>
        </p:txBody>
      </p:sp>
      <p:sp>
        <p:nvSpPr>
          <p:cNvPr id="6" name="Footer Placeholder 4">
            <a:extLst>
              <a:ext uri="{FF2B5EF4-FFF2-40B4-BE49-F238E27FC236}">
                <a16:creationId xmlns:a16="http://schemas.microsoft.com/office/drawing/2014/main" id="{F1B010C9-8A4B-491F-9BD6-15A970E41EDF}"/>
              </a:ext>
            </a:extLst>
          </p:cNvPr>
          <p:cNvSpPr>
            <a:spLocks noGrp="1"/>
          </p:cNvSpPr>
          <p:nvPr>
            <p:ph type="ftr" sz="quarter" idx="11"/>
          </p:nvPr>
        </p:nvSpPr>
        <p:spPr/>
        <p:txBody>
          <a:bodyPr/>
          <a:lstStyle>
            <a:lvl1pPr>
              <a:defRPr/>
            </a:lvl1pPr>
          </a:lstStyle>
          <a:p>
            <a:pPr>
              <a:defRPr/>
            </a:pPr>
            <a:endParaRPr lang="en-US" altLang="ja-JP"/>
          </a:p>
        </p:txBody>
      </p:sp>
      <p:sp>
        <p:nvSpPr>
          <p:cNvPr id="7" name="Slide Number Placeholder 5">
            <a:extLst>
              <a:ext uri="{FF2B5EF4-FFF2-40B4-BE49-F238E27FC236}">
                <a16:creationId xmlns:a16="http://schemas.microsoft.com/office/drawing/2014/main" id="{726A8C9E-1ACF-4997-9AE1-516FF5C656BD}"/>
              </a:ext>
            </a:extLst>
          </p:cNvPr>
          <p:cNvSpPr>
            <a:spLocks noGrp="1"/>
          </p:cNvSpPr>
          <p:nvPr>
            <p:ph type="sldNum" sz="quarter" idx="12"/>
          </p:nvPr>
        </p:nvSpPr>
        <p:spPr/>
        <p:txBody>
          <a:bodyPr/>
          <a:lstStyle>
            <a:lvl1pPr>
              <a:defRPr/>
            </a:lvl1pPr>
          </a:lstStyle>
          <a:p>
            <a:fld id="{FB4DBD20-43DD-4773-9D35-61296690D227}" type="slidenum">
              <a:rPr lang="en-US" altLang="ja-JP"/>
              <a:pPr/>
              <a:t>‹#›</a:t>
            </a:fld>
            <a:endParaRPr lang="en-US" altLang="ja-JP"/>
          </a:p>
        </p:txBody>
      </p:sp>
    </p:spTree>
    <p:extLst>
      <p:ext uri="{BB962C8B-B14F-4D97-AF65-F5344CB8AC3E}">
        <p14:creationId xmlns:p14="http://schemas.microsoft.com/office/powerpoint/2010/main" val="3810933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7B3C7180-C4ED-4A93-B230-9E29A058EB16}"/>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6190ECE6-CF27-46C3-96BC-AEA952FE92BC}"/>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E7402DEE-4AE9-4028-A1B9-AAC1BD0BA52B}"/>
              </a:ext>
            </a:extLst>
          </p:cNvPr>
          <p:cNvSpPr>
            <a:spLocks noGrp="1"/>
          </p:cNvSpPr>
          <p:nvPr>
            <p:ph type="sldNum" sz="quarter" idx="12"/>
          </p:nvPr>
        </p:nvSpPr>
        <p:spPr/>
        <p:txBody>
          <a:bodyPr/>
          <a:lstStyle>
            <a:lvl1pPr>
              <a:defRPr/>
            </a:lvl1pPr>
          </a:lstStyle>
          <a:p>
            <a:fld id="{85C354FF-8567-4708-BFE1-3E22A6B26398}" type="slidenum">
              <a:rPr lang="en-US" altLang="ja-JP"/>
              <a:pPr/>
              <a:t>‹#›</a:t>
            </a:fld>
            <a:endParaRPr lang="en-US" altLang="ja-JP"/>
          </a:p>
        </p:txBody>
      </p:sp>
    </p:spTree>
    <p:extLst>
      <p:ext uri="{BB962C8B-B14F-4D97-AF65-F5344CB8AC3E}">
        <p14:creationId xmlns:p14="http://schemas.microsoft.com/office/powerpoint/2010/main" val="173278251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069338C6-B7C5-4A92-A997-F609D66E174F}"/>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BE6133A0-1242-4B2D-A404-19CE6E244CE4}"/>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FCF486BA-9539-4000-A2A8-51D935D1DC5E}"/>
              </a:ext>
            </a:extLst>
          </p:cNvPr>
          <p:cNvSpPr>
            <a:spLocks noGrp="1"/>
          </p:cNvSpPr>
          <p:nvPr>
            <p:ph type="sldNum" sz="quarter" idx="12"/>
          </p:nvPr>
        </p:nvSpPr>
        <p:spPr/>
        <p:txBody>
          <a:bodyPr/>
          <a:lstStyle>
            <a:lvl1pPr>
              <a:defRPr/>
            </a:lvl1pPr>
          </a:lstStyle>
          <a:p>
            <a:fld id="{04436B41-C7CD-41E9-9AEA-0CB9A6FF7FFF}" type="slidenum">
              <a:rPr lang="en-US" altLang="ja-JP"/>
              <a:pPr/>
              <a:t>‹#›</a:t>
            </a:fld>
            <a:endParaRPr lang="en-US" altLang="ja-JP"/>
          </a:p>
        </p:txBody>
      </p:sp>
    </p:spTree>
    <p:extLst>
      <p:ext uri="{BB962C8B-B14F-4D97-AF65-F5344CB8AC3E}">
        <p14:creationId xmlns:p14="http://schemas.microsoft.com/office/powerpoint/2010/main" val="351793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6112303-417C-4EE7-952B-656A9A84FE77}"/>
              </a:ext>
            </a:extLst>
          </p:cNvPr>
          <p:cNvSpPr/>
          <p:nvPr/>
        </p:nvSpPr>
        <p:spPr>
          <a:xfrm>
            <a:off x="0" y="0"/>
            <a:ext cx="9144000" cy="6858000"/>
          </a:xfrm>
          <a:prstGeom prst="rect">
            <a:avLst/>
          </a:prstGeom>
          <a:gradFill>
            <a:gsLst>
              <a:gs pos="0">
                <a:schemeClr val="accent1">
                  <a:alpha val="30000"/>
                </a:schemeClr>
              </a:gs>
              <a:gs pos="70000">
                <a:schemeClr val="accent1">
                  <a:alpha val="0"/>
                </a:schemeClr>
              </a:gs>
            </a:gsLst>
            <a:lin ang="16200000" scaled="1"/>
          </a:gradFill>
          <a:ln w="12700">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ja-JP" altLang="en-US"/>
          </a:p>
        </p:txBody>
      </p:sp>
      <p:sp useBgFill="1">
        <p:nvSpPr>
          <p:cNvPr id="9" name="フリーフォーム 8">
            <a:extLst>
              <a:ext uri="{FF2B5EF4-FFF2-40B4-BE49-F238E27FC236}">
                <a16:creationId xmlns:a16="http://schemas.microsoft.com/office/drawing/2014/main" id="{A398E8EC-AC67-4F7F-9E5D-47BB39289141}"/>
              </a:ext>
            </a:extLst>
          </p:cNvPr>
          <p:cNvSpPr>
            <a:spLocks/>
          </p:cNvSpPr>
          <p:nvPr/>
        </p:nvSpPr>
        <p:spPr bwMode="auto">
          <a:xfrm>
            <a:off x="0" y="0"/>
            <a:ext cx="9072563" cy="6858000"/>
          </a:xfrm>
          <a:custGeom>
            <a:avLst/>
            <a:gdLst/>
            <a:ahLst/>
            <a:cxnLst>
              <a:cxn ang="0">
                <a:pos x="1450" y="117"/>
              </a:cxn>
              <a:cxn ang="0">
                <a:pos x="1459" y="129"/>
              </a:cxn>
              <a:cxn ang="0">
                <a:pos x="1515" y="382"/>
              </a:cxn>
              <a:cxn ang="0">
                <a:pos x="1584" y="152"/>
              </a:cxn>
              <a:cxn ang="0">
                <a:pos x="1557" y="196"/>
              </a:cxn>
              <a:cxn ang="0">
                <a:pos x="1515" y="79"/>
              </a:cxn>
              <a:cxn ang="0">
                <a:pos x="1455" y="92"/>
              </a:cxn>
              <a:cxn ang="0">
                <a:pos x="13" y="380"/>
              </a:cxn>
              <a:cxn ang="0">
                <a:pos x="11" y="409"/>
              </a:cxn>
              <a:cxn ang="0">
                <a:pos x="31" y="336"/>
              </a:cxn>
              <a:cxn ang="0">
                <a:pos x="48" y="336"/>
              </a:cxn>
              <a:cxn ang="0">
                <a:pos x="38" y="403"/>
              </a:cxn>
              <a:cxn ang="0">
                <a:pos x="44" y="616"/>
              </a:cxn>
              <a:cxn ang="0">
                <a:pos x="29" y="591"/>
              </a:cxn>
              <a:cxn ang="0">
                <a:pos x="0" y="632"/>
              </a:cxn>
              <a:cxn ang="0">
                <a:pos x="1557" y="1083"/>
              </a:cxn>
              <a:cxn ang="0">
                <a:pos x="1551" y="1006"/>
              </a:cxn>
              <a:cxn ang="0">
                <a:pos x="1534" y="946"/>
              </a:cxn>
              <a:cxn ang="0">
                <a:pos x="1530" y="898"/>
              </a:cxn>
              <a:cxn ang="0">
                <a:pos x="1532" y="820"/>
              </a:cxn>
              <a:cxn ang="0">
                <a:pos x="1572" y="708"/>
              </a:cxn>
              <a:cxn ang="0">
                <a:pos x="1580" y="634"/>
              </a:cxn>
              <a:cxn ang="0">
                <a:pos x="1582" y="495"/>
              </a:cxn>
              <a:cxn ang="0">
                <a:pos x="1578" y="555"/>
              </a:cxn>
              <a:cxn ang="0">
                <a:pos x="1546" y="499"/>
              </a:cxn>
              <a:cxn ang="0">
                <a:pos x="1536" y="497"/>
              </a:cxn>
              <a:cxn ang="0">
                <a:pos x="1519" y="417"/>
              </a:cxn>
              <a:cxn ang="0">
                <a:pos x="1522" y="503"/>
              </a:cxn>
              <a:cxn ang="0">
                <a:pos x="1505" y="361"/>
              </a:cxn>
              <a:cxn ang="0">
                <a:pos x="1513" y="346"/>
              </a:cxn>
              <a:cxn ang="0">
                <a:pos x="1530" y="290"/>
              </a:cxn>
              <a:cxn ang="0">
                <a:pos x="1551" y="303"/>
              </a:cxn>
              <a:cxn ang="0">
                <a:pos x="1563" y="286"/>
              </a:cxn>
              <a:cxn ang="0">
                <a:pos x="1595" y="438"/>
              </a:cxn>
              <a:cxn ang="0">
                <a:pos x="1590" y="394"/>
              </a:cxn>
              <a:cxn ang="0">
                <a:pos x="1597" y="299"/>
              </a:cxn>
              <a:cxn ang="0">
                <a:pos x="34" y="647"/>
              </a:cxn>
              <a:cxn ang="0">
                <a:pos x="1459" y="129"/>
              </a:cxn>
              <a:cxn ang="0">
                <a:pos x="1555" y="689"/>
              </a:cxn>
              <a:cxn ang="0">
                <a:pos x="1496" y="918"/>
              </a:cxn>
              <a:cxn ang="0">
                <a:pos x="1425" y="100"/>
              </a:cxn>
              <a:cxn ang="0">
                <a:pos x="1436" y="111"/>
              </a:cxn>
              <a:cxn ang="0">
                <a:pos x="1436" y="96"/>
              </a:cxn>
              <a:cxn ang="0">
                <a:pos x="1459" y="129"/>
              </a:cxn>
              <a:cxn ang="0">
                <a:pos x="1459" y="129"/>
              </a:cxn>
              <a:cxn ang="0">
                <a:pos x="1536" y="954"/>
              </a:cxn>
              <a:cxn ang="0">
                <a:pos x="1536" y="991"/>
              </a:cxn>
              <a:cxn ang="0">
                <a:pos x="1530" y="1025"/>
              </a:cxn>
              <a:cxn ang="0">
                <a:pos x="1505" y="1041"/>
              </a:cxn>
              <a:cxn ang="0">
                <a:pos x="1515" y="925"/>
              </a:cxn>
              <a:cxn ang="0">
                <a:pos x="1490" y="970"/>
              </a:cxn>
              <a:cxn ang="0">
                <a:pos x="1546" y="442"/>
              </a:cxn>
              <a:cxn ang="0">
                <a:pos x="1613" y="943"/>
              </a:cxn>
              <a:cxn ang="0">
                <a:pos x="1413" y="13"/>
              </a:cxn>
              <a:cxn ang="0">
                <a:pos x="1457" y="88"/>
              </a:cxn>
              <a:cxn ang="0">
                <a:pos x="1442" y="73"/>
              </a:cxn>
              <a:cxn ang="0">
                <a:pos x="42" y="459"/>
              </a:cxn>
              <a:cxn ang="0">
                <a:pos x="1570" y="818"/>
              </a:cxn>
              <a:cxn ang="0">
                <a:pos x="1592" y="943"/>
              </a:cxn>
              <a:cxn ang="0">
                <a:pos x="1563" y="791"/>
              </a:cxn>
              <a:cxn ang="0">
                <a:pos x="1459" y="129"/>
              </a:cxn>
              <a:cxn ang="0">
                <a:pos x="1565" y="1137"/>
              </a:cxn>
            </a:cxnLst>
            <a:rect l="0" t="0" r="0" b="0"/>
            <a:pathLst>
              <a:path w="1624" h="1148">
                <a:moveTo>
                  <a:pt x="1459" y="129"/>
                </a:moveTo>
                <a:lnTo>
                  <a:pt x="1457" y="127"/>
                </a:lnTo>
                <a:lnTo>
                  <a:pt x="1457" y="129"/>
                </a:lnTo>
                <a:lnTo>
                  <a:pt x="1459" y="129"/>
                </a:lnTo>
                <a:lnTo>
                  <a:pt x="1448" y="100"/>
                </a:lnTo>
                <a:lnTo>
                  <a:pt x="1446" y="98"/>
                </a:lnTo>
                <a:lnTo>
                  <a:pt x="1448" y="98"/>
                </a:lnTo>
                <a:lnTo>
                  <a:pt x="1446" y="98"/>
                </a:lnTo>
                <a:lnTo>
                  <a:pt x="1448" y="100"/>
                </a:lnTo>
                <a:lnTo>
                  <a:pt x="1459" y="129"/>
                </a:lnTo>
                <a:lnTo>
                  <a:pt x="1438" y="107"/>
                </a:lnTo>
                <a:lnTo>
                  <a:pt x="1436" y="106"/>
                </a:lnTo>
                <a:lnTo>
                  <a:pt x="1436" y="107"/>
                </a:lnTo>
                <a:lnTo>
                  <a:pt x="1438" y="107"/>
                </a:lnTo>
                <a:lnTo>
                  <a:pt x="1440" y="107"/>
                </a:lnTo>
                <a:lnTo>
                  <a:pt x="1438" y="106"/>
                </a:lnTo>
                <a:lnTo>
                  <a:pt x="1438" y="107"/>
                </a:lnTo>
                <a:lnTo>
                  <a:pt x="1459" y="129"/>
                </a:lnTo>
                <a:lnTo>
                  <a:pt x="1451" y="115"/>
                </a:lnTo>
                <a:lnTo>
                  <a:pt x="1450" y="115"/>
                </a:lnTo>
                <a:lnTo>
                  <a:pt x="1450" y="111"/>
                </a:lnTo>
                <a:lnTo>
                  <a:pt x="1448" y="115"/>
                </a:lnTo>
                <a:lnTo>
                  <a:pt x="1444" y="109"/>
                </a:lnTo>
                <a:lnTo>
                  <a:pt x="1446" y="111"/>
                </a:lnTo>
                <a:lnTo>
                  <a:pt x="1444" y="117"/>
                </a:lnTo>
                <a:lnTo>
                  <a:pt x="1446" y="117"/>
                </a:lnTo>
                <a:lnTo>
                  <a:pt x="1446" y="115"/>
                </a:lnTo>
                <a:lnTo>
                  <a:pt x="1448" y="115"/>
                </a:lnTo>
                <a:lnTo>
                  <a:pt x="1448" y="117"/>
                </a:lnTo>
                <a:lnTo>
                  <a:pt x="1450" y="117"/>
                </a:lnTo>
                <a:lnTo>
                  <a:pt x="1450" y="115"/>
                </a:lnTo>
                <a:lnTo>
                  <a:pt x="1450" y="117"/>
                </a:lnTo>
                <a:lnTo>
                  <a:pt x="1451" y="117"/>
                </a:lnTo>
                <a:lnTo>
                  <a:pt x="1451" y="115"/>
                </a:lnTo>
                <a:lnTo>
                  <a:pt x="1459" y="129"/>
                </a:lnTo>
                <a:lnTo>
                  <a:pt x="1547" y="486"/>
                </a:lnTo>
                <a:lnTo>
                  <a:pt x="1547" y="461"/>
                </a:lnTo>
                <a:lnTo>
                  <a:pt x="1547" y="482"/>
                </a:lnTo>
                <a:lnTo>
                  <a:pt x="1547" y="486"/>
                </a:lnTo>
                <a:lnTo>
                  <a:pt x="1459" y="129"/>
                </a:lnTo>
                <a:lnTo>
                  <a:pt x="1534" y="388"/>
                </a:lnTo>
                <a:lnTo>
                  <a:pt x="1530" y="417"/>
                </a:lnTo>
                <a:lnTo>
                  <a:pt x="1530" y="422"/>
                </a:lnTo>
                <a:lnTo>
                  <a:pt x="1532" y="420"/>
                </a:lnTo>
                <a:lnTo>
                  <a:pt x="1534" y="388"/>
                </a:lnTo>
                <a:lnTo>
                  <a:pt x="1459" y="129"/>
                </a:lnTo>
                <a:lnTo>
                  <a:pt x="1536" y="415"/>
                </a:lnTo>
                <a:lnTo>
                  <a:pt x="1536" y="413"/>
                </a:lnTo>
                <a:lnTo>
                  <a:pt x="1536" y="409"/>
                </a:lnTo>
                <a:lnTo>
                  <a:pt x="1536" y="399"/>
                </a:lnTo>
                <a:lnTo>
                  <a:pt x="1536" y="397"/>
                </a:lnTo>
                <a:lnTo>
                  <a:pt x="1532" y="417"/>
                </a:lnTo>
                <a:lnTo>
                  <a:pt x="1532" y="420"/>
                </a:lnTo>
                <a:lnTo>
                  <a:pt x="1534" y="418"/>
                </a:lnTo>
                <a:lnTo>
                  <a:pt x="1534" y="424"/>
                </a:lnTo>
                <a:lnTo>
                  <a:pt x="1536" y="415"/>
                </a:lnTo>
                <a:lnTo>
                  <a:pt x="1459" y="129"/>
                </a:lnTo>
                <a:lnTo>
                  <a:pt x="1536" y="380"/>
                </a:lnTo>
                <a:lnTo>
                  <a:pt x="1534" y="378"/>
                </a:lnTo>
                <a:lnTo>
                  <a:pt x="1536" y="382"/>
                </a:lnTo>
                <a:lnTo>
                  <a:pt x="1536" y="390"/>
                </a:lnTo>
                <a:lnTo>
                  <a:pt x="1536" y="394"/>
                </a:lnTo>
                <a:lnTo>
                  <a:pt x="1536" y="380"/>
                </a:lnTo>
                <a:lnTo>
                  <a:pt x="1459" y="129"/>
                </a:lnTo>
                <a:lnTo>
                  <a:pt x="1546" y="401"/>
                </a:lnTo>
                <a:lnTo>
                  <a:pt x="1546" y="394"/>
                </a:lnTo>
                <a:lnTo>
                  <a:pt x="1544" y="388"/>
                </a:lnTo>
                <a:lnTo>
                  <a:pt x="1538" y="380"/>
                </a:lnTo>
                <a:lnTo>
                  <a:pt x="1538" y="386"/>
                </a:lnTo>
                <a:lnTo>
                  <a:pt x="1538" y="390"/>
                </a:lnTo>
                <a:lnTo>
                  <a:pt x="1538" y="388"/>
                </a:lnTo>
                <a:lnTo>
                  <a:pt x="1538" y="382"/>
                </a:lnTo>
                <a:lnTo>
                  <a:pt x="1540" y="397"/>
                </a:lnTo>
                <a:lnTo>
                  <a:pt x="1538" y="409"/>
                </a:lnTo>
                <a:lnTo>
                  <a:pt x="1538" y="411"/>
                </a:lnTo>
                <a:lnTo>
                  <a:pt x="1540" y="411"/>
                </a:lnTo>
                <a:lnTo>
                  <a:pt x="1540" y="409"/>
                </a:lnTo>
                <a:lnTo>
                  <a:pt x="1540" y="411"/>
                </a:lnTo>
                <a:lnTo>
                  <a:pt x="1540" y="422"/>
                </a:lnTo>
                <a:lnTo>
                  <a:pt x="1542" y="434"/>
                </a:lnTo>
                <a:lnTo>
                  <a:pt x="1542" y="436"/>
                </a:lnTo>
                <a:lnTo>
                  <a:pt x="1542" y="434"/>
                </a:lnTo>
                <a:lnTo>
                  <a:pt x="1542" y="430"/>
                </a:lnTo>
                <a:lnTo>
                  <a:pt x="1542" y="411"/>
                </a:lnTo>
                <a:lnTo>
                  <a:pt x="1542" y="409"/>
                </a:lnTo>
                <a:lnTo>
                  <a:pt x="1544" y="417"/>
                </a:lnTo>
                <a:lnTo>
                  <a:pt x="1546" y="401"/>
                </a:lnTo>
                <a:lnTo>
                  <a:pt x="1459" y="129"/>
                </a:lnTo>
                <a:lnTo>
                  <a:pt x="1515" y="374"/>
                </a:lnTo>
                <a:lnTo>
                  <a:pt x="1515" y="380"/>
                </a:lnTo>
                <a:lnTo>
                  <a:pt x="1517" y="370"/>
                </a:lnTo>
                <a:lnTo>
                  <a:pt x="1515" y="369"/>
                </a:lnTo>
                <a:lnTo>
                  <a:pt x="1515" y="365"/>
                </a:lnTo>
                <a:lnTo>
                  <a:pt x="1513" y="365"/>
                </a:lnTo>
                <a:lnTo>
                  <a:pt x="1515" y="372"/>
                </a:lnTo>
                <a:lnTo>
                  <a:pt x="1515" y="382"/>
                </a:lnTo>
                <a:lnTo>
                  <a:pt x="1515" y="380"/>
                </a:lnTo>
                <a:lnTo>
                  <a:pt x="1515" y="374"/>
                </a:lnTo>
                <a:lnTo>
                  <a:pt x="1459" y="129"/>
                </a:lnTo>
                <a:lnTo>
                  <a:pt x="1517" y="390"/>
                </a:lnTo>
                <a:lnTo>
                  <a:pt x="1519" y="395"/>
                </a:lnTo>
                <a:lnTo>
                  <a:pt x="1519" y="390"/>
                </a:lnTo>
                <a:lnTo>
                  <a:pt x="1519" y="388"/>
                </a:lnTo>
                <a:lnTo>
                  <a:pt x="1517" y="390"/>
                </a:lnTo>
                <a:lnTo>
                  <a:pt x="1459" y="129"/>
                </a:lnTo>
                <a:lnTo>
                  <a:pt x="1522" y="422"/>
                </a:lnTo>
                <a:lnTo>
                  <a:pt x="1522" y="430"/>
                </a:lnTo>
                <a:lnTo>
                  <a:pt x="1522" y="424"/>
                </a:lnTo>
                <a:lnTo>
                  <a:pt x="1522" y="422"/>
                </a:lnTo>
                <a:lnTo>
                  <a:pt x="1459" y="129"/>
                </a:lnTo>
                <a:lnTo>
                  <a:pt x="1528" y="440"/>
                </a:lnTo>
                <a:lnTo>
                  <a:pt x="1530" y="459"/>
                </a:lnTo>
                <a:lnTo>
                  <a:pt x="1530" y="457"/>
                </a:lnTo>
                <a:lnTo>
                  <a:pt x="1528" y="434"/>
                </a:lnTo>
                <a:lnTo>
                  <a:pt x="1528" y="440"/>
                </a:lnTo>
                <a:lnTo>
                  <a:pt x="1459" y="129"/>
                </a:lnTo>
                <a:lnTo>
                  <a:pt x="1624" y="242"/>
                </a:lnTo>
                <a:lnTo>
                  <a:pt x="1624" y="226"/>
                </a:lnTo>
                <a:lnTo>
                  <a:pt x="1620" y="221"/>
                </a:lnTo>
                <a:lnTo>
                  <a:pt x="1617" y="211"/>
                </a:lnTo>
                <a:lnTo>
                  <a:pt x="1611" y="188"/>
                </a:lnTo>
                <a:lnTo>
                  <a:pt x="1607" y="178"/>
                </a:lnTo>
                <a:lnTo>
                  <a:pt x="1603" y="175"/>
                </a:lnTo>
                <a:lnTo>
                  <a:pt x="1592" y="169"/>
                </a:lnTo>
                <a:lnTo>
                  <a:pt x="1588" y="167"/>
                </a:lnTo>
                <a:lnTo>
                  <a:pt x="1584" y="163"/>
                </a:lnTo>
                <a:lnTo>
                  <a:pt x="1584" y="159"/>
                </a:lnTo>
                <a:lnTo>
                  <a:pt x="1584" y="152"/>
                </a:lnTo>
                <a:lnTo>
                  <a:pt x="1584" y="148"/>
                </a:lnTo>
                <a:lnTo>
                  <a:pt x="1582" y="146"/>
                </a:lnTo>
                <a:lnTo>
                  <a:pt x="1578" y="146"/>
                </a:lnTo>
                <a:lnTo>
                  <a:pt x="1572" y="152"/>
                </a:lnTo>
                <a:lnTo>
                  <a:pt x="1569" y="161"/>
                </a:lnTo>
                <a:lnTo>
                  <a:pt x="1569" y="169"/>
                </a:lnTo>
                <a:lnTo>
                  <a:pt x="1572" y="171"/>
                </a:lnTo>
                <a:lnTo>
                  <a:pt x="1576" y="173"/>
                </a:lnTo>
                <a:lnTo>
                  <a:pt x="1580" y="177"/>
                </a:lnTo>
                <a:lnTo>
                  <a:pt x="1582" y="182"/>
                </a:lnTo>
                <a:lnTo>
                  <a:pt x="1584" y="190"/>
                </a:lnTo>
                <a:lnTo>
                  <a:pt x="1584" y="200"/>
                </a:lnTo>
                <a:lnTo>
                  <a:pt x="1582" y="209"/>
                </a:lnTo>
                <a:lnTo>
                  <a:pt x="1580" y="217"/>
                </a:lnTo>
                <a:lnTo>
                  <a:pt x="1584" y="223"/>
                </a:lnTo>
                <a:lnTo>
                  <a:pt x="1588" y="230"/>
                </a:lnTo>
                <a:lnTo>
                  <a:pt x="1592" y="238"/>
                </a:lnTo>
                <a:lnTo>
                  <a:pt x="1592" y="244"/>
                </a:lnTo>
                <a:lnTo>
                  <a:pt x="1588" y="242"/>
                </a:lnTo>
                <a:lnTo>
                  <a:pt x="1584" y="240"/>
                </a:lnTo>
                <a:lnTo>
                  <a:pt x="1580" y="238"/>
                </a:lnTo>
                <a:lnTo>
                  <a:pt x="1576" y="238"/>
                </a:lnTo>
                <a:lnTo>
                  <a:pt x="1572" y="236"/>
                </a:lnTo>
                <a:lnTo>
                  <a:pt x="1569" y="232"/>
                </a:lnTo>
                <a:lnTo>
                  <a:pt x="1567" y="225"/>
                </a:lnTo>
                <a:lnTo>
                  <a:pt x="1565" y="217"/>
                </a:lnTo>
                <a:lnTo>
                  <a:pt x="1567" y="211"/>
                </a:lnTo>
                <a:lnTo>
                  <a:pt x="1569" y="205"/>
                </a:lnTo>
                <a:lnTo>
                  <a:pt x="1569" y="202"/>
                </a:lnTo>
                <a:lnTo>
                  <a:pt x="1565" y="198"/>
                </a:lnTo>
                <a:lnTo>
                  <a:pt x="1561" y="196"/>
                </a:lnTo>
                <a:lnTo>
                  <a:pt x="1557" y="196"/>
                </a:lnTo>
                <a:lnTo>
                  <a:pt x="1549" y="200"/>
                </a:lnTo>
                <a:lnTo>
                  <a:pt x="1547" y="198"/>
                </a:lnTo>
                <a:lnTo>
                  <a:pt x="1547" y="196"/>
                </a:lnTo>
                <a:lnTo>
                  <a:pt x="1547" y="190"/>
                </a:lnTo>
                <a:lnTo>
                  <a:pt x="1544" y="184"/>
                </a:lnTo>
                <a:lnTo>
                  <a:pt x="1542" y="178"/>
                </a:lnTo>
                <a:lnTo>
                  <a:pt x="1542" y="177"/>
                </a:lnTo>
                <a:lnTo>
                  <a:pt x="1544" y="175"/>
                </a:lnTo>
                <a:lnTo>
                  <a:pt x="1546" y="173"/>
                </a:lnTo>
                <a:lnTo>
                  <a:pt x="1546" y="169"/>
                </a:lnTo>
                <a:lnTo>
                  <a:pt x="1546" y="167"/>
                </a:lnTo>
                <a:lnTo>
                  <a:pt x="1540" y="161"/>
                </a:lnTo>
                <a:lnTo>
                  <a:pt x="1536" y="157"/>
                </a:lnTo>
                <a:lnTo>
                  <a:pt x="1534" y="155"/>
                </a:lnTo>
                <a:lnTo>
                  <a:pt x="1534" y="152"/>
                </a:lnTo>
                <a:lnTo>
                  <a:pt x="1540" y="138"/>
                </a:lnTo>
                <a:lnTo>
                  <a:pt x="1540" y="134"/>
                </a:lnTo>
                <a:lnTo>
                  <a:pt x="1538" y="132"/>
                </a:lnTo>
                <a:lnTo>
                  <a:pt x="1530" y="129"/>
                </a:lnTo>
                <a:lnTo>
                  <a:pt x="1526" y="129"/>
                </a:lnTo>
                <a:lnTo>
                  <a:pt x="1526" y="123"/>
                </a:lnTo>
                <a:lnTo>
                  <a:pt x="1526" y="117"/>
                </a:lnTo>
                <a:lnTo>
                  <a:pt x="1530" y="109"/>
                </a:lnTo>
                <a:lnTo>
                  <a:pt x="1532" y="104"/>
                </a:lnTo>
                <a:lnTo>
                  <a:pt x="1530" y="100"/>
                </a:lnTo>
                <a:lnTo>
                  <a:pt x="1526" y="100"/>
                </a:lnTo>
                <a:lnTo>
                  <a:pt x="1522" y="102"/>
                </a:lnTo>
                <a:lnTo>
                  <a:pt x="1521" y="100"/>
                </a:lnTo>
                <a:lnTo>
                  <a:pt x="1519" y="98"/>
                </a:lnTo>
                <a:lnTo>
                  <a:pt x="1519" y="86"/>
                </a:lnTo>
                <a:lnTo>
                  <a:pt x="1517" y="81"/>
                </a:lnTo>
                <a:lnTo>
                  <a:pt x="1515" y="79"/>
                </a:lnTo>
                <a:lnTo>
                  <a:pt x="1501" y="71"/>
                </a:lnTo>
                <a:lnTo>
                  <a:pt x="1498" y="67"/>
                </a:lnTo>
                <a:lnTo>
                  <a:pt x="1498" y="65"/>
                </a:lnTo>
                <a:lnTo>
                  <a:pt x="1494" y="63"/>
                </a:lnTo>
                <a:lnTo>
                  <a:pt x="1492" y="63"/>
                </a:lnTo>
                <a:lnTo>
                  <a:pt x="1486" y="71"/>
                </a:lnTo>
                <a:lnTo>
                  <a:pt x="1482" y="73"/>
                </a:lnTo>
                <a:lnTo>
                  <a:pt x="1476" y="75"/>
                </a:lnTo>
                <a:lnTo>
                  <a:pt x="1474" y="71"/>
                </a:lnTo>
                <a:lnTo>
                  <a:pt x="1471" y="67"/>
                </a:lnTo>
                <a:lnTo>
                  <a:pt x="1469" y="65"/>
                </a:lnTo>
                <a:lnTo>
                  <a:pt x="1467" y="71"/>
                </a:lnTo>
                <a:lnTo>
                  <a:pt x="1469" y="75"/>
                </a:lnTo>
                <a:lnTo>
                  <a:pt x="1471" y="79"/>
                </a:lnTo>
                <a:lnTo>
                  <a:pt x="1473" y="81"/>
                </a:lnTo>
                <a:lnTo>
                  <a:pt x="1473" y="82"/>
                </a:lnTo>
                <a:lnTo>
                  <a:pt x="1474" y="82"/>
                </a:lnTo>
                <a:lnTo>
                  <a:pt x="1474" y="84"/>
                </a:lnTo>
                <a:lnTo>
                  <a:pt x="1474" y="90"/>
                </a:lnTo>
                <a:lnTo>
                  <a:pt x="1474" y="92"/>
                </a:lnTo>
                <a:lnTo>
                  <a:pt x="1476" y="96"/>
                </a:lnTo>
                <a:lnTo>
                  <a:pt x="1476" y="98"/>
                </a:lnTo>
                <a:lnTo>
                  <a:pt x="1482" y="106"/>
                </a:lnTo>
                <a:lnTo>
                  <a:pt x="1488" y="117"/>
                </a:lnTo>
                <a:lnTo>
                  <a:pt x="1490" y="123"/>
                </a:lnTo>
                <a:lnTo>
                  <a:pt x="1490" y="125"/>
                </a:lnTo>
                <a:lnTo>
                  <a:pt x="1488" y="130"/>
                </a:lnTo>
                <a:lnTo>
                  <a:pt x="1478" y="119"/>
                </a:lnTo>
                <a:lnTo>
                  <a:pt x="1473" y="109"/>
                </a:lnTo>
                <a:lnTo>
                  <a:pt x="1465" y="106"/>
                </a:lnTo>
                <a:lnTo>
                  <a:pt x="1461" y="100"/>
                </a:lnTo>
                <a:lnTo>
                  <a:pt x="1455" y="92"/>
                </a:lnTo>
                <a:lnTo>
                  <a:pt x="1446" y="77"/>
                </a:lnTo>
                <a:lnTo>
                  <a:pt x="1450" y="88"/>
                </a:lnTo>
                <a:lnTo>
                  <a:pt x="1451" y="92"/>
                </a:lnTo>
                <a:lnTo>
                  <a:pt x="1428" y="67"/>
                </a:lnTo>
                <a:lnTo>
                  <a:pt x="1430" y="67"/>
                </a:lnTo>
                <a:lnTo>
                  <a:pt x="1430" y="65"/>
                </a:lnTo>
                <a:lnTo>
                  <a:pt x="1430" y="63"/>
                </a:lnTo>
                <a:lnTo>
                  <a:pt x="1428" y="61"/>
                </a:lnTo>
                <a:lnTo>
                  <a:pt x="1428" y="63"/>
                </a:lnTo>
                <a:lnTo>
                  <a:pt x="1428" y="65"/>
                </a:lnTo>
                <a:lnTo>
                  <a:pt x="1409" y="42"/>
                </a:lnTo>
                <a:lnTo>
                  <a:pt x="1407" y="34"/>
                </a:lnTo>
                <a:lnTo>
                  <a:pt x="1407" y="38"/>
                </a:lnTo>
                <a:lnTo>
                  <a:pt x="1405" y="34"/>
                </a:lnTo>
                <a:lnTo>
                  <a:pt x="1405" y="33"/>
                </a:lnTo>
                <a:lnTo>
                  <a:pt x="1407" y="31"/>
                </a:lnTo>
                <a:lnTo>
                  <a:pt x="1405" y="31"/>
                </a:lnTo>
                <a:lnTo>
                  <a:pt x="1405" y="29"/>
                </a:lnTo>
                <a:lnTo>
                  <a:pt x="1405" y="31"/>
                </a:lnTo>
                <a:lnTo>
                  <a:pt x="1405" y="19"/>
                </a:lnTo>
                <a:lnTo>
                  <a:pt x="1407" y="15"/>
                </a:lnTo>
                <a:lnTo>
                  <a:pt x="1405" y="11"/>
                </a:lnTo>
                <a:lnTo>
                  <a:pt x="1402" y="0"/>
                </a:lnTo>
                <a:lnTo>
                  <a:pt x="0" y="0"/>
                </a:lnTo>
                <a:lnTo>
                  <a:pt x="0" y="328"/>
                </a:lnTo>
                <a:lnTo>
                  <a:pt x="4" y="336"/>
                </a:lnTo>
                <a:lnTo>
                  <a:pt x="6" y="353"/>
                </a:lnTo>
                <a:lnTo>
                  <a:pt x="8" y="357"/>
                </a:lnTo>
                <a:lnTo>
                  <a:pt x="10" y="359"/>
                </a:lnTo>
                <a:lnTo>
                  <a:pt x="15" y="357"/>
                </a:lnTo>
                <a:lnTo>
                  <a:pt x="15" y="372"/>
                </a:lnTo>
                <a:lnTo>
                  <a:pt x="13" y="380"/>
                </a:lnTo>
                <a:lnTo>
                  <a:pt x="10" y="370"/>
                </a:lnTo>
                <a:lnTo>
                  <a:pt x="8" y="372"/>
                </a:lnTo>
                <a:lnTo>
                  <a:pt x="6" y="378"/>
                </a:lnTo>
                <a:lnTo>
                  <a:pt x="6" y="386"/>
                </a:lnTo>
                <a:lnTo>
                  <a:pt x="8" y="392"/>
                </a:lnTo>
                <a:lnTo>
                  <a:pt x="8" y="394"/>
                </a:lnTo>
                <a:lnTo>
                  <a:pt x="6" y="394"/>
                </a:lnTo>
                <a:lnTo>
                  <a:pt x="4" y="394"/>
                </a:lnTo>
                <a:lnTo>
                  <a:pt x="2" y="395"/>
                </a:lnTo>
                <a:lnTo>
                  <a:pt x="0" y="395"/>
                </a:lnTo>
                <a:lnTo>
                  <a:pt x="0" y="397"/>
                </a:lnTo>
                <a:lnTo>
                  <a:pt x="2" y="397"/>
                </a:lnTo>
                <a:lnTo>
                  <a:pt x="0" y="401"/>
                </a:lnTo>
                <a:lnTo>
                  <a:pt x="0" y="417"/>
                </a:lnTo>
                <a:lnTo>
                  <a:pt x="4" y="420"/>
                </a:lnTo>
                <a:lnTo>
                  <a:pt x="8" y="426"/>
                </a:lnTo>
                <a:lnTo>
                  <a:pt x="11" y="434"/>
                </a:lnTo>
                <a:lnTo>
                  <a:pt x="11" y="432"/>
                </a:lnTo>
                <a:lnTo>
                  <a:pt x="13" y="434"/>
                </a:lnTo>
                <a:lnTo>
                  <a:pt x="15" y="440"/>
                </a:lnTo>
                <a:lnTo>
                  <a:pt x="15" y="438"/>
                </a:lnTo>
                <a:lnTo>
                  <a:pt x="15" y="434"/>
                </a:lnTo>
                <a:lnTo>
                  <a:pt x="19" y="436"/>
                </a:lnTo>
                <a:lnTo>
                  <a:pt x="21" y="436"/>
                </a:lnTo>
                <a:lnTo>
                  <a:pt x="21" y="434"/>
                </a:lnTo>
                <a:lnTo>
                  <a:pt x="21" y="430"/>
                </a:lnTo>
                <a:lnTo>
                  <a:pt x="19" y="424"/>
                </a:lnTo>
                <a:lnTo>
                  <a:pt x="15" y="420"/>
                </a:lnTo>
                <a:lnTo>
                  <a:pt x="10" y="417"/>
                </a:lnTo>
                <a:lnTo>
                  <a:pt x="8" y="411"/>
                </a:lnTo>
                <a:lnTo>
                  <a:pt x="10" y="409"/>
                </a:lnTo>
                <a:lnTo>
                  <a:pt x="11" y="409"/>
                </a:lnTo>
                <a:lnTo>
                  <a:pt x="15" y="405"/>
                </a:lnTo>
                <a:lnTo>
                  <a:pt x="11" y="409"/>
                </a:lnTo>
                <a:lnTo>
                  <a:pt x="15" y="401"/>
                </a:lnTo>
                <a:lnTo>
                  <a:pt x="17" y="399"/>
                </a:lnTo>
                <a:lnTo>
                  <a:pt x="17" y="401"/>
                </a:lnTo>
                <a:lnTo>
                  <a:pt x="17" y="399"/>
                </a:lnTo>
                <a:lnTo>
                  <a:pt x="27" y="394"/>
                </a:lnTo>
                <a:lnTo>
                  <a:pt x="27" y="392"/>
                </a:lnTo>
                <a:lnTo>
                  <a:pt x="17" y="397"/>
                </a:lnTo>
                <a:lnTo>
                  <a:pt x="17" y="394"/>
                </a:lnTo>
                <a:lnTo>
                  <a:pt x="17" y="386"/>
                </a:lnTo>
                <a:lnTo>
                  <a:pt x="21" y="374"/>
                </a:lnTo>
                <a:lnTo>
                  <a:pt x="23" y="372"/>
                </a:lnTo>
                <a:lnTo>
                  <a:pt x="23" y="369"/>
                </a:lnTo>
                <a:lnTo>
                  <a:pt x="23" y="370"/>
                </a:lnTo>
                <a:lnTo>
                  <a:pt x="29" y="386"/>
                </a:lnTo>
                <a:lnTo>
                  <a:pt x="29" y="394"/>
                </a:lnTo>
                <a:lnTo>
                  <a:pt x="31" y="394"/>
                </a:lnTo>
                <a:lnTo>
                  <a:pt x="31" y="395"/>
                </a:lnTo>
                <a:lnTo>
                  <a:pt x="31" y="397"/>
                </a:lnTo>
                <a:lnTo>
                  <a:pt x="33" y="401"/>
                </a:lnTo>
                <a:lnTo>
                  <a:pt x="33" y="399"/>
                </a:lnTo>
                <a:lnTo>
                  <a:pt x="29" y="380"/>
                </a:lnTo>
                <a:lnTo>
                  <a:pt x="29" y="382"/>
                </a:lnTo>
                <a:lnTo>
                  <a:pt x="23" y="367"/>
                </a:lnTo>
                <a:lnTo>
                  <a:pt x="23" y="361"/>
                </a:lnTo>
                <a:lnTo>
                  <a:pt x="27" y="367"/>
                </a:lnTo>
                <a:lnTo>
                  <a:pt x="27" y="365"/>
                </a:lnTo>
                <a:lnTo>
                  <a:pt x="29" y="367"/>
                </a:lnTo>
                <a:lnTo>
                  <a:pt x="31" y="367"/>
                </a:lnTo>
                <a:lnTo>
                  <a:pt x="31" y="361"/>
                </a:lnTo>
                <a:lnTo>
                  <a:pt x="31" y="336"/>
                </a:lnTo>
                <a:lnTo>
                  <a:pt x="29" y="326"/>
                </a:lnTo>
                <a:lnTo>
                  <a:pt x="27" y="311"/>
                </a:lnTo>
                <a:lnTo>
                  <a:pt x="23" y="305"/>
                </a:lnTo>
                <a:lnTo>
                  <a:pt x="21" y="303"/>
                </a:lnTo>
                <a:lnTo>
                  <a:pt x="15" y="299"/>
                </a:lnTo>
                <a:lnTo>
                  <a:pt x="15" y="298"/>
                </a:lnTo>
                <a:lnTo>
                  <a:pt x="17" y="296"/>
                </a:lnTo>
                <a:lnTo>
                  <a:pt x="21" y="298"/>
                </a:lnTo>
                <a:lnTo>
                  <a:pt x="27" y="305"/>
                </a:lnTo>
                <a:lnTo>
                  <a:pt x="33" y="322"/>
                </a:lnTo>
                <a:lnTo>
                  <a:pt x="33" y="330"/>
                </a:lnTo>
                <a:lnTo>
                  <a:pt x="33" y="317"/>
                </a:lnTo>
                <a:lnTo>
                  <a:pt x="31" y="313"/>
                </a:lnTo>
                <a:lnTo>
                  <a:pt x="33" y="315"/>
                </a:lnTo>
                <a:lnTo>
                  <a:pt x="33" y="319"/>
                </a:lnTo>
                <a:lnTo>
                  <a:pt x="34" y="319"/>
                </a:lnTo>
                <a:lnTo>
                  <a:pt x="38" y="317"/>
                </a:lnTo>
                <a:lnTo>
                  <a:pt x="40" y="319"/>
                </a:lnTo>
                <a:lnTo>
                  <a:pt x="38" y="334"/>
                </a:lnTo>
                <a:lnTo>
                  <a:pt x="38" y="355"/>
                </a:lnTo>
                <a:lnTo>
                  <a:pt x="40" y="363"/>
                </a:lnTo>
                <a:lnTo>
                  <a:pt x="42" y="367"/>
                </a:lnTo>
                <a:lnTo>
                  <a:pt x="44" y="365"/>
                </a:lnTo>
                <a:lnTo>
                  <a:pt x="46" y="363"/>
                </a:lnTo>
                <a:lnTo>
                  <a:pt x="46" y="361"/>
                </a:lnTo>
                <a:lnTo>
                  <a:pt x="44" y="357"/>
                </a:lnTo>
                <a:lnTo>
                  <a:pt x="42" y="357"/>
                </a:lnTo>
                <a:lnTo>
                  <a:pt x="40" y="355"/>
                </a:lnTo>
                <a:lnTo>
                  <a:pt x="42" y="351"/>
                </a:lnTo>
                <a:lnTo>
                  <a:pt x="44" y="340"/>
                </a:lnTo>
                <a:lnTo>
                  <a:pt x="46" y="338"/>
                </a:lnTo>
                <a:lnTo>
                  <a:pt x="48" y="336"/>
                </a:lnTo>
                <a:lnTo>
                  <a:pt x="50" y="340"/>
                </a:lnTo>
                <a:lnTo>
                  <a:pt x="50" y="351"/>
                </a:lnTo>
                <a:lnTo>
                  <a:pt x="50" y="370"/>
                </a:lnTo>
                <a:lnTo>
                  <a:pt x="52" y="384"/>
                </a:lnTo>
                <a:lnTo>
                  <a:pt x="56" y="394"/>
                </a:lnTo>
                <a:lnTo>
                  <a:pt x="54" y="384"/>
                </a:lnTo>
                <a:lnTo>
                  <a:pt x="52" y="380"/>
                </a:lnTo>
                <a:lnTo>
                  <a:pt x="58" y="388"/>
                </a:lnTo>
                <a:lnTo>
                  <a:pt x="61" y="395"/>
                </a:lnTo>
                <a:lnTo>
                  <a:pt x="63" y="405"/>
                </a:lnTo>
                <a:lnTo>
                  <a:pt x="65" y="426"/>
                </a:lnTo>
                <a:lnTo>
                  <a:pt x="65" y="438"/>
                </a:lnTo>
                <a:lnTo>
                  <a:pt x="65" y="430"/>
                </a:lnTo>
                <a:lnTo>
                  <a:pt x="63" y="417"/>
                </a:lnTo>
                <a:lnTo>
                  <a:pt x="61" y="409"/>
                </a:lnTo>
                <a:lnTo>
                  <a:pt x="54" y="395"/>
                </a:lnTo>
                <a:lnTo>
                  <a:pt x="50" y="376"/>
                </a:lnTo>
                <a:lnTo>
                  <a:pt x="48" y="372"/>
                </a:lnTo>
                <a:lnTo>
                  <a:pt x="48" y="376"/>
                </a:lnTo>
                <a:lnTo>
                  <a:pt x="48" y="388"/>
                </a:lnTo>
                <a:lnTo>
                  <a:pt x="46" y="397"/>
                </a:lnTo>
                <a:lnTo>
                  <a:pt x="44" y="403"/>
                </a:lnTo>
                <a:lnTo>
                  <a:pt x="42" y="395"/>
                </a:lnTo>
                <a:lnTo>
                  <a:pt x="40" y="392"/>
                </a:lnTo>
                <a:lnTo>
                  <a:pt x="36" y="390"/>
                </a:lnTo>
                <a:lnTo>
                  <a:pt x="34" y="390"/>
                </a:lnTo>
                <a:lnTo>
                  <a:pt x="34" y="394"/>
                </a:lnTo>
                <a:lnTo>
                  <a:pt x="36" y="394"/>
                </a:lnTo>
                <a:lnTo>
                  <a:pt x="36" y="399"/>
                </a:lnTo>
                <a:lnTo>
                  <a:pt x="38" y="395"/>
                </a:lnTo>
                <a:lnTo>
                  <a:pt x="38" y="397"/>
                </a:lnTo>
                <a:lnTo>
                  <a:pt x="38" y="403"/>
                </a:lnTo>
                <a:lnTo>
                  <a:pt x="40" y="415"/>
                </a:lnTo>
                <a:lnTo>
                  <a:pt x="38" y="424"/>
                </a:lnTo>
                <a:lnTo>
                  <a:pt x="34" y="403"/>
                </a:lnTo>
                <a:lnTo>
                  <a:pt x="34" y="411"/>
                </a:lnTo>
                <a:lnTo>
                  <a:pt x="38" y="428"/>
                </a:lnTo>
                <a:lnTo>
                  <a:pt x="34" y="455"/>
                </a:lnTo>
                <a:lnTo>
                  <a:pt x="34" y="459"/>
                </a:lnTo>
                <a:lnTo>
                  <a:pt x="34" y="457"/>
                </a:lnTo>
                <a:lnTo>
                  <a:pt x="33" y="451"/>
                </a:lnTo>
                <a:lnTo>
                  <a:pt x="29" y="480"/>
                </a:lnTo>
                <a:lnTo>
                  <a:pt x="31" y="468"/>
                </a:lnTo>
                <a:lnTo>
                  <a:pt x="33" y="465"/>
                </a:lnTo>
                <a:lnTo>
                  <a:pt x="33" y="466"/>
                </a:lnTo>
                <a:lnTo>
                  <a:pt x="34" y="463"/>
                </a:lnTo>
                <a:lnTo>
                  <a:pt x="34" y="488"/>
                </a:lnTo>
                <a:lnTo>
                  <a:pt x="36" y="463"/>
                </a:lnTo>
                <a:lnTo>
                  <a:pt x="36" y="451"/>
                </a:lnTo>
                <a:lnTo>
                  <a:pt x="38" y="449"/>
                </a:lnTo>
                <a:lnTo>
                  <a:pt x="40" y="449"/>
                </a:lnTo>
                <a:lnTo>
                  <a:pt x="42" y="453"/>
                </a:lnTo>
                <a:lnTo>
                  <a:pt x="42" y="457"/>
                </a:lnTo>
                <a:lnTo>
                  <a:pt x="42" y="459"/>
                </a:lnTo>
                <a:lnTo>
                  <a:pt x="46" y="514"/>
                </a:lnTo>
                <a:lnTo>
                  <a:pt x="44" y="549"/>
                </a:lnTo>
                <a:lnTo>
                  <a:pt x="42" y="538"/>
                </a:lnTo>
                <a:lnTo>
                  <a:pt x="42" y="547"/>
                </a:lnTo>
                <a:lnTo>
                  <a:pt x="42" y="553"/>
                </a:lnTo>
                <a:lnTo>
                  <a:pt x="42" y="547"/>
                </a:lnTo>
                <a:lnTo>
                  <a:pt x="38" y="507"/>
                </a:lnTo>
                <a:lnTo>
                  <a:pt x="36" y="478"/>
                </a:lnTo>
                <a:lnTo>
                  <a:pt x="36" y="513"/>
                </a:lnTo>
                <a:lnTo>
                  <a:pt x="44" y="616"/>
                </a:lnTo>
                <a:lnTo>
                  <a:pt x="44" y="637"/>
                </a:lnTo>
                <a:lnTo>
                  <a:pt x="44" y="634"/>
                </a:lnTo>
                <a:lnTo>
                  <a:pt x="40" y="616"/>
                </a:lnTo>
                <a:lnTo>
                  <a:pt x="42" y="628"/>
                </a:lnTo>
                <a:lnTo>
                  <a:pt x="42" y="632"/>
                </a:lnTo>
                <a:lnTo>
                  <a:pt x="40" y="620"/>
                </a:lnTo>
                <a:lnTo>
                  <a:pt x="36" y="597"/>
                </a:lnTo>
                <a:lnTo>
                  <a:pt x="36" y="586"/>
                </a:lnTo>
                <a:lnTo>
                  <a:pt x="36" y="589"/>
                </a:lnTo>
                <a:lnTo>
                  <a:pt x="34" y="576"/>
                </a:lnTo>
                <a:lnTo>
                  <a:pt x="33" y="570"/>
                </a:lnTo>
                <a:lnTo>
                  <a:pt x="34" y="582"/>
                </a:lnTo>
                <a:lnTo>
                  <a:pt x="36" y="599"/>
                </a:lnTo>
                <a:lnTo>
                  <a:pt x="38" y="618"/>
                </a:lnTo>
                <a:lnTo>
                  <a:pt x="42" y="637"/>
                </a:lnTo>
                <a:lnTo>
                  <a:pt x="40" y="637"/>
                </a:lnTo>
                <a:lnTo>
                  <a:pt x="40" y="632"/>
                </a:lnTo>
                <a:lnTo>
                  <a:pt x="40" y="637"/>
                </a:lnTo>
                <a:lnTo>
                  <a:pt x="38" y="635"/>
                </a:lnTo>
                <a:lnTo>
                  <a:pt x="38" y="632"/>
                </a:lnTo>
                <a:lnTo>
                  <a:pt x="36" y="616"/>
                </a:lnTo>
                <a:lnTo>
                  <a:pt x="34" y="599"/>
                </a:lnTo>
                <a:lnTo>
                  <a:pt x="36" y="605"/>
                </a:lnTo>
                <a:lnTo>
                  <a:pt x="36" y="610"/>
                </a:lnTo>
                <a:lnTo>
                  <a:pt x="34" y="605"/>
                </a:lnTo>
                <a:lnTo>
                  <a:pt x="36" y="620"/>
                </a:lnTo>
                <a:lnTo>
                  <a:pt x="38" y="635"/>
                </a:lnTo>
                <a:lnTo>
                  <a:pt x="34" y="634"/>
                </a:lnTo>
                <a:lnTo>
                  <a:pt x="33" y="620"/>
                </a:lnTo>
                <a:lnTo>
                  <a:pt x="29" y="589"/>
                </a:lnTo>
                <a:lnTo>
                  <a:pt x="33" y="624"/>
                </a:lnTo>
                <a:lnTo>
                  <a:pt x="29" y="591"/>
                </a:lnTo>
                <a:lnTo>
                  <a:pt x="31" y="610"/>
                </a:lnTo>
                <a:lnTo>
                  <a:pt x="29" y="605"/>
                </a:lnTo>
                <a:lnTo>
                  <a:pt x="31" y="616"/>
                </a:lnTo>
                <a:lnTo>
                  <a:pt x="33" y="634"/>
                </a:lnTo>
                <a:lnTo>
                  <a:pt x="31" y="634"/>
                </a:lnTo>
                <a:lnTo>
                  <a:pt x="29" y="635"/>
                </a:lnTo>
                <a:lnTo>
                  <a:pt x="29" y="637"/>
                </a:lnTo>
                <a:lnTo>
                  <a:pt x="33" y="643"/>
                </a:lnTo>
                <a:lnTo>
                  <a:pt x="34" y="651"/>
                </a:lnTo>
                <a:lnTo>
                  <a:pt x="33" y="655"/>
                </a:lnTo>
                <a:lnTo>
                  <a:pt x="29" y="655"/>
                </a:lnTo>
                <a:lnTo>
                  <a:pt x="21" y="647"/>
                </a:lnTo>
                <a:lnTo>
                  <a:pt x="15" y="643"/>
                </a:lnTo>
                <a:lnTo>
                  <a:pt x="13" y="645"/>
                </a:lnTo>
                <a:lnTo>
                  <a:pt x="8" y="618"/>
                </a:lnTo>
                <a:lnTo>
                  <a:pt x="10" y="618"/>
                </a:lnTo>
                <a:lnTo>
                  <a:pt x="13" y="614"/>
                </a:lnTo>
                <a:lnTo>
                  <a:pt x="17" y="610"/>
                </a:lnTo>
                <a:lnTo>
                  <a:pt x="13" y="601"/>
                </a:lnTo>
                <a:lnTo>
                  <a:pt x="10" y="607"/>
                </a:lnTo>
                <a:lnTo>
                  <a:pt x="8" y="616"/>
                </a:lnTo>
                <a:lnTo>
                  <a:pt x="0" y="582"/>
                </a:lnTo>
                <a:lnTo>
                  <a:pt x="0" y="584"/>
                </a:lnTo>
                <a:lnTo>
                  <a:pt x="8" y="626"/>
                </a:lnTo>
                <a:lnTo>
                  <a:pt x="10" y="630"/>
                </a:lnTo>
                <a:lnTo>
                  <a:pt x="8" y="632"/>
                </a:lnTo>
                <a:lnTo>
                  <a:pt x="2" y="605"/>
                </a:lnTo>
                <a:lnTo>
                  <a:pt x="6" y="626"/>
                </a:lnTo>
                <a:lnTo>
                  <a:pt x="6" y="637"/>
                </a:lnTo>
                <a:lnTo>
                  <a:pt x="6" y="635"/>
                </a:lnTo>
                <a:lnTo>
                  <a:pt x="4" y="634"/>
                </a:lnTo>
                <a:lnTo>
                  <a:pt x="0" y="632"/>
                </a:lnTo>
                <a:lnTo>
                  <a:pt x="0" y="635"/>
                </a:lnTo>
                <a:lnTo>
                  <a:pt x="4" y="641"/>
                </a:lnTo>
                <a:lnTo>
                  <a:pt x="4" y="643"/>
                </a:lnTo>
                <a:lnTo>
                  <a:pt x="2" y="649"/>
                </a:lnTo>
                <a:lnTo>
                  <a:pt x="0" y="649"/>
                </a:lnTo>
                <a:lnTo>
                  <a:pt x="0" y="653"/>
                </a:lnTo>
                <a:lnTo>
                  <a:pt x="0" y="655"/>
                </a:lnTo>
                <a:lnTo>
                  <a:pt x="0" y="1148"/>
                </a:lnTo>
                <a:lnTo>
                  <a:pt x="1542" y="1148"/>
                </a:lnTo>
                <a:lnTo>
                  <a:pt x="1532" y="1135"/>
                </a:lnTo>
                <a:lnTo>
                  <a:pt x="1530" y="1131"/>
                </a:lnTo>
                <a:lnTo>
                  <a:pt x="1530" y="1123"/>
                </a:lnTo>
                <a:lnTo>
                  <a:pt x="1532" y="1117"/>
                </a:lnTo>
                <a:lnTo>
                  <a:pt x="1536" y="1117"/>
                </a:lnTo>
                <a:lnTo>
                  <a:pt x="1542" y="1121"/>
                </a:lnTo>
                <a:lnTo>
                  <a:pt x="1549" y="1129"/>
                </a:lnTo>
                <a:lnTo>
                  <a:pt x="1553" y="1135"/>
                </a:lnTo>
                <a:lnTo>
                  <a:pt x="1555" y="1138"/>
                </a:lnTo>
                <a:lnTo>
                  <a:pt x="1555" y="1148"/>
                </a:lnTo>
                <a:lnTo>
                  <a:pt x="1570" y="1148"/>
                </a:lnTo>
                <a:lnTo>
                  <a:pt x="1565" y="1138"/>
                </a:lnTo>
                <a:lnTo>
                  <a:pt x="1561" y="1123"/>
                </a:lnTo>
                <a:lnTo>
                  <a:pt x="1563" y="1119"/>
                </a:lnTo>
                <a:lnTo>
                  <a:pt x="1565" y="1115"/>
                </a:lnTo>
                <a:lnTo>
                  <a:pt x="1563" y="1114"/>
                </a:lnTo>
                <a:lnTo>
                  <a:pt x="1561" y="1115"/>
                </a:lnTo>
                <a:lnTo>
                  <a:pt x="1561" y="1112"/>
                </a:lnTo>
                <a:lnTo>
                  <a:pt x="1561" y="1104"/>
                </a:lnTo>
                <a:lnTo>
                  <a:pt x="1565" y="1104"/>
                </a:lnTo>
                <a:lnTo>
                  <a:pt x="1563" y="1098"/>
                </a:lnTo>
                <a:lnTo>
                  <a:pt x="1561" y="1094"/>
                </a:lnTo>
                <a:lnTo>
                  <a:pt x="1557" y="1083"/>
                </a:lnTo>
                <a:lnTo>
                  <a:pt x="1561" y="1079"/>
                </a:lnTo>
                <a:lnTo>
                  <a:pt x="1557" y="1079"/>
                </a:lnTo>
                <a:lnTo>
                  <a:pt x="1557" y="1077"/>
                </a:lnTo>
                <a:lnTo>
                  <a:pt x="1559" y="1077"/>
                </a:lnTo>
                <a:lnTo>
                  <a:pt x="1561" y="1075"/>
                </a:lnTo>
                <a:lnTo>
                  <a:pt x="1561" y="1073"/>
                </a:lnTo>
                <a:lnTo>
                  <a:pt x="1561" y="1075"/>
                </a:lnTo>
                <a:lnTo>
                  <a:pt x="1561" y="1073"/>
                </a:lnTo>
                <a:lnTo>
                  <a:pt x="1559" y="1073"/>
                </a:lnTo>
                <a:lnTo>
                  <a:pt x="1557" y="1073"/>
                </a:lnTo>
                <a:lnTo>
                  <a:pt x="1557" y="1071"/>
                </a:lnTo>
                <a:lnTo>
                  <a:pt x="1555" y="1075"/>
                </a:lnTo>
                <a:lnTo>
                  <a:pt x="1553" y="1077"/>
                </a:lnTo>
                <a:lnTo>
                  <a:pt x="1551" y="1079"/>
                </a:lnTo>
                <a:lnTo>
                  <a:pt x="1553" y="1069"/>
                </a:lnTo>
                <a:lnTo>
                  <a:pt x="1555" y="1066"/>
                </a:lnTo>
                <a:lnTo>
                  <a:pt x="1559" y="1062"/>
                </a:lnTo>
                <a:lnTo>
                  <a:pt x="1557" y="1056"/>
                </a:lnTo>
                <a:lnTo>
                  <a:pt x="1555" y="1048"/>
                </a:lnTo>
                <a:lnTo>
                  <a:pt x="1555" y="1033"/>
                </a:lnTo>
                <a:lnTo>
                  <a:pt x="1553" y="1037"/>
                </a:lnTo>
                <a:lnTo>
                  <a:pt x="1555" y="1031"/>
                </a:lnTo>
                <a:lnTo>
                  <a:pt x="1563" y="1025"/>
                </a:lnTo>
                <a:lnTo>
                  <a:pt x="1565" y="1021"/>
                </a:lnTo>
                <a:lnTo>
                  <a:pt x="1565" y="1019"/>
                </a:lnTo>
                <a:lnTo>
                  <a:pt x="1555" y="1018"/>
                </a:lnTo>
                <a:lnTo>
                  <a:pt x="1557" y="1016"/>
                </a:lnTo>
                <a:lnTo>
                  <a:pt x="1557" y="1014"/>
                </a:lnTo>
                <a:lnTo>
                  <a:pt x="1555" y="1012"/>
                </a:lnTo>
                <a:lnTo>
                  <a:pt x="1553" y="1008"/>
                </a:lnTo>
                <a:lnTo>
                  <a:pt x="1553" y="1004"/>
                </a:lnTo>
                <a:lnTo>
                  <a:pt x="1551" y="1006"/>
                </a:lnTo>
                <a:lnTo>
                  <a:pt x="1551" y="1010"/>
                </a:lnTo>
                <a:lnTo>
                  <a:pt x="1549" y="1016"/>
                </a:lnTo>
                <a:lnTo>
                  <a:pt x="1547" y="1002"/>
                </a:lnTo>
                <a:lnTo>
                  <a:pt x="1555" y="977"/>
                </a:lnTo>
                <a:lnTo>
                  <a:pt x="1559" y="962"/>
                </a:lnTo>
                <a:lnTo>
                  <a:pt x="1582" y="960"/>
                </a:lnTo>
                <a:lnTo>
                  <a:pt x="1624" y="956"/>
                </a:lnTo>
                <a:lnTo>
                  <a:pt x="1624" y="954"/>
                </a:lnTo>
                <a:lnTo>
                  <a:pt x="1622" y="954"/>
                </a:lnTo>
                <a:lnTo>
                  <a:pt x="1617" y="954"/>
                </a:lnTo>
                <a:lnTo>
                  <a:pt x="1609" y="956"/>
                </a:lnTo>
                <a:lnTo>
                  <a:pt x="1594" y="958"/>
                </a:lnTo>
                <a:lnTo>
                  <a:pt x="1592" y="958"/>
                </a:lnTo>
                <a:lnTo>
                  <a:pt x="1590" y="956"/>
                </a:lnTo>
                <a:lnTo>
                  <a:pt x="1588" y="956"/>
                </a:lnTo>
                <a:lnTo>
                  <a:pt x="1574" y="958"/>
                </a:lnTo>
                <a:lnTo>
                  <a:pt x="1563" y="960"/>
                </a:lnTo>
                <a:lnTo>
                  <a:pt x="1559" y="958"/>
                </a:lnTo>
                <a:lnTo>
                  <a:pt x="1561" y="935"/>
                </a:lnTo>
                <a:lnTo>
                  <a:pt x="1561" y="925"/>
                </a:lnTo>
                <a:lnTo>
                  <a:pt x="1563" y="916"/>
                </a:lnTo>
                <a:lnTo>
                  <a:pt x="1565" y="904"/>
                </a:lnTo>
                <a:lnTo>
                  <a:pt x="1561" y="898"/>
                </a:lnTo>
                <a:lnTo>
                  <a:pt x="1561" y="900"/>
                </a:lnTo>
                <a:lnTo>
                  <a:pt x="1559" y="906"/>
                </a:lnTo>
                <a:lnTo>
                  <a:pt x="1557" y="929"/>
                </a:lnTo>
                <a:lnTo>
                  <a:pt x="1557" y="950"/>
                </a:lnTo>
                <a:lnTo>
                  <a:pt x="1542" y="946"/>
                </a:lnTo>
                <a:lnTo>
                  <a:pt x="1536" y="946"/>
                </a:lnTo>
                <a:lnTo>
                  <a:pt x="1538" y="946"/>
                </a:lnTo>
                <a:lnTo>
                  <a:pt x="1536" y="946"/>
                </a:lnTo>
                <a:lnTo>
                  <a:pt x="1534" y="946"/>
                </a:lnTo>
                <a:lnTo>
                  <a:pt x="1536" y="941"/>
                </a:lnTo>
                <a:lnTo>
                  <a:pt x="1536" y="939"/>
                </a:lnTo>
                <a:lnTo>
                  <a:pt x="1536" y="937"/>
                </a:lnTo>
                <a:lnTo>
                  <a:pt x="1534" y="937"/>
                </a:lnTo>
                <a:lnTo>
                  <a:pt x="1532" y="939"/>
                </a:lnTo>
                <a:lnTo>
                  <a:pt x="1532" y="937"/>
                </a:lnTo>
                <a:lnTo>
                  <a:pt x="1536" y="935"/>
                </a:lnTo>
                <a:lnTo>
                  <a:pt x="1536" y="933"/>
                </a:lnTo>
                <a:lnTo>
                  <a:pt x="1536" y="931"/>
                </a:lnTo>
                <a:lnTo>
                  <a:pt x="1540" y="929"/>
                </a:lnTo>
                <a:lnTo>
                  <a:pt x="1536" y="927"/>
                </a:lnTo>
                <a:lnTo>
                  <a:pt x="1540" y="925"/>
                </a:lnTo>
                <a:lnTo>
                  <a:pt x="1536" y="923"/>
                </a:lnTo>
                <a:lnTo>
                  <a:pt x="1538" y="922"/>
                </a:lnTo>
                <a:lnTo>
                  <a:pt x="1538" y="920"/>
                </a:lnTo>
                <a:lnTo>
                  <a:pt x="1538" y="916"/>
                </a:lnTo>
                <a:lnTo>
                  <a:pt x="1538" y="918"/>
                </a:lnTo>
                <a:lnTo>
                  <a:pt x="1538" y="916"/>
                </a:lnTo>
                <a:lnTo>
                  <a:pt x="1540" y="914"/>
                </a:lnTo>
                <a:lnTo>
                  <a:pt x="1540" y="910"/>
                </a:lnTo>
                <a:lnTo>
                  <a:pt x="1538" y="908"/>
                </a:lnTo>
                <a:lnTo>
                  <a:pt x="1536" y="910"/>
                </a:lnTo>
                <a:lnTo>
                  <a:pt x="1538" y="910"/>
                </a:lnTo>
                <a:lnTo>
                  <a:pt x="1536" y="914"/>
                </a:lnTo>
                <a:lnTo>
                  <a:pt x="1534" y="914"/>
                </a:lnTo>
                <a:lnTo>
                  <a:pt x="1530" y="914"/>
                </a:lnTo>
                <a:lnTo>
                  <a:pt x="1532" y="912"/>
                </a:lnTo>
                <a:lnTo>
                  <a:pt x="1530" y="912"/>
                </a:lnTo>
                <a:lnTo>
                  <a:pt x="1530" y="906"/>
                </a:lnTo>
                <a:lnTo>
                  <a:pt x="1530" y="902"/>
                </a:lnTo>
                <a:lnTo>
                  <a:pt x="1532" y="898"/>
                </a:lnTo>
                <a:lnTo>
                  <a:pt x="1530" y="898"/>
                </a:lnTo>
                <a:lnTo>
                  <a:pt x="1534" y="895"/>
                </a:lnTo>
                <a:lnTo>
                  <a:pt x="1534" y="891"/>
                </a:lnTo>
                <a:lnTo>
                  <a:pt x="1528" y="897"/>
                </a:lnTo>
                <a:lnTo>
                  <a:pt x="1530" y="891"/>
                </a:lnTo>
                <a:lnTo>
                  <a:pt x="1532" y="883"/>
                </a:lnTo>
                <a:lnTo>
                  <a:pt x="1530" y="883"/>
                </a:lnTo>
                <a:lnTo>
                  <a:pt x="1530" y="881"/>
                </a:lnTo>
                <a:lnTo>
                  <a:pt x="1530" y="879"/>
                </a:lnTo>
                <a:lnTo>
                  <a:pt x="1532" y="874"/>
                </a:lnTo>
                <a:lnTo>
                  <a:pt x="1536" y="864"/>
                </a:lnTo>
                <a:lnTo>
                  <a:pt x="1540" y="862"/>
                </a:lnTo>
                <a:lnTo>
                  <a:pt x="1544" y="862"/>
                </a:lnTo>
                <a:lnTo>
                  <a:pt x="1546" y="860"/>
                </a:lnTo>
                <a:lnTo>
                  <a:pt x="1538" y="856"/>
                </a:lnTo>
                <a:lnTo>
                  <a:pt x="1536" y="852"/>
                </a:lnTo>
                <a:lnTo>
                  <a:pt x="1540" y="845"/>
                </a:lnTo>
                <a:lnTo>
                  <a:pt x="1540" y="843"/>
                </a:lnTo>
                <a:lnTo>
                  <a:pt x="1538" y="843"/>
                </a:lnTo>
                <a:lnTo>
                  <a:pt x="1532" y="847"/>
                </a:lnTo>
                <a:lnTo>
                  <a:pt x="1528" y="841"/>
                </a:lnTo>
                <a:lnTo>
                  <a:pt x="1530" y="839"/>
                </a:lnTo>
                <a:lnTo>
                  <a:pt x="1534" y="837"/>
                </a:lnTo>
                <a:lnTo>
                  <a:pt x="1532" y="835"/>
                </a:lnTo>
                <a:lnTo>
                  <a:pt x="1526" y="831"/>
                </a:lnTo>
                <a:lnTo>
                  <a:pt x="1522" y="829"/>
                </a:lnTo>
                <a:lnTo>
                  <a:pt x="1524" y="824"/>
                </a:lnTo>
                <a:lnTo>
                  <a:pt x="1526" y="822"/>
                </a:lnTo>
                <a:lnTo>
                  <a:pt x="1530" y="822"/>
                </a:lnTo>
                <a:lnTo>
                  <a:pt x="1532" y="824"/>
                </a:lnTo>
                <a:lnTo>
                  <a:pt x="1534" y="827"/>
                </a:lnTo>
                <a:lnTo>
                  <a:pt x="1536" y="826"/>
                </a:lnTo>
                <a:lnTo>
                  <a:pt x="1532" y="820"/>
                </a:lnTo>
                <a:lnTo>
                  <a:pt x="1532" y="818"/>
                </a:lnTo>
                <a:lnTo>
                  <a:pt x="1530" y="814"/>
                </a:lnTo>
                <a:lnTo>
                  <a:pt x="1530" y="812"/>
                </a:lnTo>
                <a:lnTo>
                  <a:pt x="1532" y="812"/>
                </a:lnTo>
                <a:lnTo>
                  <a:pt x="1534" y="810"/>
                </a:lnTo>
                <a:lnTo>
                  <a:pt x="1534" y="808"/>
                </a:lnTo>
                <a:lnTo>
                  <a:pt x="1532" y="806"/>
                </a:lnTo>
                <a:lnTo>
                  <a:pt x="1528" y="806"/>
                </a:lnTo>
                <a:lnTo>
                  <a:pt x="1530" y="801"/>
                </a:lnTo>
                <a:lnTo>
                  <a:pt x="1532" y="799"/>
                </a:lnTo>
                <a:lnTo>
                  <a:pt x="1536" y="799"/>
                </a:lnTo>
                <a:lnTo>
                  <a:pt x="1544" y="797"/>
                </a:lnTo>
                <a:lnTo>
                  <a:pt x="1547" y="795"/>
                </a:lnTo>
                <a:lnTo>
                  <a:pt x="1549" y="793"/>
                </a:lnTo>
                <a:lnTo>
                  <a:pt x="1546" y="781"/>
                </a:lnTo>
                <a:lnTo>
                  <a:pt x="1546" y="774"/>
                </a:lnTo>
                <a:lnTo>
                  <a:pt x="1547" y="774"/>
                </a:lnTo>
                <a:lnTo>
                  <a:pt x="1551" y="774"/>
                </a:lnTo>
                <a:lnTo>
                  <a:pt x="1557" y="770"/>
                </a:lnTo>
                <a:lnTo>
                  <a:pt x="1563" y="762"/>
                </a:lnTo>
                <a:lnTo>
                  <a:pt x="1565" y="758"/>
                </a:lnTo>
                <a:lnTo>
                  <a:pt x="1563" y="760"/>
                </a:lnTo>
                <a:lnTo>
                  <a:pt x="1559" y="758"/>
                </a:lnTo>
                <a:lnTo>
                  <a:pt x="1551" y="753"/>
                </a:lnTo>
                <a:lnTo>
                  <a:pt x="1557" y="737"/>
                </a:lnTo>
                <a:lnTo>
                  <a:pt x="1561" y="728"/>
                </a:lnTo>
                <a:lnTo>
                  <a:pt x="1563" y="722"/>
                </a:lnTo>
                <a:lnTo>
                  <a:pt x="1565" y="722"/>
                </a:lnTo>
                <a:lnTo>
                  <a:pt x="1572" y="720"/>
                </a:lnTo>
                <a:lnTo>
                  <a:pt x="1574" y="720"/>
                </a:lnTo>
                <a:lnTo>
                  <a:pt x="1574" y="716"/>
                </a:lnTo>
                <a:lnTo>
                  <a:pt x="1572" y="708"/>
                </a:lnTo>
                <a:lnTo>
                  <a:pt x="1567" y="699"/>
                </a:lnTo>
                <a:lnTo>
                  <a:pt x="1567" y="714"/>
                </a:lnTo>
                <a:lnTo>
                  <a:pt x="1565" y="718"/>
                </a:lnTo>
                <a:lnTo>
                  <a:pt x="1563" y="705"/>
                </a:lnTo>
                <a:lnTo>
                  <a:pt x="1563" y="697"/>
                </a:lnTo>
                <a:lnTo>
                  <a:pt x="1563" y="691"/>
                </a:lnTo>
                <a:lnTo>
                  <a:pt x="1567" y="682"/>
                </a:lnTo>
                <a:lnTo>
                  <a:pt x="1572" y="685"/>
                </a:lnTo>
                <a:lnTo>
                  <a:pt x="1576" y="687"/>
                </a:lnTo>
                <a:lnTo>
                  <a:pt x="1580" y="687"/>
                </a:lnTo>
                <a:lnTo>
                  <a:pt x="1586" y="683"/>
                </a:lnTo>
                <a:lnTo>
                  <a:pt x="1588" y="678"/>
                </a:lnTo>
                <a:lnTo>
                  <a:pt x="1586" y="672"/>
                </a:lnTo>
                <a:lnTo>
                  <a:pt x="1576" y="660"/>
                </a:lnTo>
                <a:lnTo>
                  <a:pt x="1574" y="657"/>
                </a:lnTo>
                <a:lnTo>
                  <a:pt x="1580" y="658"/>
                </a:lnTo>
                <a:lnTo>
                  <a:pt x="1586" y="664"/>
                </a:lnTo>
                <a:lnTo>
                  <a:pt x="1590" y="670"/>
                </a:lnTo>
                <a:lnTo>
                  <a:pt x="1592" y="672"/>
                </a:lnTo>
                <a:lnTo>
                  <a:pt x="1594" y="670"/>
                </a:lnTo>
                <a:lnTo>
                  <a:pt x="1597" y="666"/>
                </a:lnTo>
                <a:lnTo>
                  <a:pt x="1603" y="662"/>
                </a:lnTo>
                <a:lnTo>
                  <a:pt x="1605" y="658"/>
                </a:lnTo>
                <a:lnTo>
                  <a:pt x="1605" y="657"/>
                </a:lnTo>
                <a:lnTo>
                  <a:pt x="1601" y="653"/>
                </a:lnTo>
                <a:lnTo>
                  <a:pt x="1597" y="649"/>
                </a:lnTo>
                <a:lnTo>
                  <a:pt x="1595" y="649"/>
                </a:lnTo>
                <a:lnTo>
                  <a:pt x="1594" y="651"/>
                </a:lnTo>
                <a:lnTo>
                  <a:pt x="1592" y="651"/>
                </a:lnTo>
                <a:lnTo>
                  <a:pt x="1588" y="649"/>
                </a:lnTo>
                <a:lnTo>
                  <a:pt x="1580" y="637"/>
                </a:lnTo>
                <a:lnTo>
                  <a:pt x="1580" y="634"/>
                </a:lnTo>
                <a:lnTo>
                  <a:pt x="1582" y="628"/>
                </a:lnTo>
                <a:lnTo>
                  <a:pt x="1588" y="626"/>
                </a:lnTo>
                <a:lnTo>
                  <a:pt x="1590" y="626"/>
                </a:lnTo>
                <a:lnTo>
                  <a:pt x="1594" y="626"/>
                </a:lnTo>
                <a:lnTo>
                  <a:pt x="1599" y="622"/>
                </a:lnTo>
                <a:lnTo>
                  <a:pt x="1613" y="609"/>
                </a:lnTo>
                <a:lnTo>
                  <a:pt x="1617" y="603"/>
                </a:lnTo>
                <a:lnTo>
                  <a:pt x="1615" y="597"/>
                </a:lnTo>
                <a:lnTo>
                  <a:pt x="1611" y="591"/>
                </a:lnTo>
                <a:lnTo>
                  <a:pt x="1607" y="587"/>
                </a:lnTo>
                <a:lnTo>
                  <a:pt x="1605" y="587"/>
                </a:lnTo>
                <a:lnTo>
                  <a:pt x="1607" y="576"/>
                </a:lnTo>
                <a:lnTo>
                  <a:pt x="1605" y="561"/>
                </a:lnTo>
                <a:lnTo>
                  <a:pt x="1607" y="553"/>
                </a:lnTo>
                <a:lnTo>
                  <a:pt x="1611" y="545"/>
                </a:lnTo>
                <a:lnTo>
                  <a:pt x="1613" y="538"/>
                </a:lnTo>
                <a:lnTo>
                  <a:pt x="1613" y="534"/>
                </a:lnTo>
                <a:lnTo>
                  <a:pt x="1613" y="528"/>
                </a:lnTo>
                <a:lnTo>
                  <a:pt x="1611" y="522"/>
                </a:lnTo>
                <a:lnTo>
                  <a:pt x="1609" y="520"/>
                </a:lnTo>
                <a:lnTo>
                  <a:pt x="1605" y="520"/>
                </a:lnTo>
                <a:lnTo>
                  <a:pt x="1601" y="522"/>
                </a:lnTo>
                <a:lnTo>
                  <a:pt x="1597" y="522"/>
                </a:lnTo>
                <a:lnTo>
                  <a:pt x="1595" y="518"/>
                </a:lnTo>
                <a:lnTo>
                  <a:pt x="1595" y="513"/>
                </a:lnTo>
                <a:lnTo>
                  <a:pt x="1595" y="509"/>
                </a:lnTo>
                <a:lnTo>
                  <a:pt x="1597" y="503"/>
                </a:lnTo>
                <a:lnTo>
                  <a:pt x="1594" y="493"/>
                </a:lnTo>
                <a:lnTo>
                  <a:pt x="1590" y="490"/>
                </a:lnTo>
                <a:lnTo>
                  <a:pt x="1584" y="490"/>
                </a:lnTo>
                <a:lnTo>
                  <a:pt x="1584" y="491"/>
                </a:lnTo>
                <a:lnTo>
                  <a:pt x="1582" y="495"/>
                </a:lnTo>
                <a:lnTo>
                  <a:pt x="1580" y="507"/>
                </a:lnTo>
                <a:lnTo>
                  <a:pt x="1576" y="518"/>
                </a:lnTo>
                <a:lnTo>
                  <a:pt x="1576" y="522"/>
                </a:lnTo>
                <a:lnTo>
                  <a:pt x="1578" y="526"/>
                </a:lnTo>
                <a:lnTo>
                  <a:pt x="1586" y="528"/>
                </a:lnTo>
                <a:lnTo>
                  <a:pt x="1592" y="532"/>
                </a:lnTo>
                <a:lnTo>
                  <a:pt x="1592" y="536"/>
                </a:lnTo>
                <a:lnTo>
                  <a:pt x="1592" y="541"/>
                </a:lnTo>
                <a:lnTo>
                  <a:pt x="1588" y="539"/>
                </a:lnTo>
                <a:lnTo>
                  <a:pt x="1588" y="541"/>
                </a:lnTo>
                <a:lnTo>
                  <a:pt x="1590" y="543"/>
                </a:lnTo>
                <a:lnTo>
                  <a:pt x="1588" y="545"/>
                </a:lnTo>
                <a:lnTo>
                  <a:pt x="1586" y="545"/>
                </a:lnTo>
                <a:lnTo>
                  <a:pt x="1588" y="547"/>
                </a:lnTo>
                <a:lnTo>
                  <a:pt x="1588" y="549"/>
                </a:lnTo>
                <a:lnTo>
                  <a:pt x="1584" y="547"/>
                </a:lnTo>
                <a:lnTo>
                  <a:pt x="1586" y="551"/>
                </a:lnTo>
                <a:lnTo>
                  <a:pt x="1586" y="553"/>
                </a:lnTo>
                <a:lnTo>
                  <a:pt x="1582" y="551"/>
                </a:lnTo>
                <a:lnTo>
                  <a:pt x="1582" y="549"/>
                </a:lnTo>
                <a:lnTo>
                  <a:pt x="1582" y="545"/>
                </a:lnTo>
                <a:lnTo>
                  <a:pt x="1582" y="543"/>
                </a:lnTo>
                <a:lnTo>
                  <a:pt x="1580" y="543"/>
                </a:lnTo>
                <a:lnTo>
                  <a:pt x="1580" y="545"/>
                </a:lnTo>
                <a:lnTo>
                  <a:pt x="1578" y="547"/>
                </a:lnTo>
                <a:lnTo>
                  <a:pt x="1576" y="549"/>
                </a:lnTo>
                <a:lnTo>
                  <a:pt x="1578" y="551"/>
                </a:lnTo>
                <a:lnTo>
                  <a:pt x="1580" y="553"/>
                </a:lnTo>
                <a:lnTo>
                  <a:pt x="1582" y="555"/>
                </a:lnTo>
                <a:lnTo>
                  <a:pt x="1582" y="557"/>
                </a:lnTo>
                <a:lnTo>
                  <a:pt x="1580" y="557"/>
                </a:lnTo>
                <a:lnTo>
                  <a:pt x="1578" y="555"/>
                </a:lnTo>
                <a:lnTo>
                  <a:pt x="1576" y="551"/>
                </a:lnTo>
                <a:lnTo>
                  <a:pt x="1572" y="547"/>
                </a:lnTo>
                <a:lnTo>
                  <a:pt x="1572" y="549"/>
                </a:lnTo>
                <a:lnTo>
                  <a:pt x="1576" y="553"/>
                </a:lnTo>
                <a:lnTo>
                  <a:pt x="1576" y="557"/>
                </a:lnTo>
                <a:lnTo>
                  <a:pt x="1569" y="559"/>
                </a:lnTo>
                <a:lnTo>
                  <a:pt x="1565" y="561"/>
                </a:lnTo>
                <a:lnTo>
                  <a:pt x="1563" y="549"/>
                </a:lnTo>
                <a:lnTo>
                  <a:pt x="1565" y="541"/>
                </a:lnTo>
                <a:lnTo>
                  <a:pt x="1565" y="526"/>
                </a:lnTo>
                <a:lnTo>
                  <a:pt x="1565" y="522"/>
                </a:lnTo>
                <a:lnTo>
                  <a:pt x="1563" y="522"/>
                </a:lnTo>
                <a:lnTo>
                  <a:pt x="1561" y="530"/>
                </a:lnTo>
                <a:lnTo>
                  <a:pt x="1561" y="536"/>
                </a:lnTo>
                <a:lnTo>
                  <a:pt x="1561" y="547"/>
                </a:lnTo>
                <a:lnTo>
                  <a:pt x="1561" y="555"/>
                </a:lnTo>
                <a:lnTo>
                  <a:pt x="1561" y="557"/>
                </a:lnTo>
                <a:lnTo>
                  <a:pt x="1559" y="557"/>
                </a:lnTo>
                <a:lnTo>
                  <a:pt x="1557" y="549"/>
                </a:lnTo>
                <a:lnTo>
                  <a:pt x="1557" y="545"/>
                </a:lnTo>
                <a:lnTo>
                  <a:pt x="1557" y="547"/>
                </a:lnTo>
                <a:lnTo>
                  <a:pt x="1555" y="553"/>
                </a:lnTo>
                <a:lnTo>
                  <a:pt x="1559" y="559"/>
                </a:lnTo>
                <a:lnTo>
                  <a:pt x="1561" y="572"/>
                </a:lnTo>
                <a:lnTo>
                  <a:pt x="1555" y="553"/>
                </a:lnTo>
                <a:lnTo>
                  <a:pt x="1551" y="534"/>
                </a:lnTo>
                <a:lnTo>
                  <a:pt x="1549" y="520"/>
                </a:lnTo>
                <a:lnTo>
                  <a:pt x="1547" y="511"/>
                </a:lnTo>
                <a:lnTo>
                  <a:pt x="1547" y="499"/>
                </a:lnTo>
                <a:lnTo>
                  <a:pt x="1546" y="488"/>
                </a:lnTo>
                <a:lnTo>
                  <a:pt x="1546" y="503"/>
                </a:lnTo>
                <a:lnTo>
                  <a:pt x="1546" y="499"/>
                </a:lnTo>
                <a:lnTo>
                  <a:pt x="1546" y="484"/>
                </a:lnTo>
                <a:lnTo>
                  <a:pt x="1546" y="486"/>
                </a:lnTo>
                <a:lnTo>
                  <a:pt x="1544" y="484"/>
                </a:lnTo>
                <a:lnTo>
                  <a:pt x="1544" y="478"/>
                </a:lnTo>
                <a:lnTo>
                  <a:pt x="1544" y="482"/>
                </a:lnTo>
                <a:lnTo>
                  <a:pt x="1542" y="461"/>
                </a:lnTo>
                <a:lnTo>
                  <a:pt x="1542" y="459"/>
                </a:lnTo>
                <a:lnTo>
                  <a:pt x="1540" y="461"/>
                </a:lnTo>
                <a:lnTo>
                  <a:pt x="1540" y="463"/>
                </a:lnTo>
                <a:lnTo>
                  <a:pt x="1540" y="468"/>
                </a:lnTo>
                <a:lnTo>
                  <a:pt x="1540" y="461"/>
                </a:lnTo>
                <a:lnTo>
                  <a:pt x="1540" y="453"/>
                </a:lnTo>
                <a:lnTo>
                  <a:pt x="1538" y="442"/>
                </a:lnTo>
                <a:lnTo>
                  <a:pt x="1538" y="438"/>
                </a:lnTo>
                <a:lnTo>
                  <a:pt x="1536" y="434"/>
                </a:lnTo>
                <a:lnTo>
                  <a:pt x="1536" y="438"/>
                </a:lnTo>
                <a:lnTo>
                  <a:pt x="1534" y="453"/>
                </a:lnTo>
                <a:lnTo>
                  <a:pt x="1534" y="466"/>
                </a:lnTo>
                <a:lnTo>
                  <a:pt x="1534" y="482"/>
                </a:lnTo>
                <a:lnTo>
                  <a:pt x="1534" y="486"/>
                </a:lnTo>
                <a:lnTo>
                  <a:pt x="1536" y="472"/>
                </a:lnTo>
                <a:lnTo>
                  <a:pt x="1538" y="465"/>
                </a:lnTo>
                <a:lnTo>
                  <a:pt x="1538" y="472"/>
                </a:lnTo>
                <a:lnTo>
                  <a:pt x="1538" y="480"/>
                </a:lnTo>
                <a:lnTo>
                  <a:pt x="1540" y="476"/>
                </a:lnTo>
                <a:lnTo>
                  <a:pt x="1540" y="478"/>
                </a:lnTo>
                <a:lnTo>
                  <a:pt x="1540" y="486"/>
                </a:lnTo>
                <a:lnTo>
                  <a:pt x="1538" y="490"/>
                </a:lnTo>
                <a:lnTo>
                  <a:pt x="1538" y="480"/>
                </a:lnTo>
                <a:lnTo>
                  <a:pt x="1538" y="476"/>
                </a:lnTo>
                <a:lnTo>
                  <a:pt x="1538" y="480"/>
                </a:lnTo>
                <a:lnTo>
                  <a:pt x="1536" y="497"/>
                </a:lnTo>
                <a:lnTo>
                  <a:pt x="1536" y="507"/>
                </a:lnTo>
                <a:lnTo>
                  <a:pt x="1540" y="511"/>
                </a:lnTo>
                <a:lnTo>
                  <a:pt x="1542" y="513"/>
                </a:lnTo>
                <a:lnTo>
                  <a:pt x="1546" y="513"/>
                </a:lnTo>
                <a:lnTo>
                  <a:pt x="1546" y="522"/>
                </a:lnTo>
                <a:lnTo>
                  <a:pt x="1544" y="530"/>
                </a:lnTo>
                <a:lnTo>
                  <a:pt x="1538" y="514"/>
                </a:lnTo>
                <a:lnTo>
                  <a:pt x="1542" y="557"/>
                </a:lnTo>
                <a:lnTo>
                  <a:pt x="1546" y="618"/>
                </a:lnTo>
                <a:lnTo>
                  <a:pt x="1546" y="639"/>
                </a:lnTo>
                <a:lnTo>
                  <a:pt x="1540" y="566"/>
                </a:lnTo>
                <a:lnTo>
                  <a:pt x="1536" y="511"/>
                </a:lnTo>
                <a:lnTo>
                  <a:pt x="1534" y="507"/>
                </a:lnTo>
                <a:lnTo>
                  <a:pt x="1530" y="497"/>
                </a:lnTo>
                <a:lnTo>
                  <a:pt x="1528" y="482"/>
                </a:lnTo>
                <a:lnTo>
                  <a:pt x="1528" y="468"/>
                </a:lnTo>
                <a:lnTo>
                  <a:pt x="1530" y="463"/>
                </a:lnTo>
                <a:lnTo>
                  <a:pt x="1528" y="447"/>
                </a:lnTo>
                <a:lnTo>
                  <a:pt x="1526" y="451"/>
                </a:lnTo>
                <a:lnTo>
                  <a:pt x="1526" y="447"/>
                </a:lnTo>
                <a:lnTo>
                  <a:pt x="1526" y="438"/>
                </a:lnTo>
                <a:lnTo>
                  <a:pt x="1524" y="430"/>
                </a:lnTo>
                <a:lnTo>
                  <a:pt x="1522" y="438"/>
                </a:lnTo>
                <a:lnTo>
                  <a:pt x="1522" y="451"/>
                </a:lnTo>
                <a:lnTo>
                  <a:pt x="1522" y="442"/>
                </a:lnTo>
                <a:lnTo>
                  <a:pt x="1522" y="443"/>
                </a:lnTo>
                <a:lnTo>
                  <a:pt x="1521" y="443"/>
                </a:lnTo>
                <a:lnTo>
                  <a:pt x="1522" y="440"/>
                </a:lnTo>
                <a:lnTo>
                  <a:pt x="1522" y="436"/>
                </a:lnTo>
                <a:lnTo>
                  <a:pt x="1521" y="420"/>
                </a:lnTo>
                <a:lnTo>
                  <a:pt x="1519" y="413"/>
                </a:lnTo>
                <a:lnTo>
                  <a:pt x="1519" y="417"/>
                </a:lnTo>
                <a:lnTo>
                  <a:pt x="1519" y="407"/>
                </a:lnTo>
                <a:lnTo>
                  <a:pt x="1517" y="392"/>
                </a:lnTo>
                <a:lnTo>
                  <a:pt x="1517" y="394"/>
                </a:lnTo>
                <a:lnTo>
                  <a:pt x="1519" y="409"/>
                </a:lnTo>
                <a:lnTo>
                  <a:pt x="1519" y="442"/>
                </a:lnTo>
                <a:lnTo>
                  <a:pt x="1519" y="449"/>
                </a:lnTo>
                <a:lnTo>
                  <a:pt x="1521" y="445"/>
                </a:lnTo>
                <a:lnTo>
                  <a:pt x="1521" y="453"/>
                </a:lnTo>
                <a:lnTo>
                  <a:pt x="1521" y="436"/>
                </a:lnTo>
                <a:lnTo>
                  <a:pt x="1522" y="468"/>
                </a:lnTo>
                <a:lnTo>
                  <a:pt x="1524" y="503"/>
                </a:lnTo>
                <a:lnTo>
                  <a:pt x="1522" y="472"/>
                </a:lnTo>
                <a:lnTo>
                  <a:pt x="1522" y="466"/>
                </a:lnTo>
                <a:lnTo>
                  <a:pt x="1522" y="470"/>
                </a:lnTo>
                <a:lnTo>
                  <a:pt x="1522" y="490"/>
                </a:lnTo>
                <a:lnTo>
                  <a:pt x="1524" y="528"/>
                </a:lnTo>
                <a:lnTo>
                  <a:pt x="1526" y="534"/>
                </a:lnTo>
                <a:lnTo>
                  <a:pt x="1526" y="528"/>
                </a:lnTo>
                <a:lnTo>
                  <a:pt x="1524" y="516"/>
                </a:lnTo>
                <a:lnTo>
                  <a:pt x="1524" y="507"/>
                </a:lnTo>
                <a:lnTo>
                  <a:pt x="1526" y="514"/>
                </a:lnTo>
                <a:lnTo>
                  <a:pt x="1526" y="524"/>
                </a:lnTo>
                <a:lnTo>
                  <a:pt x="1526" y="538"/>
                </a:lnTo>
                <a:lnTo>
                  <a:pt x="1526" y="526"/>
                </a:lnTo>
                <a:lnTo>
                  <a:pt x="1526" y="547"/>
                </a:lnTo>
                <a:lnTo>
                  <a:pt x="1530" y="566"/>
                </a:lnTo>
                <a:lnTo>
                  <a:pt x="1530" y="568"/>
                </a:lnTo>
                <a:lnTo>
                  <a:pt x="1532" y="591"/>
                </a:lnTo>
                <a:lnTo>
                  <a:pt x="1526" y="557"/>
                </a:lnTo>
                <a:lnTo>
                  <a:pt x="1524" y="524"/>
                </a:lnTo>
                <a:lnTo>
                  <a:pt x="1522" y="505"/>
                </a:lnTo>
                <a:lnTo>
                  <a:pt x="1522" y="503"/>
                </a:lnTo>
                <a:lnTo>
                  <a:pt x="1522" y="495"/>
                </a:lnTo>
                <a:lnTo>
                  <a:pt x="1521" y="465"/>
                </a:lnTo>
                <a:lnTo>
                  <a:pt x="1521" y="488"/>
                </a:lnTo>
                <a:lnTo>
                  <a:pt x="1521" y="480"/>
                </a:lnTo>
                <a:lnTo>
                  <a:pt x="1519" y="451"/>
                </a:lnTo>
                <a:lnTo>
                  <a:pt x="1519" y="474"/>
                </a:lnTo>
                <a:lnTo>
                  <a:pt x="1519" y="470"/>
                </a:lnTo>
                <a:lnTo>
                  <a:pt x="1517" y="443"/>
                </a:lnTo>
                <a:lnTo>
                  <a:pt x="1517" y="447"/>
                </a:lnTo>
                <a:lnTo>
                  <a:pt x="1517" y="445"/>
                </a:lnTo>
                <a:lnTo>
                  <a:pt x="1515" y="436"/>
                </a:lnTo>
                <a:lnTo>
                  <a:pt x="1517" y="440"/>
                </a:lnTo>
                <a:lnTo>
                  <a:pt x="1513" y="407"/>
                </a:lnTo>
                <a:lnTo>
                  <a:pt x="1513" y="405"/>
                </a:lnTo>
                <a:lnTo>
                  <a:pt x="1513" y="407"/>
                </a:lnTo>
                <a:lnTo>
                  <a:pt x="1511" y="394"/>
                </a:lnTo>
                <a:lnTo>
                  <a:pt x="1511" y="382"/>
                </a:lnTo>
                <a:lnTo>
                  <a:pt x="1511" y="374"/>
                </a:lnTo>
                <a:lnTo>
                  <a:pt x="1507" y="369"/>
                </a:lnTo>
                <a:lnTo>
                  <a:pt x="1505" y="363"/>
                </a:lnTo>
                <a:lnTo>
                  <a:pt x="1507" y="376"/>
                </a:lnTo>
                <a:lnTo>
                  <a:pt x="1505" y="359"/>
                </a:lnTo>
                <a:lnTo>
                  <a:pt x="1503" y="357"/>
                </a:lnTo>
                <a:lnTo>
                  <a:pt x="1503" y="361"/>
                </a:lnTo>
                <a:lnTo>
                  <a:pt x="1503" y="353"/>
                </a:lnTo>
                <a:lnTo>
                  <a:pt x="1507" y="480"/>
                </a:lnTo>
                <a:lnTo>
                  <a:pt x="1501" y="338"/>
                </a:lnTo>
                <a:lnTo>
                  <a:pt x="1501" y="332"/>
                </a:lnTo>
                <a:lnTo>
                  <a:pt x="1501" y="305"/>
                </a:lnTo>
                <a:lnTo>
                  <a:pt x="1501" y="324"/>
                </a:lnTo>
                <a:lnTo>
                  <a:pt x="1503" y="280"/>
                </a:lnTo>
                <a:lnTo>
                  <a:pt x="1505" y="361"/>
                </a:lnTo>
                <a:lnTo>
                  <a:pt x="1507" y="369"/>
                </a:lnTo>
                <a:lnTo>
                  <a:pt x="1507" y="349"/>
                </a:lnTo>
                <a:lnTo>
                  <a:pt x="1505" y="330"/>
                </a:lnTo>
                <a:lnTo>
                  <a:pt x="1507" y="340"/>
                </a:lnTo>
                <a:lnTo>
                  <a:pt x="1511" y="369"/>
                </a:lnTo>
                <a:lnTo>
                  <a:pt x="1511" y="372"/>
                </a:lnTo>
                <a:lnTo>
                  <a:pt x="1505" y="305"/>
                </a:lnTo>
                <a:lnTo>
                  <a:pt x="1503" y="274"/>
                </a:lnTo>
                <a:lnTo>
                  <a:pt x="1505" y="299"/>
                </a:lnTo>
                <a:lnTo>
                  <a:pt x="1503" y="244"/>
                </a:lnTo>
                <a:lnTo>
                  <a:pt x="1503" y="240"/>
                </a:lnTo>
                <a:lnTo>
                  <a:pt x="1503" y="246"/>
                </a:lnTo>
                <a:lnTo>
                  <a:pt x="1503" y="261"/>
                </a:lnTo>
                <a:lnTo>
                  <a:pt x="1505" y="286"/>
                </a:lnTo>
                <a:lnTo>
                  <a:pt x="1505" y="290"/>
                </a:lnTo>
                <a:lnTo>
                  <a:pt x="1505" y="282"/>
                </a:lnTo>
                <a:lnTo>
                  <a:pt x="1507" y="305"/>
                </a:lnTo>
                <a:lnTo>
                  <a:pt x="1507" y="321"/>
                </a:lnTo>
                <a:lnTo>
                  <a:pt x="1507" y="326"/>
                </a:lnTo>
                <a:lnTo>
                  <a:pt x="1511" y="324"/>
                </a:lnTo>
                <a:lnTo>
                  <a:pt x="1511" y="326"/>
                </a:lnTo>
                <a:lnTo>
                  <a:pt x="1511" y="346"/>
                </a:lnTo>
                <a:lnTo>
                  <a:pt x="1513" y="365"/>
                </a:lnTo>
                <a:lnTo>
                  <a:pt x="1513" y="369"/>
                </a:lnTo>
                <a:lnTo>
                  <a:pt x="1513" y="365"/>
                </a:lnTo>
                <a:lnTo>
                  <a:pt x="1513" y="357"/>
                </a:lnTo>
                <a:lnTo>
                  <a:pt x="1511" y="326"/>
                </a:lnTo>
                <a:lnTo>
                  <a:pt x="1511" y="322"/>
                </a:lnTo>
                <a:lnTo>
                  <a:pt x="1513" y="347"/>
                </a:lnTo>
                <a:lnTo>
                  <a:pt x="1513" y="351"/>
                </a:lnTo>
                <a:lnTo>
                  <a:pt x="1513" y="349"/>
                </a:lnTo>
                <a:lnTo>
                  <a:pt x="1513" y="346"/>
                </a:lnTo>
                <a:lnTo>
                  <a:pt x="1513" y="363"/>
                </a:lnTo>
                <a:lnTo>
                  <a:pt x="1515" y="361"/>
                </a:lnTo>
                <a:lnTo>
                  <a:pt x="1515" y="346"/>
                </a:lnTo>
                <a:lnTo>
                  <a:pt x="1515" y="330"/>
                </a:lnTo>
                <a:lnTo>
                  <a:pt x="1515" y="332"/>
                </a:lnTo>
                <a:lnTo>
                  <a:pt x="1517" y="338"/>
                </a:lnTo>
                <a:lnTo>
                  <a:pt x="1517" y="361"/>
                </a:lnTo>
                <a:lnTo>
                  <a:pt x="1519" y="365"/>
                </a:lnTo>
                <a:lnTo>
                  <a:pt x="1519" y="363"/>
                </a:lnTo>
                <a:lnTo>
                  <a:pt x="1519" y="346"/>
                </a:lnTo>
                <a:lnTo>
                  <a:pt x="1519" y="311"/>
                </a:lnTo>
                <a:lnTo>
                  <a:pt x="1521" y="286"/>
                </a:lnTo>
                <a:lnTo>
                  <a:pt x="1521" y="282"/>
                </a:lnTo>
                <a:lnTo>
                  <a:pt x="1521" y="286"/>
                </a:lnTo>
                <a:lnTo>
                  <a:pt x="1522" y="305"/>
                </a:lnTo>
                <a:lnTo>
                  <a:pt x="1522" y="309"/>
                </a:lnTo>
                <a:lnTo>
                  <a:pt x="1524" y="303"/>
                </a:lnTo>
                <a:lnTo>
                  <a:pt x="1526" y="276"/>
                </a:lnTo>
                <a:lnTo>
                  <a:pt x="1521" y="263"/>
                </a:lnTo>
                <a:lnTo>
                  <a:pt x="1521" y="257"/>
                </a:lnTo>
                <a:lnTo>
                  <a:pt x="1522" y="255"/>
                </a:lnTo>
                <a:lnTo>
                  <a:pt x="1526" y="255"/>
                </a:lnTo>
                <a:lnTo>
                  <a:pt x="1530" y="255"/>
                </a:lnTo>
                <a:lnTo>
                  <a:pt x="1532" y="257"/>
                </a:lnTo>
                <a:lnTo>
                  <a:pt x="1538" y="263"/>
                </a:lnTo>
                <a:lnTo>
                  <a:pt x="1534" y="273"/>
                </a:lnTo>
                <a:lnTo>
                  <a:pt x="1530" y="280"/>
                </a:lnTo>
                <a:lnTo>
                  <a:pt x="1528" y="278"/>
                </a:lnTo>
                <a:lnTo>
                  <a:pt x="1526" y="294"/>
                </a:lnTo>
                <a:lnTo>
                  <a:pt x="1526" y="299"/>
                </a:lnTo>
                <a:lnTo>
                  <a:pt x="1528" y="298"/>
                </a:lnTo>
                <a:lnTo>
                  <a:pt x="1530" y="290"/>
                </a:lnTo>
                <a:lnTo>
                  <a:pt x="1530" y="298"/>
                </a:lnTo>
                <a:lnTo>
                  <a:pt x="1528" y="309"/>
                </a:lnTo>
                <a:lnTo>
                  <a:pt x="1524" y="322"/>
                </a:lnTo>
                <a:lnTo>
                  <a:pt x="1522" y="326"/>
                </a:lnTo>
                <a:lnTo>
                  <a:pt x="1524" y="326"/>
                </a:lnTo>
                <a:lnTo>
                  <a:pt x="1526" y="324"/>
                </a:lnTo>
                <a:lnTo>
                  <a:pt x="1528" y="324"/>
                </a:lnTo>
                <a:lnTo>
                  <a:pt x="1526" y="338"/>
                </a:lnTo>
                <a:lnTo>
                  <a:pt x="1524" y="347"/>
                </a:lnTo>
                <a:lnTo>
                  <a:pt x="1524" y="357"/>
                </a:lnTo>
                <a:lnTo>
                  <a:pt x="1526" y="359"/>
                </a:lnTo>
                <a:lnTo>
                  <a:pt x="1526" y="357"/>
                </a:lnTo>
                <a:lnTo>
                  <a:pt x="1528" y="349"/>
                </a:lnTo>
                <a:lnTo>
                  <a:pt x="1530" y="324"/>
                </a:lnTo>
                <a:lnTo>
                  <a:pt x="1532" y="321"/>
                </a:lnTo>
                <a:lnTo>
                  <a:pt x="1536" y="340"/>
                </a:lnTo>
                <a:lnTo>
                  <a:pt x="1536" y="342"/>
                </a:lnTo>
                <a:lnTo>
                  <a:pt x="1534" y="340"/>
                </a:lnTo>
                <a:lnTo>
                  <a:pt x="1534" y="338"/>
                </a:lnTo>
                <a:lnTo>
                  <a:pt x="1532" y="338"/>
                </a:lnTo>
                <a:lnTo>
                  <a:pt x="1530" y="361"/>
                </a:lnTo>
                <a:lnTo>
                  <a:pt x="1530" y="363"/>
                </a:lnTo>
                <a:lnTo>
                  <a:pt x="1536" y="359"/>
                </a:lnTo>
                <a:lnTo>
                  <a:pt x="1536" y="357"/>
                </a:lnTo>
                <a:lnTo>
                  <a:pt x="1544" y="353"/>
                </a:lnTo>
                <a:lnTo>
                  <a:pt x="1547" y="347"/>
                </a:lnTo>
                <a:lnTo>
                  <a:pt x="1547" y="340"/>
                </a:lnTo>
                <a:lnTo>
                  <a:pt x="1546" y="322"/>
                </a:lnTo>
                <a:lnTo>
                  <a:pt x="1547" y="315"/>
                </a:lnTo>
                <a:lnTo>
                  <a:pt x="1547" y="307"/>
                </a:lnTo>
                <a:lnTo>
                  <a:pt x="1547" y="305"/>
                </a:lnTo>
                <a:lnTo>
                  <a:pt x="1551" y="303"/>
                </a:lnTo>
                <a:lnTo>
                  <a:pt x="1555" y="301"/>
                </a:lnTo>
                <a:lnTo>
                  <a:pt x="1557" y="301"/>
                </a:lnTo>
                <a:lnTo>
                  <a:pt x="1555" y="299"/>
                </a:lnTo>
                <a:lnTo>
                  <a:pt x="1553" y="299"/>
                </a:lnTo>
                <a:lnTo>
                  <a:pt x="1546" y="301"/>
                </a:lnTo>
                <a:lnTo>
                  <a:pt x="1544" y="298"/>
                </a:lnTo>
                <a:lnTo>
                  <a:pt x="1549" y="296"/>
                </a:lnTo>
                <a:lnTo>
                  <a:pt x="1544" y="296"/>
                </a:lnTo>
                <a:lnTo>
                  <a:pt x="1538" y="288"/>
                </a:lnTo>
                <a:lnTo>
                  <a:pt x="1542" y="286"/>
                </a:lnTo>
                <a:lnTo>
                  <a:pt x="1544" y="282"/>
                </a:lnTo>
                <a:lnTo>
                  <a:pt x="1544" y="280"/>
                </a:lnTo>
                <a:lnTo>
                  <a:pt x="1542" y="282"/>
                </a:lnTo>
                <a:lnTo>
                  <a:pt x="1538" y="286"/>
                </a:lnTo>
                <a:lnTo>
                  <a:pt x="1536" y="286"/>
                </a:lnTo>
                <a:lnTo>
                  <a:pt x="1538" y="282"/>
                </a:lnTo>
                <a:lnTo>
                  <a:pt x="1542" y="276"/>
                </a:lnTo>
                <a:lnTo>
                  <a:pt x="1542" y="274"/>
                </a:lnTo>
                <a:lnTo>
                  <a:pt x="1540" y="278"/>
                </a:lnTo>
                <a:lnTo>
                  <a:pt x="1536" y="282"/>
                </a:lnTo>
                <a:lnTo>
                  <a:pt x="1534" y="282"/>
                </a:lnTo>
                <a:lnTo>
                  <a:pt x="1536" y="274"/>
                </a:lnTo>
                <a:lnTo>
                  <a:pt x="1540" y="265"/>
                </a:lnTo>
                <a:lnTo>
                  <a:pt x="1544" y="267"/>
                </a:lnTo>
                <a:lnTo>
                  <a:pt x="1546" y="273"/>
                </a:lnTo>
                <a:lnTo>
                  <a:pt x="1546" y="282"/>
                </a:lnTo>
                <a:lnTo>
                  <a:pt x="1547" y="284"/>
                </a:lnTo>
                <a:lnTo>
                  <a:pt x="1553" y="286"/>
                </a:lnTo>
                <a:lnTo>
                  <a:pt x="1555" y="288"/>
                </a:lnTo>
                <a:lnTo>
                  <a:pt x="1555" y="290"/>
                </a:lnTo>
                <a:lnTo>
                  <a:pt x="1553" y="286"/>
                </a:lnTo>
                <a:lnTo>
                  <a:pt x="1563" y="286"/>
                </a:lnTo>
                <a:lnTo>
                  <a:pt x="1559" y="288"/>
                </a:lnTo>
                <a:lnTo>
                  <a:pt x="1555" y="290"/>
                </a:lnTo>
                <a:lnTo>
                  <a:pt x="1559" y="305"/>
                </a:lnTo>
                <a:lnTo>
                  <a:pt x="1561" y="330"/>
                </a:lnTo>
                <a:lnTo>
                  <a:pt x="1561" y="376"/>
                </a:lnTo>
                <a:lnTo>
                  <a:pt x="1563" y="388"/>
                </a:lnTo>
                <a:lnTo>
                  <a:pt x="1565" y="392"/>
                </a:lnTo>
                <a:lnTo>
                  <a:pt x="1569" y="394"/>
                </a:lnTo>
                <a:lnTo>
                  <a:pt x="1572" y="395"/>
                </a:lnTo>
                <a:lnTo>
                  <a:pt x="1574" y="399"/>
                </a:lnTo>
                <a:lnTo>
                  <a:pt x="1576" y="407"/>
                </a:lnTo>
                <a:lnTo>
                  <a:pt x="1576" y="415"/>
                </a:lnTo>
                <a:lnTo>
                  <a:pt x="1572" y="418"/>
                </a:lnTo>
                <a:lnTo>
                  <a:pt x="1569" y="422"/>
                </a:lnTo>
                <a:lnTo>
                  <a:pt x="1567" y="426"/>
                </a:lnTo>
                <a:lnTo>
                  <a:pt x="1569" y="428"/>
                </a:lnTo>
                <a:lnTo>
                  <a:pt x="1570" y="432"/>
                </a:lnTo>
                <a:lnTo>
                  <a:pt x="1570" y="440"/>
                </a:lnTo>
                <a:lnTo>
                  <a:pt x="1572" y="447"/>
                </a:lnTo>
                <a:lnTo>
                  <a:pt x="1569" y="447"/>
                </a:lnTo>
                <a:lnTo>
                  <a:pt x="1567" y="449"/>
                </a:lnTo>
                <a:lnTo>
                  <a:pt x="1569" y="455"/>
                </a:lnTo>
                <a:lnTo>
                  <a:pt x="1570" y="459"/>
                </a:lnTo>
                <a:lnTo>
                  <a:pt x="1572" y="461"/>
                </a:lnTo>
                <a:lnTo>
                  <a:pt x="1578" y="461"/>
                </a:lnTo>
                <a:lnTo>
                  <a:pt x="1584" y="457"/>
                </a:lnTo>
                <a:lnTo>
                  <a:pt x="1586" y="453"/>
                </a:lnTo>
                <a:lnTo>
                  <a:pt x="1584" y="443"/>
                </a:lnTo>
                <a:lnTo>
                  <a:pt x="1582" y="440"/>
                </a:lnTo>
                <a:lnTo>
                  <a:pt x="1590" y="438"/>
                </a:lnTo>
                <a:lnTo>
                  <a:pt x="1594" y="436"/>
                </a:lnTo>
                <a:lnTo>
                  <a:pt x="1595" y="438"/>
                </a:lnTo>
                <a:lnTo>
                  <a:pt x="1594" y="451"/>
                </a:lnTo>
                <a:lnTo>
                  <a:pt x="1594" y="455"/>
                </a:lnTo>
                <a:lnTo>
                  <a:pt x="1595" y="457"/>
                </a:lnTo>
                <a:lnTo>
                  <a:pt x="1595" y="455"/>
                </a:lnTo>
                <a:lnTo>
                  <a:pt x="1603" y="445"/>
                </a:lnTo>
                <a:lnTo>
                  <a:pt x="1601" y="445"/>
                </a:lnTo>
                <a:lnTo>
                  <a:pt x="1599" y="442"/>
                </a:lnTo>
                <a:lnTo>
                  <a:pt x="1601" y="434"/>
                </a:lnTo>
                <a:lnTo>
                  <a:pt x="1599" y="434"/>
                </a:lnTo>
                <a:lnTo>
                  <a:pt x="1599" y="426"/>
                </a:lnTo>
                <a:lnTo>
                  <a:pt x="1605" y="417"/>
                </a:lnTo>
                <a:lnTo>
                  <a:pt x="1603" y="411"/>
                </a:lnTo>
                <a:lnTo>
                  <a:pt x="1603" y="407"/>
                </a:lnTo>
                <a:lnTo>
                  <a:pt x="1603" y="411"/>
                </a:lnTo>
                <a:lnTo>
                  <a:pt x="1599" y="415"/>
                </a:lnTo>
                <a:lnTo>
                  <a:pt x="1599" y="413"/>
                </a:lnTo>
                <a:lnTo>
                  <a:pt x="1599" y="407"/>
                </a:lnTo>
                <a:lnTo>
                  <a:pt x="1599" y="394"/>
                </a:lnTo>
                <a:lnTo>
                  <a:pt x="1597" y="392"/>
                </a:lnTo>
                <a:lnTo>
                  <a:pt x="1597" y="394"/>
                </a:lnTo>
                <a:lnTo>
                  <a:pt x="1595" y="411"/>
                </a:lnTo>
                <a:lnTo>
                  <a:pt x="1594" y="420"/>
                </a:lnTo>
                <a:lnTo>
                  <a:pt x="1592" y="420"/>
                </a:lnTo>
                <a:lnTo>
                  <a:pt x="1588" y="418"/>
                </a:lnTo>
                <a:lnTo>
                  <a:pt x="1584" y="415"/>
                </a:lnTo>
                <a:lnTo>
                  <a:pt x="1584" y="407"/>
                </a:lnTo>
                <a:lnTo>
                  <a:pt x="1586" y="403"/>
                </a:lnTo>
                <a:lnTo>
                  <a:pt x="1588" y="403"/>
                </a:lnTo>
                <a:lnTo>
                  <a:pt x="1590" y="405"/>
                </a:lnTo>
                <a:lnTo>
                  <a:pt x="1592" y="405"/>
                </a:lnTo>
                <a:lnTo>
                  <a:pt x="1592" y="403"/>
                </a:lnTo>
                <a:lnTo>
                  <a:pt x="1590" y="394"/>
                </a:lnTo>
                <a:lnTo>
                  <a:pt x="1584" y="363"/>
                </a:lnTo>
                <a:lnTo>
                  <a:pt x="1582" y="346"/>
                </a:lnTo>
                <a:lnTo>
                  <a:pt x="1584" y="349"/>
                </a:lnTo>
                <a:lnTo>
                  <a:pt x="1588" y="355"/>
                </a:lnTo>
                <a:lnTo>
                  <a:pt x="1592" y="357"/>
                </a:lnTo>
                <a:lnTo>
                  <a:pt x="1592" y="353"/>
                </a:lnTo>
                <a:lnTo>
                  <a:pt x="1590" y="342"/>
                </a:lnTo>
                <a:lnTo>
                  <a:pt x="1588" y="336"/>
                </a:lnTo>
                <a:lnTo>
                  <a:pt x="1590" y="326"/>
                </a:lnTo>
                <a:lnTo>
                  <a:pt x="1590" y="324"/>
                </a:lnTo>
                <a:lnTo>
                  <a:pt x="1592" y="328"/>
                </a:lnTo>
                <a:lnTo>
                  <a:pt x="1594" y="340"/>
                </a:lnTo>
                <a:lnTo>
                  <a:pt x="1595" y="340"/>
                </a:lnTo>
                <a:lnTo>
                  <a:pt x="1597" y="334"/>
                </a:lnTo>
                <a:lnTo>
                  <a:pt x="1595" y="334"/>
                </a:lnTo>
                <a:lnTo>
                  <a:pt x="1595" y="328"/>
                </a:lnTo>
                <a:lnTo>
                  <a:pt x="1594" y="324"/>
                </a:lnTo>
                <a:lnTo>
                  <a:pt x="1594" y="319"/>
                </a:lnTo>
                <a:lnTo>
                  <a:pt x="1595" y="319"/>
                </a:lnTo>
                <a:lnTo>
                  <a:pt x="1597" y="321"/>
                </a:lnTo>
                <a:lnTo>
                  <a:pt x="1599" y="321"/>
                </a:lnTo>
                <a:lnTo>
                  <a:pt x="1599" y="319"/>
                </a:lnTo>
                <a:lnTo>
                  <a:pt x="1597" y="309"/>
                </a:lnTo>
                <a:lnTo>
                  <a:pt x="1595" y="309"/>
                </a:lnTo>
                <a:lnTo>
                  <a:pt x="1595" y="307"/>
                </a:lnTo>
                <a:lnTo>
                  <a:pt x="1594" y="307"/>
                </a:lnTo>
                <a:lnTo>
                  <a:pt x="1594" y="311"/>
                </a:lnTo>
                <a:lnTo>
                  <a:pt x="1588" y="298"/>
                </a:lnTo>
                <a:lnTo>
                  <a:pt x="1590" y="299"/>
                </a:lnTo>
                <a:lnTo>
                  <a:pt x="1594" y="301"/>
                </a:lnTo>
                <a:lnTo>
                  <a:pt x="1595" y="301"/>
                </a:lnTo>
                <a:lnTo>
                  <a:pt x="1597" y="299"/>
                </a:lnTo>
                <a:lnTo>
                  <a:pt x="1597" y="296"/>
                </a:lnTo>
                <a:lnTo>
                  <a:pt x="1599" y="296"/>
                </a:lnTo>
                <a:lnTo>
                  <a:pt x="1601" y="299"/>
                </a:lnTo>
                <a:lnTo>
                  <a:pt x="1607" y="286"/>
                </a:lnTo>
                <a:lnTo>
                  <a:pt x="1607" y="280"/>
                </a:lnTo>
                <a:lnTo>
                  <a:pt x="1607" y="273"/>
                </a:lnTo>
                <a:lnTo>
                  <a:pt x="1607" y="261"/>
                </a:lnTo>
                <a:lnTo>
                  <a:pt x="1607" y="259"/>
                </a:lnTo>
                <a:lnTo>
                  <a:pt x="1611" y="257"/>
                </a:lnTo>
                <a:lnTo>
                  <a:pt x="1622" y="261"/>
                </a:lnTo>
                <a:lnTo>
                  <a:pt x="1624" y="261"/>
                </a:lnTo>
                <a:lnTo>
                  <a:pt x="1624" y="257"/>
                </a:lnTo>
                <a:lnTo>
                  <a:pt x="1617" y="246"/>
                </a:lnTo>
                <a:lnTo>
                  <a:pt x="1615" y="242"/>
                </a:lnTo>
                <a:lnTo>
                  <a:pt x="1617" y="240"/>
                </a:lnTo>
                <a:lnTo>
                  <a:pt x="1618" y="240"/>
                </a:lnTo>
                <a:lnTo>
                  <a:pt x="1624" y="242"/>
                </a:lnTo>
                <a:lnTo>
                  <a:pt x="1459" y="129"/>
                </a:lnTo>
                <a:lnTo>
                  <a:pt x="8" y="411"/>
                </a:lnTo>
                <a:lnTo>
                  <a:pt x="8" y="407"/>
                </a:lnTo>
                <a:lnTo>
                  <a:pt x="10" y="405"/>
                </a:lnTo>
                <a:lnTo>
                  <a:pt x="10" y="409"/>
                </a:lnTo>
                <a:lnTo>
                  <a:pt x="8" y="411"/>
                </a:lnTo>
                <a:lnTo>
                  <a:pt x="1459" y="129"/>
                </a:lnTo>
                <a:lnTo>
                  <a:pt x="10" y="632"/>
                </a:lnTo>
                <a:lnTo>
                  <a:pt x="10" y="630"/>
                </a:lnTo>
                <a:lnTo>
                  <a:pt x="11" y="645"/>
                </a:lnTo>
                <a:lnTo>
                  <a:pt x="10" y="632"/>
                </a:lnTo>
                <a:lnTo>
                  <a:pt x="1459" y="129"/>
                </a:lnTo>
                <a:lnTo>
                  <a:pt x="34" y="651"/>
                </a:lnTo>
                <a:lnTo>
                  <a:pt x="33" y="643"/>
                </a:lnTo>
                <a:lnTo>
                  <a:pt x="34" y="647"/>
                </a:lnTo>
                <a:lnTo>
                  <a:pt x="34" y="651"/>
                </a:lnTo>
                <a:lnTo>
                  <a:pt x="1459" y="129"/>
                </a:lnTo>
                <a:lnTo>
                  <a:pt x="42" y="430"/>
                </a:lnTo>
                <a:lnTo>
                  <a:pt x="42" y="428"/>
                </a:lnTo>
                <a:lnTo>
                  <a:pt x="44" y="434"/>
                </a:lnTo>
                <a:lnTo>
                  <a:pt x="42" y="436"/>
                </a:lnTo>
                <a:lnTo>
                  <a:pt x="44" y="434"/>
                </a:lnTo>
                <a:lnTo>
                  <a:pt x="44" y="443"/>
                </a:lnTo>
                <a:lnTo>
                  <a:pt x="42" y="438"/>
                </a:lnTo>
                <a:lnTo>
                  <a:pt x="40" y="434"/>
                </a:lnTo>
                <a:lnTo>
                  <a:pt x="42" y="430"/>
                </a:lnTo>
                <a:lnTo>
                  <a:pt x="1459" y="129"/>
                </a:lnTo>
                <a:lnTo>
                  <a:pt x="44" y="570"/>
                </a:lnTo>
                <a:lnTo>
                  <a:pt x="44" y="578"/>
                </a:lnTo>
                <a:lnTo>
                  <a:pt x="42" y="562"/>
                </a:lnTo>
                <a:lnTo>
                  <a:pt x="44" y="568"/>
                </a:lnTo>
                <a:lnTo>
                  <a:pt x="44" y="570"/>
                </a:lnTo>
                <a:lnTo>
                  <a:pt x="1459" y="129"/>
                </a:lnTo>
                <a:lnTo>
                  <a:pt x="44" y="641"/>
                </a:lnTo>
                <a:lnTo>
                  <a:pt x="44" y="639"/>
                </a:lnTo>
                <a:lnTo>
                  <a:pt x="46" y="620"/>
                </a:lnTo>
                <a:lnTo>
                  <a:pt x="46" y="630"/>
                </a:lnTo>
                <a:lnTo>
                  <a:pt x="46" y="634"/>
                </a:lnTo>
                <a:lnTo>
                  <a:pt x="46" y="637"/>
                </a:lnTo>
                <a:lnTo>
                  <a:pt x="44" y="641"/>
                </a:lnTo>
                <a:lnTo>
                  <a:pt x="1459" y="129"/>
                </a:lnTo>
                <a:lnTo>
                  <a:pt x="46" y="562"/>
                </a:lnTo>
                <a:lnTo>
                  <a:pt x="46" y="564"/>
                </a:lnTo>
                <a:lnTo>
                  <a:pt x="44" y="553"/>
                </a:lnTo>
                <a:lnTo>
                  <a:pt x="46" y="516"/>
                </a:lnTo>
                <a:lnTo>
                  <a:pt x="46" y="562"/>
                </a:lnTo>
                <a:lnTo>
                  <a:pt x="1459" y="129"/>
                </a:lnTo>
                <a:lnTo>
                  <a:pt x="50" y="584"/>
                </a:lnTo>
                <a:lnTo>
                  <a:pt x="48" y="568"/>
                </a:lnTo>
                <a:lnTo>
                  <a:pt x="48" y="514"/>
                </a:lnTo>
                <a:lnTo>
                  <a:pt x="44" y="457"/>
                </a:lnTo>
                <a:lnTo>
                  <a:pt x="46" y="455"/>
                </a:lnTo>
                <a:lnTo>
                  <a:pt x="46" y="451"/>
                </a:lnTo>
                <a:lnTo>
                  <a:pt x="50" y="513"/>
                </a:lnTo>
                <a:lnTo>
                  <a:pt x="52" y="545"/>
                </a:lnTo>
                <a:lnTo>
                  <a:pt x="50" y="584"/>
                </a:lnTo>
                <a:lnTo>
                  <a:pt x="1459" y="129"/>
                </a:lnTo>
                <a:lnTo>
                  <a:pt x="1557" y="1098"/>
                </a:lnTo>
                <a:lnTo>
                  <a:pt x="1559" y="1100"/>
                </a:lnTo>
                <a:lnTo>
                  <a:pt x="1557" y="1104"/>
                </a:lnTo>
                <a:lnTo>
                  <a:pt x="1555" y="1102"/>
                </a:lnTo>
                <a:lnTo>
                  <a:pt x="1557" y="1098"/>
                </a:lnTo>
                <a:lnTo>
                  <a:pt x="1459" y="129"/>
                </a:lnTo>
                <a:lnTo>
                  <a:pt x="1555" y="1098"/>
                </a:lnTo>
                <a:lnTo>
                  <a:pt x="1557" y="1098"/>
                </a:lnTo>
                <a:lnTo>
                  <a:pt x="1555" y="1102"/>
                </a:lnTo>
                <a:lnTo>
                  <a:pt x="1553" y="1100"/>
                </a:lnTo>
                <a:lnTo>
                  <a:pt x="1555" y="1098"/>
                </a:lnTo>
                <a:lnTo>
                  <a:pt x="1459" y="129"/>
                </a:lnTo>
                <a:lnTo>
                  <a:pt x="1559" y="668"/>
                </a:lnTo>
                <a:lnTo>
                  <a:pt x="1561" y="676"/>
                </a:lnTo>
                <a:lnTo>
                  <a:pt x="1559" y="680"/>
                </a:lnTo>
                <a:lnTo>
                  <a:pt x="1561" y="676"/>
                </a:lnTo>
                <a:lnTo>
                  <a:pt x="1563" y="678"/>
                </a:lnTo>
                <a:lnTo>
                  <a:pt x="1559" y="687"/>
                </a:lnTo>
                <a:lnTo>
                  <a:pt x="1557" y="699"/>
                </a:lnTo>
                <a:lnTo>
                  <a:pt x="1555" y="699"/>
                </a:lnTo>
                <a:lnTo>
                  <a:pt x="1559" y="680"/>
                </a:lnTo>
                <a:lnTo>
                  <a:pt x="1555" y="689"/>
                </a:lnTo>
                <a:lnTo>
                  <a:pt x="1553" y="697"/>
                </a:lnTo>
                <a:lnTo>
                  <a:pt x="1551" y="695"/>
                </a:lnTo>
                <a:lnTo>
                  <a:pt x="1551" y="689"/>
                </a:lnTo>
                <a:lnTo>
                  <a:pt x="1553" y="680"/>
                </a:lnTo>
                <a:lnTo>
                  <a:pt x="1559" y="668"/>
                </a:lnTo>
                <a:lnTo>
                  <a:pt x="1459" y="129"/>
                </a:lnTo>
                <a:lnTo>
                  <a:pt x="1549" y="741"/>
                </a:lnTo>
                <a:lnTo>
                  <a:pt x="1547" y="751"/>
                </a:lnTo>
                <a:lnTo>
                  <a:pt x="1546" y="749"/>
                </a:lnTo>
                <a:lnTo>
                  <a:pt x="1546" y="745"/>
                </a:lnTo>
                <a:lnTo>
                  <a:pt x="1549" y="741"/>
                </a:lnTo>
                <a:lnTo>
                  <a:pt x="1459" y="129"/>
                </a:lnTo>
                <a:lnTo>
                  <a:pt x="1490" y="912"/>
                </a:lnTo>
                <a:lnTo>
                  <a:pt x="1492" y="908"/>
                </a:lnTo>
                <a:lnTo>
                  <a:pt x="1494" y="904"/>
                </a:lnTo>
                <a:lnTo>
                  <a:pt x="1498" y="904"/>
                </a:lnTo>
                <a:lnTo>
                  <a:pt x="1498" y="906"/>
                </a:lnTo>
                <a:lnTo>
                  <a:pt x="1494" y="910"/>
                </a:lnTo>
                <a:lnTo>
                  <a:pt x="1492" y="912"/>
                </a:lnTo>
                <a:lnTo>
                  <a:pt x="1490" y="912"/>
                </a:lnTo>
                <a:lnTo>
                  <a:pt x="1459" y="129"/>
                </a:lnTo>
                <a:lnTo>
                  <a:pt x="1488" y="914"/>
                </a:lnTo>
                <a:lnTo>
                  <a:pt x="1492" y="918"/>
                </a:lnTo>
                <a:lnTo>
                  <a:pt x="1492" y="920"/>
                </a:lnTo>
                <a:lnTo>
                  <a:pt x="1490" y="922"/>
                </a:lnTo>
                <a:lnTo>
                  <a:pt x="1492" y="920"/>
                </a:lnTo>
                <a:lnTo>
                  <a:pt x="1492" y="922"/>
                </a:lnTo>
                <a:lnTo>
                  <a:pt x="1488" y="923"/>
                </a:lnTo>
                <a:lnTo>
                  <a:pt x="1492" y="927"/>
                </a:lnTo>
                <a:lnTo>
                  <a:pt x="1496" y="922"/>
                </a:lnTo>
                <a:lnTo>
                  <a:pt x="1498" y="918"/>
                </a:lnTo>
                <a:lnTo>
                  <a:pt x="1496" y="918"/>
                </a:lnTo>
                <a:lnTo>
                  <a:pt x="1498" y="916"/>
                </a:lnTo>
                <a:lnTo>
                  <a:pt x="1498" y="923"/>
                </a:lnTo>
                <a:lnTo>
                  <a:pt x="1498" y="927"/>
                </a:lnTo>
                <a:lnTo>
                  <a:pt x="1496" y="929"/>
                </a:lnTo>
                <a:lnTo>
                  <a:pt x="1496" y="933"/>
                </a:lnTo>
                <a:lnTo>
                  <a:pt x="1494" y="937"/>
                </a:lnTo>
                <a:lnTo>
                  <a:pt x="1496" y="939"/>
                </a:lnTo>
                <a:lnTo>
                  <a:pt x="1492" y="946"/>
                </a:lnTo>
                <a:lnTo>
                  <a:pt x="1490" y="946"/>
                </a:lnTo>
                <a:lnTo>
                  <a:pt x="1488" y="927"/>
                </a:lnTo>
                <a:lnTo>
                  <a:pt x="1488" y="914"/>
                </a:lnTo>
                <a:lnTo>
                  <a:pt x="1459" y="129"/>
                </a:lnTo>
                <a:lnTo>
                  <a:pt x="1455" y="136"/>
                </a:lnTo>
                <a:lnTo>
                  <a:pt x="1448" y="134"/>
                </a:lnTo>
                <a:lnTo>
                  <a:pt x="1453" y="138"/>
                </a:lnTo>
                <a:lnTo>
                  <a:pt x="1451" y="138"/>
                </a:lnTo>
                <a:lnTo>
                  <a:pt x="1434" y="119"/>
                </a:lnTo>
                <a:lnTo>
                  <a:pt x="1421" y="102"/>
                </a:lnTo>
                <a:lnTo>
                  <a:pt x="1421" y="100"/>
                </a:lnTo>
                <a:lnTo>
                  <a:pt x="1421" y="98"/>
                </a:lnTo>
                <a:lnTo>
                  <a:pt x="1425" y="100"/>
                </a:lnTo>
                <a:lnTo>
                  <a:pt x="1426" y="102"/>
                </a:lnTo>
                <a:lnTo>
                  <a:pt x="1440" y="119"/>
                </a:lnTo>
                <a:lnTo>
                  <a:pt x="1440" y="121"/>
                </a:lnTo>
                <a:lnTo>
                  <a:pt x="1442" y="121"/>
                </a:lnTo>
                <a:lnTo>
                  <a:pt x="1450" y="130"/>
                </a:lnTo>
                <a:lnTo>
                  <a:pt x="1457" y="136"/>
                </a:lnTo>
                <a:lnTo>
                  <a:pt x="1455" y="136"/>
                </a:lnTo>
                <a:lnTo>
                  <a:pt x="1459" y="129"/>
                </a:lnTo>
                <a:lnTo>
                  <a:pt x="1423" y="98"/>
                </a:lnTo>
                <a:lnTo>
                  <a:pt x="1425" y="98"/>
                </a:lnTo>
                <a:lnTo>
                  <a:pt x="1425" y="100"/>
                </a:lnTo>
                <a:lnTo>
                  <a:pt x="1423" y="98"/>
                </a:lnTo>
                <a:lnTo>
                  <a:pt x="1459" y="129"/>
                </a:lnTo>
                <a:lnTo>
                  <a:pt x="1473" y="152"/>
                </a:lnTo>
                <a:lnTo>
                  <a:pt x="1471" y="152"/>
                </a:lnTo>
                <a:lnTo>
                  <a:pt x="1469" y="152"/>
                </a:lnTo>
                <a:lnTo>
                  <a:pt x="1463" y="152"/>
                </a:lnTo>
                <a:lnTo>
                  <a:pt x="1461" y="150"/>
                </a:lnTo>
                <a:lnTo>
                  <a:pt x="1459" y="146"/>
                </a:lnTo>
                <a:lnTo>
                  <a:pt x="1463" y="146"/>
                </a:lnTo>
                <a:lnTo>
                  <a:pt x="1463" y="144"/>
                </a:lnTo>
                <a:lnTo>
                  <a:pt x="1459" y="142"/>
                </a:lnTo>
                <a:lnTo>
                  <a:pt x="1461" y="142"/>
                </a:lnTo>
                <a:lnTo>
                  <a:pt x="1459" y="142"/>
                </a:lnTo>
                <a:lnTo>
                  <a:pt x="1461" y="140"/>
                </a:lnTo>
                <a:lnTo>
                  <a:pt x="1461" y="138"/>
                </a:lnTo>
                <a:lnTo>
                  <a:pt x="1469" y="148"/>
                </a:lnTo>
                <a:lnTo>
                  <a:pt x="1473" y="150"/>
                </a:lnTo>
                <a:lnTo>
                  <a:pt x="1473" y="152"/>
                </a:lnTo>
                <a:lnTo>
                  <a:pt x="1459" y="129"/>
                </a:lnTo>
                <a:lnTo>
                  <a:pt x="1471" y="140"/>
                </a:lnTo>
                <a:lnTo>
                  <a:pt x="1474" y="146"/>
                </a:lnTo>
                <a:lnTo>
                  <a:pt x="1459" y="134"/>
                </a:lnTo>
                <a:lnTo>
                  <a:pt x="1444" y="121"/>
                </a:lnTo>
                <a:lnTo>
                  <a:pt x="1446" y="121"/>
                </a:lnTo>
                <a:lnTo>
                  <a:pt x="1448" y="121"/>
                </a:lnTo>
                <a:lnTo>
                  <a:pt x="1446" y="121"/>
                </a:lnTo>
                <a:lnTo>
                  <a:pt x="1446" y="119"/>
                </a:lnTo>
                <a:lnTo>
                  <a:pt x="1444" y="119"/>
                </a:lnTo>
                <a:lnTo>
                  <a:pt x="1442" y="119"/>
                </a:lnTo>
                <a:lnTo>
                  <a:pt x="1442" y="121"/>
                </a:lnTo>
                <a:lnTo>
                  <a:pt x="1440" y="117"/>
                </a:lnTo>
                <a:lnTo>
                  <a:pt x="1436" y="111"/>
                </a:lnTo>
                <a:lnTo>
                  <a:pt x="1430" y="107"/>
                </a:lnTo>
                <a:lnTo>
                  <a:pt x="1428" y="102"/>
                </a:lnTo>
                <a:lnTo>
                  <a:pt x="1430" y="104"/>
                </a:lnTo>
                <a:lnTo>
                  <a:pt x="1432" y="106"/>
                </a:lnTo>
                <a:lnTo>
                  <a:pt x="1434" y="104"/>
                </a:lnTo>
                <a:lnTo>
                  <a:pt x="1438" y="106"/>
                </a:lnTo>
                <a:lnTo>
                  <a:pt x="1434" y="104"/>
                </a:lnTo>
                <a:lnTo>
                  <a:pt x="1434" y="100"/>
                </a:lnTo>
                <a:lnTo>
                  <a:pt x="1430" y="102"/>
                </a:lnTo>
                <a:lnTo>
                  <a:pt x="1428" y="100"/>
                </a:lnTo>
                <a:lnTo>
                  <a:pt x="1432" y="100"/>
                </a:lnTo>
                <a:lnTo>
                  <a:pt x="1430" y="100"/>
                </a:lnTo>
                <a:lnTo>
                  <a:pt x="1426" y="100"/>
                </a:lnTo>
                <a:lnTo>
                  <a:pt x="1425" y="100"/>
                </a:lnTo>
                <a:lnTo>
                  <a:pt x="1425" y="98"/>
                </a:lnTo>
                <a:lnTo>
                  <a:pt x="1426" y="100"/>
                </a:lnTo>
                <a:lnTo>
                  <a:pt x="1423" y="98"/>
                </a:lnTo>
                <a:lnTo>
                  <a:pt x="1423" y="96"/>
                </a:lnTo>
                <a:lnTo>
                  <a:pt x="1419" y="96"/>
                </a:lnTo>
                <a:lnTo>
                  <a:pt x="1415" y="94"/>
                </a:lnTo>
                <a:lnTo>
                  <a:pt x="1417" y="86"/>
                </a:lnTo>
                <a:lnTo>
                  <a:pt x="1417" y="84"/>
                </a:lnTo>
                <a:lnTo>
                  <a:pt x="1415" y="82"/>
                </a:lnTo>
                <a:lnTo>
                  <a:pt x="1415" y="84"/>
                </a:lnTo>
                <a:lnTo>
                  <a:pt x="1413" y="88"/>
                </a:lnTo>
                <a:lnTo>
                  <a:pt x="1407" y="82"/>
                </a:lnTo>
                <a:lnTo>
                  <a:pt x="1411" y="79"/>
                </a:lnTo>
                <a:lnTo>
                  <a:pt x="1417" y="82"/>
                </a:lnTo>
                <a:lnTo>
                  <a:pt x="1413" y="79"/>
                </a:lnTo>
                <a:lnTo>
                  <a:pt x="1415" y="73"/>
                </a:lnTo>
                <a:lnTo>
                  <a:pt x="1417" y="73"/>
                </a:lnTo>
                <a:lnTo>
                  <a:pt x="1436" y="96"/>
                </a:lnTo>
                <a:lnTo>
                  <a:pt x="1432" y="90"/>
                </a:lnTo>
                <a:lnTo>
                  <a:pt x="1426" y="81"/>
                </a:lnTo>
                <a:lnTo>
                  <a:pt x="1421" y="69"/>
                </a:lnTo>
                <a:lnTo>
                  <a:pt x="1421" y="67"/>
                </a:lnTo>
                <a:lnTo>
                  <a:pt x="1419" y="69"/>
                </a:lnTo>
                <a:lnTo>
                  <a:pt x="1419" y="65"/>
                </a:lnTo>
                <a:lnTo>
                  <a:pt x="1419" y="63"/>
                </a:lnTo>
                <a:lnTo>
                  <a:pt x="1417" y="63"/>
                </a:lnTo>
                <a:lnTo>
                  <a:pt x="1413" y="56"/>
                </a:lnTo>
                <a:lnTo>
                  <a:pt x="1413" y="54"/>
                </a:lnTo>
                <a:lnTo>
                  <a:pt x="1413" y="52"/>
                </a:lnTo>
                <a:lnTo>
                  <a:pt x="1411" y="54"/>
                </a:lnTo>
                <a:lnTo>
                  <a:pt x="1409" y="50"/>
                </a:lnTo>
                <a:lnTo>
                  <a:pt x="1409" y="48"/>
                </a:lnTo>
                <a:lnTo>
                  <a:pt x="1409" y="50"/>
                </a:lnTo>
                <a:lnTo>
                  <a:pt x="1407" y="48"/>
                </a:lnTo>
                <a:lnTo>
                  <a:pt x="1409" y="44"/>
                </a:lnTo>
                <a:lnTo>
                  <a:pt x="1421" y="59"/>
                </a:lnTo>
                <a:lnTo>
                  <a:pt x="1442" y="90"/>
                </a:lnTo>
                <a:lnTo>
                  <a:pt x="1461" y="111"/>
                </a:lnTo>
                <a:lnTo>
                  <a:pt x="1474" y="125"/>
                </a:lnTo>
                <a:lnTo>
                  <a:pt x="1486" y="132"/>
                </a:lnTo>
                <a:lnTo>
                  <a:pt x="1482" y="134"/>
                </a:lnTo>
                <a:lnTo>
                  <a:pt x="1478" y="142"/>
                </a:lnTo>
                <a:lnTo>
                  <a:pt x="1473" y="140"/>
                </a:lnTo>
                <a:lnTo>
                  <a:pt x="1471" y="140"/>
                </a:lnTo>
                <a:lnTo>
                  <a:pt x="1459" y="129"/>
                </a:lnTo>
                <a:lnTo>
                  <a:pt x="1428" y="100"/>
                </a:lnTo>
                <a:lnTo>
                  <a:pt x="1430" y="102"/>
                </a:lnTo>
                <a:lnTo>
                  <a:pt x="1428" y="102"/>
                </a:lnTo>
                <a:lnTo>
                  <a:pt x="1428" y="100"/>
                </a:lnTo>
                <a:lnTo>
                  <a:pt x="1459" y="129"/>
                </a:lnTo>
                <a:lnTo>
                  <a:pt x="1484" y="971"/>
                </a:lnTo>
                <a:lnTo>
                  <a:pt x="1482" y="973"/>
                </a:lnTo>
                <a:lnTo>
                  <a:pt x="1484" y="970"/>
                </a:lnTo>
                <a:lnTo>
                  <a:pt x="1484" y="971"/>
                </a:lnTo>
                <a:lnTo>
                  <a:pt x="1459" y="129"/>
                </a:lnTo>
                <a:lnTo>
                  <a:pt x="1486" y="964"/>
                </a:lnTo>
                <a:lnTo>
                  <a:pt x="1486" y="975"/>
                </a:lnTo>
                <a:lnTo>
                  <a:pt x="1484" y="970"/>
                </a:lnTo>
                <a:lnTo>
                  <a:pt x="1486" y="964"/>
                </a:lnTo>
                <a:lnTo>
                  <a:pt x="1459" y="129"/>
                </a:lnTo>
                <a:lnTo>
                  <a:pt x="1540" y="1075"/>
                </a:lnTo>
                <a:lnTo>
                  <a:pt x="1536" y="1073"/>
                </a:lnTo>
                <a:lnTo>
                  <a:pt x="1536" y="1069"/>
                </a:lnTo>
                <a:lnTo>
                  <a:pt x="1540" y="1064"/>
                </a:lnTo>
                <a:lnTo>
                  <a:pt x="1538" y="1066"/>
                </a:lnTo>
                <a:lnTo>
                  <a:pt x="1542" y="1064"/>
                </a:lnTo>
                <a:lnTo>
                  <a:pt x="1542" y="1069"/>
                </a:lnTo>
                <a:lnTo>
                  <a:pt x="1540" y="1075"/>
                </a:lnTo>
                <a:lnTo>
                  <a:pt x="1459" y="129"/>
                </a:lnTo>
                <a:lnTo>
                  <a:pt x="1542" y="1077"/>
                </a:lnTo>
                <a:lnTo>
                  <a:pt x="1544" y="1077"/>
                </a:lnTo>
                <a:lnTo>
                  <a:pt x="1544" y="1081"/>
                </a:lnTo>
                <a:lnTo>
                  <a:pt x="1544" y="1083"/>
                </a:lnTo>
                <a:lnTo>
                  <a:pt x="1542" y="1077"/>
                </a:lnTo>
                <a:lnTo>
                  <a:pt x="1459" y="129"/>
                </a:lnTo>
                <a:lnTo>
                  <a:pt x="1544" y="1006"/>
                </a:lnTo>
                <a:lnTo>
                  <a:pt x="1544" y="1004"/>
                </a:lnTo>
                <a:lnTo>
                  <a:pt x="1546" y="1004"/>
                </a:lnTo>
                <a:lnTo>
                  <a:pt x="1547" y="1002"/>
                </a:lnTo>
                <a:lnTo>
                  <a:pt x="1546" y="1004"/>
                </a:lnTo>
                <a:lnTo>
                  <a:pt x="1544" y="1006"/>
                </a:lnTo>
                <a:lnTo>
                  <a:pt x="1459" y="129"/>
                </a:lnTo>
                <a:lnTo>
                  <a:pt x="1549" y="1096"/>
                </a:lnTo>
                <a:lnTo>
                  <a:pt x="1546" y="1090"/>
                </a:lnTo>
                <a:lnTo>
                  <a:pt x="1547" y="1092"/>
                </a:lnTo>
                <a:lnTo>
                  <a:pt x="1549" y="1089"/>
                </a:lnTo>
                <a:lnTo>
                  <a:pt x="1549" y="1087"/>
                </a:lnTo>
                <a:lnTo>
                  <a:pt x="1549" y="1085"/>
                </a:lnTo>
                <a:lnTo>
                  <a:pt x="1546" y="1089"/>
                </a:lnTo>
                <a:lnTo>
                  <a:pt x="1544" y="1083"/>
                </a:lnTo>
                <a:lnTo>
                  <a:pt x="1546" y="1083"/>
                </a:lnTo>
                <a:lnTo>
                  <a:pt x="1546" y="1085"/>
                </a:lnTo>
                <a:lnTo>
                  <a:pt x="1547" y="1081"/>
                </a:lnTo>
                <a:lnTo>
                  <a:pt x="1549" y="1089"/>
                </a:lnTo>
                <a:lnTo>
                  <a:pt x="1549" y="1096"/>
                </a:lnTo>
                <a:lnTo>
                  <a:pt x="1459" y="129"/>
                </a:lnTo>
                <a:lnTo>
                  <a:pt x="1549" y="1042"/>
                </a:lnTo>
                <a:lnTo>
                  <a:pt x="1547" y="1046"/>
                </a:lnTo>
                <a:lnTo>
                  <a:pt x="1547" y="1044"/>
                </a:lnTo>
                <a:lnTo>
                  <a:pt x="1549" y="1042"/>
                </a:lnTo>
                <a:lnTo>
                  <a:pt x="1459" y="129"/>
                </a:lnTo>
                <a:lnTo>
                  <a:pt x="1536" y="948"/>
                </a:lnTo>
                <a:lnTo>
                  <a:pt x="1544" y="950"/>
                </a:lnTo>
                <a:lnTo>
                  <a:pt x="1549" y="948"/>
                </a:lnTo>
                <a:lnTo>
                  <a:pt x="1551" y="950"/>
                </a:lnTo>
                <a:lnTo>
                  <a:pt x="1553" y="952"/>
                </a:lnTo>
                <a:lnTo>
                  <a:pt x="1557" y="952"/>
                </a:lnTo>
                <a:lnTo>
                  <a:pt x="1557" y="958"/>
                </a:lnTo>
                <a:lnTo>
                  <a:pt x="1551" y="956"/>
                </a:lnTo>
                <a:lnTo>
                  <a:pt x="1547" y="956"/>
                </a:lnTo>
                <a:lnTo>
                  <a:pt x="1538" y="958"/>
                </a:lnTo>
                <a:lnTo>
                  <a:pt x="1538" y="954"/>
                </a:lnTo>
                <a:lnTo>
                  <a:pt x="1536" y="956"/>
                </a:lnTo>
                <a:lnTo>
                  <a:pt x="1536" y="954"/>
                </a:lnTo>
                <a:lnTo>
                  <a:pt x="1553" y="952"/>
                </a:lnTo>
                <a:lnTo>
                  <a:pt x="1536" y="952"/>
                </a:lnTo>
                <a:lnTo>
                  <a:pt x="1536" y="948"/>
                </a:lnTo>
                <a:lnTo>
                  <a:pt x="1459" y="129"/>
                </a:lnTo>
                <a:lnTo>
                  <a:pt x="1538" y="975"/>
                </a:lnTo>
                <a:lnTo>
                  <a:pt x="1540" y="977"/>
                </a:lnTo>
                <a:lnTo>
                  <a:pt x="1538" y="977"/>
                </a:lnTo>
                <a:lnTo>
                  <a:pt x="1538" y="975"/>
                </a:lnTo>
                <a:lnTo>
                  <a:pt x="1459" y="129"/>
                </a:lnTo>
                <a:lnTo>
                  <a:pt x="1536" y="975"/>
                </a:lnTo>
                <a:lnTo>
                  <a:pt x="1536" y="977"/>
                </a:lnTo>
                <a:lnTo>
                  <a:pt x="1534" y="977"/>
                </a:lnTo>
                <a:lnTo>
                  <a:pt x="1536" y="975"/>
                </a:lnTo>
                <a:lnTo>
                  <a:pt x="1459" y="129"/>
                </a:lnTo>
                <a:lnTo>
                  <a:pt x="1530" y="898"/>
                </a:lnTo>
                <a:lnTo>
                  <a:pt x="1530" y="900"/>
                </a:lnTo>
                <a:lnTo>
                  <a:pt x="1528" y="898"/>
                </a:lnTo>
                <a:lnTo>
                  <a:pt x="1530" y="898"/>
                </a:lnTo>
                <a:lnTo>
                  <a:pt x="1459" y="129"/>
                </a:lnTo>
                <a:lnTo>
                  <a:pt x="1517" y="996"/>
                </a:lnTo>
                <a:lnTo>
                  <a:pt x="1519" y="998"/>
                </a:lnTo>
                <a:lnTo>
                  <a:pt x="1522" y="1000"/>
                </a:lnTo>
                <a:lnTo>
                  <a:pt x="1524" y="1000"/>
                </a:lnTo>
                <a:lnTo>
                  <a:pt x="1524" y="998"/>
                </a:lnTo>
                <a:lnTo>
                  <a:pt x="1524" y="994"/>
                </a:lnTo>
                <a:lnTo>
                  <a:pt x="1526" y="987"/>
                </a:lnTo>
                <a:lnTo>
                  <a:pt x="1528" y="981"/>
                </a:lnTo>
                <a:lnTo>
                  <a:pt x="1532" y="981"/>
                </a:lnTo>
                <a:lnTo>
                  <a:pt x="1534" y="983"/>
                </a:lnTo>
                <a:lnTo>
                  <a:pt x="1532" y="989"/>
                </a:lnTo>
                <a:lnTo>
                  <a:pt x="1534" y="993"/>
                </a:lnTo>
                <a:lnTo>
                  <a:pt x="1536" y="991"/>
                </a:lnTo>
                <a:lnTo>
                  <a:pt x="1538" y="987"/>
                </a:lnTo>
                <a:lnTo>
                  <a:pt x="1540" y="983"/>
                </a:lnTo>
                <a:lnTo>
                  <a:pt x="1538" y="983"/>
                </a:lnTo>
                <a:lnTo>
                  <a:pt x="1540" y="981"/>
                </a:lnTo>
                <a:lnTo>
                  <a:pt x="1544" y="975"/>
                </a:lnTo>
                <a:lnTo>
                  <a:pt x="1544" y="970"/>
                </a:lnTo>
                <a:lnTo>
                  <a:pt x="1544" y="966"/>
                </a:lnTo>
                <a:lnTo>
                  <a:pt x="1542" y="970"/>
                </a:lnTo>
                <a:lnTo>
                  <a:pt x="1540" y="971"/>
                </a:lnTo>
                <a:lnTo>
                  <a:pt x="1538" y="968"/>
                </a:lnTo>
                <a:lnTo>
                  <a:pt x="1540" y="964"/>
                </a:lnTo>
                <a:lnTo>
                  <a:pt x="1538" y="966"/>
                </a:lnTo>
                <a:lnTo>
                  <a:pt x="1538" y="962"/>
                </a:lnTo>
                <a:lnTo>
                  <a:pt x="1555" y="962"/>
                </a:lnTo>
                <a:lnTo>
                  <a:pt x="1553" y="979"/>
                </a:lnTo>
                <a:lnTo>
                  <a:pt x="1549" y="996"/>
                </a:lnTo>
                <a:lnTo>
                  <a:pt x="1547" y="998"/>
                </a:lnTo>
                <a:lnTo>
                  <a:pt x="1547" y="996"/>
                </a:lnTo>
                <a:lnTo>
                  <a:pt x="1547" y="993"/>
                </a:lnTo>
                <a:lnTo>
                  <a:pt x="1547" y="987"/>
                </a:lnTo>
                <a:lnTo>
                  <a:pt x="1546" y="983"/>
                </a:lnTo>
                <a:lnTo>
                  <a:pt x="1544" y="985"/>
                </a:lnTo>
                <a:lnTo>
                  <a:pt x="1546" y="996"/>
                </a:lnTo>
                <a:lnTo>
                  <a:pt x="1546" y="1000"/>
                </a:lnTo>
                <a:lnTo>
                  <a:pt x="1544" y="1002"/>
                </a:lnTo>
                <a:lnTo>
                  <a:pt x="1542" y="1004"/>
                </a:lnTo>
                <a:lnTo>
                  <a:pt x="1532" y="1000"/>
                </a:lnTo>
                <a:lnTo>
                  <a:pt x="1530" y="1000"/>
                </a:lnTo>
                <a:lnTo>
                  <a:pt x="1530" y="1002"/>
                </a:lnTo>
                <a:lnTo>
                  <a:pt x="1532" y="1010"/>
                </a:lnTo>
                <a:lnTo>
                  <a:pt x="1532" y="1018"/>
                </a:lnTo>
                <a:lnTo>
                  <a:pt x="1530" y="1025"/>
                </a:lnTo>
                <a:lnTo>
                  <a:pt x="1528" y="1027"/>
                </a:lnTo>
                <a:lnTo>
                  <a:pt x="1528" y="1023"/>
                </a:lnTo>
                <a:lnTo>
                  <a:pt x="1528" y="1016"/>
                </a:lnTo>
                <a:lnTo>
                  <a:pt x="1526" y="1016"/>
                </a:lnTo>
                <a:lnTo>
                  <a:pt x="1524" y="1018"/>
                </a:lnTo>
                <a:lnTo>
                  <a:pt x="1522" y="1021"/>
                </a:lnTo>
                <a:lnTo>
                  <a:pt x="1522" y="1029"/>
                </a:lnTo>
                <a:lnTo>
                  <a:pt x="1521" y="1042"/>
                </a:lnTo>
                <a:lnTo>
                  <a:pt x="1522" y="1046"/>
                </a:lnTo>
                <a:lnTo>
                  <a:pt x="1522" y="1048"/>
                </a:lnTo>
                <a:lnTo>
                  <a:pt x="1521" y="1050"/>
                </a:lnTo>
                <a:lnTo>
                  <a:pt x="1519" y="1052"/>
                </a:lnTo>
                <a:lnTo>
                  <a:pt x="1517" y="1052"/>
                </a:lnTo>
                <a:lnTo>
                  <a:pt x="1515" y="1048"/>
                </a:lnTo>
                <a:lnTo>
                  <a:pt x="1511" y="1046"/>
                </a:lnTo>
                <a:lnTo>
                  <a:pt x="1507" y="1046"/>
                </a:lnTo>
                <a:lnTo>
                  <a:pt x="1505" y="1050"/>
                </a:lnTo>
                <a:lnTo>
                  <a:pt x="1503" y="1058"/>
                </a:lnTo>
                <a:lnTo>
                  <a:pt x="1499" y="1064"/>
                </a:lnTo>
                <a:lnTo>
                  <a:pt x="1496" y="1067"/>
                </a:lnTo>
                <a:lnTo>
                  <a:pt x="1494" y="1067"/>
                </a:lnTo>
                <a:lnTo>
                  <a:pt x="1496" y="1062"/>
                </a:lnTo>
                <a:lnTo>
                  <a:pt x="1498" y="1052"/>
                </a:lnTo>
                <a:lnTo>
                  <a:pt x="1496" y="1054"/>
                </a:lnTo>
                <a:lnTo>
                  <a:pt x="1492" y="1054"/>
                </a:lnTo>
                <a:lnTo>
                  <a:pt x="1490" y="1054"/>
                </a:lnTo>
                <a:lnTo>
                  <a:pt x="1488" y="1050"/>
                </a:lnTo>
                <a:lnTo>
                  <a:pt x="1490" y="1046"/>
                </a:lnTo>
                <a:lnTo>
                  <a:pt x="1492" y="1042"/>
                </a:lnTo>
                <a:lnTo>
                  <a:pt x="1496" y="1041"/>
                </a:lnTo>
                <a:lnTo>
                  <a:pt x="1501" y="1042"/>
                </a:lnTo>
                <a:lnTo>
                  <a:pt x="1505" y="1041"/>
                </a:lnTo>
                <a:lnTo>
                  <a:pt x="1505" y="1037"/>
                </a:lnTo>
                <a:lnTo>
                  <a:pt x="1505" y="1027"/>
                </a:lnTo>
                <a:lnTo>
                  <a:pt x="1505" y="1019"/>
                </a:lnTo>
                <a:lnTo>
                  <a:pt x="1507" y="1014"/>
                </a:lnTo>
                <a:lnTo>
                  <a:pt x="1505" y="1016"/>
                </a:lnTo>
                <a:lnTo>
                  <a:pt x="1499" y="1027"/>
                </a:lnTo>
                <a:lnTo>
                  <a:pt x="1498" y="1029"/>
                </a:lnTo>
                <a:lnTo>
                  <a:pt x="1498" y="1027"/>
                </a:lnTo>
                <a:lnTo>
                  <a:pt x="1496" y="1025"/>
                </a:lnTo>
                <a:lnTo>
                  <a:pt x="1494" y="1025"/>
                </a:lnTo>
                <a:lnTo>
                  <a:pt x="1496" y="1023"/>
                </a:lnTo>
                <a:lnTo>
                  <a:pt x="1499" y="1016"/>
                </a:lnTo>
                <a:lnTo>
                  <a:pt x="1501" y="1014"/>
                </a:lnTo>
                <a:lnTo>
                  <a:pt x="1503" y="1016"/>
                </a:lnTo>
                <a:lnTo>
                  <a:pt x="1505" y="1016"/>
                </a:lnTo>
                <a:lnTo>
                  <a:pt x="1507" y="1014"/>
                </a:lnTo>
                <a:lnTo>
                  <a:pt x="1513" y="1008"/>
                </a:lnTo>
                <a:lnTo>
                  <a:pt x="1517" y="1004"/>
                </a:lnTo>
                <a:lnTo>
                  <a:pt x="1515" y="1004"/>
                </a:lnTo>
                <a:lnTo>
                  <a:pt x="1494" y="1016"/>
                </a:lnTo>
                <a:lnTo>
                  <a:pt x="1486" y="1021"/>
                </a:lnTo>
                <a:lnTo>
                  <a:pt x="1490" y="1018"/>
                </a:lnTo>
                <a:lnTo>
                  <a:pt x="1490" y="1016"/>
                </a:lnTo>
                <a:lnTo>
                  <a:pt x="1496" y="1012"/>
                </a:lnTo>
                <a:lnTo>
                  <a:pt x="1511" y="1006"/>
                </a:lnTo>
                <a:lnTo>
                  <a:pt x="1513" y="1002"/>
                </a:lnTo>
                <a:lnTo>
                  <a:pt x="1515" y="996"/>
                </a:lnTo>
                <a:lnTo>
                  <a:pt x="1515" y="994"/>
                </a:lnTo>
                <a:lnTo>
                  <a:pt x="1517" y="994"/>
                </a:lnTo>
                <a:lnTo>
                  <a:pt x="1517" y="996"/>
                </a:lnTo>
                <a:lnTo>
                  <a:pt x="1459" y="129"/>
                </a:lnTo>
                <a:lnTo>
                  <a:pt x="1515" y="925"/>
                </a:lnTo>
                <a:lnTo>
                  <a:pt x="1517" y="925"/>
                </a:lnTo>
                <a:lnTo>
                  <a:pt x="1515" y="927"/>
                </a:lnTo>
                <a:lnTo>
                  <a:pt x="1515" y="925"/>
                </a:lnTo>
                <a:lnTo>
                  <a:pt x="1459" y="129"/>
                </a:lnTo>
                <a:lnTo>
                  <a:pt x="1507" y="943"/>
                </a:lnTo>
                <a:lnTo>
                  <a:pt x="1511" y="939"/>
                </a:lnTo>
                <a:lnTo>
                  <a:pt x="1511" y="937"/>
                </a:lnTo>
                <a:lnTo>
                  <a:pt x="1513" y="931"/>
                </a:lnTo>
                <a:lnTo>
                  <a:pt x="1515" y="935"/>
                </a:lnTo>
                <a:lnTo>
                  <a:pt x="1515" y="939"/>
                </a:lnTo>
                <a:lnTo>
                  <a:pt x="1515" y="943"/>
                </a:lnTo>
                <a:lnTo>
                  <a:pt x="1507" y="946"/>
                </a:lnTo>
                <a:lnTo>
                  <a:pt x="1507" y="943"/>
                </a:lnTo>
                <a:lnTo>
                  <a:pt x="1459" y="129"/>
                </a:lnTo>
                <a:lnTo>
                  <a:pt x="1507" y="962"/>
                </a:lnTo>
                <a:lnTo>
                  <a:pt x="1511" y="960"/>
                </a:lnTo>
                <a:lnTo>
                  <a:pt x="1513" y="958"/>
                </a:lnTo>
                <a:lnTo>
                  <a:pt x="1513" y="960"/>
                </a:lnTo>
                <a:lnTo>
                  <a:pt x="1515" y="958"/>
                </a:lnTo>
                <a:lnTo>
                  <a:pt x="1517" y="960"/>
                </a:lnTo>
                <a:lnTo>
                  <a:pt x="1513" y="962"/>
                </a:lnTo>
                <a:lnTo>
                  <a:pt x="1507" y="968"/>
                </a:lnTo>
                <a:lnTo>
                  <a:pt x="1503" y="973"/>
                </a:lnTo>
                <a:lnTo>
                  <a:pt x="1501" y="979"/>
                </a:lnTo>
                <a:lnTo>
                  <a:pt x="1494" y="983"/>
                </a:lnTo>
                <a:lnTo>
                  <a:pt x="1494" y="981"/>
                </a:lnTo>
                <a:lnTo>
                  <a:pt x="1496" y="979"/>
                </a:lnTo>
                <a:lnTo>
                  <a:pt x="1492" y="981"/>
                </a:lnTo>
                <a:lnTo>
                  <a:pt x="1490" y="981"/>
                </a:lnTo>
                <a:lnTo>
                  <a:pt x="1488" y="981"/>
                </a:lnTo>
                <a:lnTo>
                  <a:pt x="1490" y="979"/>
                </a:lnTo>
                <a:lnTo>
                  <a:pt x="1490" y="970"/>
                </a:lnTo>
                <a:lnTo>
                  <a:pt x="1488" y="975"/>
                </a:lnTo>
                <a:lnTo>
                  <a:pt x="1488" y="964"/>
                </a:lnTo>
                <a:lnTo>
                  <a:pt x="1486" y="964"/>
                </a:lnTo>
                <a:lnTo>
                  <a:pt x="1488" y="960"/>
                </a:lnTo>
                <a:lnTo>
                  <a:pt x="1492" y="960"/>
                </a:lnTo>
                <a:lnTo>
                  <a:pt x="1494" y="968"/>
                </a:lnTo>
                <a:lnTo>
                  <a:pt x="1499" y="971"/>
                </a:lnTo>
                <a:lnTo>
                  <a:pt x="1503" y="973"/>
                </a:lnTo>
                <a:lnTo>
                  <a:pt x="1505" y="971"/>
                </a:lnTo>
                <a:lnTo>
                  <a:pt x="1507" y="962"/>
                </a:lnTo>
                <a:lnTo>
                  <a:pt x="1459" y="129"/>
                </a:lnTo>
                <a:lnTo>
                  <a:pt x="1488" y="119"/>
                </a:lnTo>
                <a:lnTo>
                  <a:pt x="1488" y="121"/>
                </a:lnTo>
                <a:lnTo>
                  <a:pt x="1490" y="121"/>
                </a:lnTo>
                <a:lnTo>
                  <a:pt x="1488" y="119"/>
                </a:lnTo>
                <a:lnTo>
                  <a:pt x="1459" y="129"/>
                </a:lnTo>
                <a:lnTo>
                  <a:pt x="1432" y="92"/>
                </a:lnTo>
                <a:lnTo>
                  <a:pt x="1430" y="92"/>
                </a:lnTo>
                <a:lnTo>
                  <a:pt x="1428" y="94"/>
                </a:lnTo>
                <a:lnTo>
                  <a:pt x="1430" y="96"/>
                </a:lnTo>
                <a:lnTo>
                  <a:pt x="1430" y="94"/>
                </a:lnTo>
                <a:lnTo>
                  <a:pt x="1432" y="92"/>
                </a:lnTo>
                <a:lnTo>
                  <a:pt x="1459" y="129"/>
                </a:lnTo>
                <a:lnTo>
                  <a:pt x="1553" y="376"/>
                </a:lnTo>
                <a:lnTo>
                  <a:pt x="1546" y="426"/>
                </a:lnTo>
                <a:lnTo>
                  <a:pt x="1544" y="418"/>
                </a:lnTo>
                <a:lnTo>
                  <a:pt x="1544" y="422"/>
                </a:lnTo>
                <a:lnTo>
                  <a:pt x="1544" y="424"/>
                </a:lnTo>
                <a:lnTo>
                  <a:pt x="1544" y="422"/>
                </a:lnTo>
                <a:lnTo>
                  <a:pt x="1544" y="440"/>
                </a:lnTo>
                <a:lnTo>
                  <a:pt x="1546" y="445"/>
                </a:lnTo>
                <a:lnTo>
                  <a:pt x="1546" y="442"/>
                </a:lnTo>
                <a:lnTo>
                  <a:pt x="1546" y="440"/>
                </a:lnTo>
                <a:lnTo>
                  <a:pt x="1546" y="451"/>
                </a:lnTo>
                <a:lnTo>
                  <a:pt x="1547" y="461"/>
                </a:lnTo>
                <a:lnTo>
                  <a:pt x="1547" y="482"/>
                </a:lnTo>
                <a:lnTo>
                  <a:pt x="1547" y="486"/>
                </a:lnTo>
                <a:lnTo>
                  <a:pt x="1549" y="484"/>
                </a:lnTo>
                <a:lnTo>
                  <a:pt x="1549" y="488"/>
                </a:lnTo>
                <a:lnTo>
                  <a:pt x="1549" y="478"/>
                </a:lnTo>
                <a:lnTo>
                  <a:pt x="1551" y="491"/>
                </a:lnTo>
                <a:lnTo>
                  <a:pt x="1553" y="486"/>
                </a:lnTo>
                <a:lnTo>
                  <a:pt x="1553" y="480"/>
                </a:lnTo>
                <a:lnTo>
                  <a:pt x="1553" y="465"/>
                </a:lnTo>
                <a:lnTo>
                  <a:pt x="1551" y="445"/>
                </a:lnTo>
                <a:lnTo>
                  <a:pt x="1546" y="426"/>
                </a:lnTo>
                <a:lnTo>
                  <a:pt x="1555" y="374"/>
                </a:lnTo>
                <a:lnTo>
                  <a:pt x="1553" y="376"/>
                </a:lnTo>
                <a:lnTo>
                  <a:pt x="1459" y="129"/>
                </a:lnTo>
                <a:lnTo>
                  <a:pt x="1609" y="397"/>
                </a:lnTo>
                <a:lnTo>
                  <a:pt x="1609" y="386"/>
                </a:lnTo>
                <a:lnTo>
                  <a:pt x="1609" y="384"/>
                </a:lnTo>
                <a:lnTo>
                  <a:pt x="1605" y="372"/>
                </a:lnTo>
                <a:lnTo>
                  <a:pt x="1605" y="369"/>
                </a:lnTo>
                <a:lnTo>
                  <a:pt x="1603" y="372"/>
                </a:lnTo>
                <a:lnTo>
                  <a:pt x="1603" y="380"/>
                </a:lnTo>
                <a:lnTo>
                  <a:pt x="1605" y="390"/>
                </a:lnTo>
                <a:lnTo>
                  <a:pt x="1611" y="405"/>
                </a:lnTo>
                <a:lnTo>
                  <a:pt x="1609" y="397"/>
                </a:lnTo>
                <a:lnTo>
                  <a:pt x="1459" y="129"/>
                </a:lnTo>
                <a:lnTo>
                  <a:pt x="1618" y="943"/>
                </a:lnTo>
                <a:lnTo>
                  <a:pt x="1620" y="943"/>
                </a:lnTo>
                <a:lnTo>
                  <a:pt x="1624" y="943"/>
                </a:lnTo>
                <a:lnTo>
                  <a:pt x="1613" y="943"/>
                </a:lnTo>
                <a:lnTo>
                  <a:pt x="1618" y="943"/>
                </a:lnTo>
                <a:lnTo>
                  <a:pt x="1459" y="129"/>
                </a:lnTo>
                <a:lnTo>
                  <a:pt x="1551" y="524"/>
                </a:lnTo>
                <a:lnTo>
                  <a:pt x="1553" y="532"/>
                </a:lnTo>
                <a:lnTo>
                  <a:pt x="1553" y="528"/>
                </a:lnTo>
                <a:lnTo>
                  <a:pt x="1551" y="524"/>
                </a:lnTo>
                <a:lnTo>
                  <a:pt x="1459" y="129"/>
                </a:lnTo>
                <a:lnTo>
                  <a:pt x="1474" y="54"/>
                </a:lnTo>
                <a:lnTo>
                  <a:pt x="1473" y="52"/>
                </a:lnTo>
                <a:lnTo>
                  <a:pt x="1473" y="54"/>
                </a:lnTo>
                <a:lnTo>
                  <a:pt x="1474" y="54"/>
                </a:lnTo>
                <a:lnTo>
                  <a:pt x="1459" y="129"/>
                </a:lnTo>
                <a:lnTo>
                  <a:pt x="1419" y="42"/>
                </a:lnTo>
                <a:lnTo>
                  <a:pt x="1419" y="44"/>
                </a:lnTo>
                <a:lnTo>
                  <a:pt x="1421" y="44"/>
                </a:lnTo>
                <a:lnTo>
                  <a:pt x="1421" y="42"/>
                </a:lnTo>
                <a:lnTo>
                  <a:pt x="1419" y="42"/>
                </a:lnTo>
                <a:lnTo>
                  <a:pt x="1459" y="129"/>
                </a:lnTo>
                <a:lnTo>
                  <a:pt x="1417" y="34"/>
                </a:lnTo>
                <a:lnTo>
                  <a:pt x="1419" y="34"/>
                </a:lnTo>
                <a:lnTo>
                  <a:pt x="1421" y="33"/>
                </a:lnTo>
                <a:lnTo>
                  <a:pt x="1421" y="31"/>
                </a:lnTo>
                <a:lnTo>
                  <a:pt x="1421" y="29"/>
                </a:lnTo>
                <a:lnTo>
                  <a:pt x="1421" y="27"/>
                </a:lnTo>
                <a:lnTo>
                  <a:pt x="1419" y="27"/>
                </a:lnTo>
                <a:lnTo>
                  <a:pt x="1419" y="29"/>
                </a:lnTo>
                <a:lnTo>
                  <a:pt x="1417" y="29"/>
                </a:lnTo>
                <a:lnTo>
                  <a:pt x="1417" y="31"/>
                </a:lnTo>
                <a:lnTo>
                  <a:pt x="1417" y="33"/>
                </a:lnTo>
                <a:lnTo>
                  <a:pt x="1417" y="34"/>
                </a:lnTo>
                <a:lnTo>
                  <a:pt x="1459" y="129"/>
                </a:lnTo>
                <a:lnTo>
                  <a:pt x="1413" y="13"/>
                </a:lnTo>
                <a:lnTo>
                  <a:pt x="1415" y="15"/>
                </a:lnTo>
                <a:lnTo>
                  <a:pt x="1415" y="13"/>
                </a:lnTo>
                <a:lnTo>
                  <a:pt x="1417" y="11"/>
                </a:lnTo>
                <a:lnTo>
                  <a:pt x="1417" y="10"/>
                </a:lnTo>
                <a:lnTo>
                  <a:pt x="1417" y="8"/>
                </a:lnTo>
                <a:lnTo>
                  <a:pt x="1415" y="8"/>
                </a:lnTo>
                <a:lnTo>
                  <a:pt x="1415" y="6"/>
                </a:lnTo>
                <a:lnTo>
                  <a:pt x="1415" y="8"/>
                </a:lnTo>
                <a:lnTo>
                  <a:pt x="1415" y="6"/>
                </a:lnTo>
                <a:lnTo>
                  <a:pt x="1415" y="8"/>
                </a:lnTo>
                <a:lnTo>
                  <a:pt x="1413" y="10"/>
                </a:lnTo>
                <a:lnTo>
                  <a:pt x="1413" y="11"/>
                </a:lnTo>
                <a:lnTo>
                  <a:pt x="1413" y="13"/>
                </a:lnTo>
                <a:lnTo>
                  <a:pt x="1459" y="129"/>
                </a:lnTo>
                <a:lnTo>
                  <a:pt x="1426" y="15"/>
                </a:lnTo>
                <a:lnTo>
                  <a:pt x="1426" y="13"/>
                </a:lnTo>
                <a:lnTo>
                  <a:pt x="1426" y="11"/>
                </a:lnTo>
                <a:lnTo>
                  <a:pt x="1426" y="10"/>
                </a:lnTo>
                <a:lnTo>
                  <a:pt x="1425" y="11"/>
                </a:lnTo>
                <a:lnTo>
                  <a:pt x="1425" y="13"/>
                </a:lnTo>
                <a:lnTo>
                  <a:pt x="1425" y="15"/>
                </a:lnTo>
                <a:lnTo>
                  <a:pt x="1426" y="15"/>
                </a:lnTo>
                <a:lnTo>
                  <a:pt x="1459" y="129"/>
                </a:lnTo>
                <a:lnTo>
                  <a:pt x="1428" y="34"/>
                </a:lnTo>
                <a:lnTo>
                  <a:pt x="1428" y="36"/>
                </a:lnTo>
                <a:lnTo>
                  <a:pt x="1430" y="34"/>
                </a:lnTo>
                <a:lnTo>
                  <a:pt x="1430" y="33"/>
                </a:lnTo>
                <a:lnTo>
                  <a:pt x="1428" y="34"/>
                </a:lnTo>
                <a:lnTo>
                  <a:pt x="1459" y="129"/>
                </a:lnTo>
                <a:lnTo>
                  <a:pt x="1459" y="90"/>
                </a:lnTo>
                <a:lnTo>
                  <a:pt x="1459" y="88"/>
                </a:lnTo>
                <a:lnTo>
                  <a:pt x="1457" y="88"/>
                </a:lnTo>
                <a:lnTo>
                  <a:pt x="1459" y="90"/>
                </a:lnTo>
                <a:lnTo>
                  <a:pt x="1459" y="129"/>
                </a:lnTo>
                <a:lnTo>
                  <a:pt x="1480" y="65"/>
                </a:lnTo>
                <a:lnTo>
                  <a:pt x="1478" y="65"/>
                </a:lnTo>
                <a:lnTo>
                  <a:pt x="1478" y="67"/>
                </a:lnTo>
                <a:lnTo>
                  <a:pt x="1480" y="65"/>
                </a:lnTo>
                <a:lnTo>
                  <a:pt x="1459" y="129"/>
                </a:lnTo>
                <a:lnTo>
                  <a:pt x="1505" y="359"/>
                </a:lnTo>
                <a:lnTo>
                  <a:pt x="1503" y="351"/>
                </a:lnTo>
                <a:lnTo>
                  <a:pt x="1503" y="355"/>
                </a:lnTo>
                <a:lnTo>
                  <a:pt x="1505" y="359"/>
                </a:lnTo>
                <a:lnTo>
                  <a:pt x="1459" y="129"/>
                </a:lnTo>
                <a:lnTo>
                  <a:pt x="1434" y="40"/>
                </a:lnTo>
                <a:lnTo>
                  <a:pt x="1436" y="40"/>
                </a:lnTo>
                <a:lnTo>
                  <a:pt x="1436" y="38"/>
                </a:lnTo>
                <a:lnTo>
                  <a:pt x="1438" y="38"/>
                </a:lnTo>
                <a:lnTo>
                  <a:pt x="1436" y="36"/>
                </a:lnTo>
                <a:lnTo>
                  <a:pt x="1438" y="36"/>
                </a:lnTo>
                <a:lnTo>
                  <a:pt x="1438" y="34"/>
                </a:lnTo>
                <a:lnTo>
                  <a:pt x="1436" y="33"/>
                </a:lnTo>
                <a:lnTo>
                  <a:pt x="1438" y="33"/>
                </a:lnTo>
                <a:lnTo>
                  <a:pt x="1436" y="33"/>
                </a:lnTo>
                <a:lnTo>
                  <a:pt x="1434" y="33"/>
                </a:lnTo>
                <a:lnTo>
                  <a:pt x="1434" y="34"/>
                </a:lnTo>
                <a:lnTo>
                  <a:pt x="1432" y="36"/>
                </a:lnTo>
                <a:lnTo>
                  <a:pt x="1432" y="40"/>
                </a:lnTo>
                <a:lnTo>
                  <a:pt x="1434" y="40"/>
                </a:lnTo>
                <a:lnTo>
                  <a:pt x="1459" y="129"/>
                </a:lnTo>
                <a:lnTo>
                  <a:pt x="1440" y="77"/>
                </a:lnTo>
                <a:lnTo>
                  <a:pt x="1442" y="77"/>
                </a:lnTo>
                <a:lnTo>
                  <a:pt x="1442" y="75"/>
                </a:lnTo>
                <a:lnTo>
                  <a:pt x="1442" y="73"/>
                </a:lnTo>
                <a:lnTo>
                  <a:pt x="1440" y="73"/>
                </a:lnTo>
                <a:lnTo>
                  <a:pt x="1440" y="75"/>
                </a:lnTo>
                <a:lnTo>
                  <a:pt x="1440" y="77"/>
                </a:lnTo>
                <a:lnTo>
                  <a:pt x="1459" y="129"/>
                </a:lnTo>
                <a:lnTo>
                  <a:pt x="1448" y="59"/>
                </a:lnTo>
                <a:lnTo>
                  <a:pt x="1450" y="61"/>
                </a:lnTo>
                <a:lnTo>
                  <a:pt x="1451" y="61"/>
                </a:lnTo>
                <a:lnTo>
                  <a:pt x="1451" y="59"/>
                </a:lnTo>
                <a:lnTo>
                  <a:pt x="1451" y="58"/>
                </a:lnTo>
                <a:lnTo>
                  <a:pt x="1450" y="58"/>
                </a:lnTo>
                <a:lnTo>
                  <a:pt x="1448" y="58"/>
                </a:lnTo>
                <a:lnTo>
                  <a:pt x="1448" y="59"/>
                </a:lnTo>
                <a:lnTo>
                  <a:pt x="1459" y="129"/>
                </a:lnTo>
                <a:lnTo>
                  <a:pt x="1438" y="2"/>
                </a:lnTo>
                <a:lnTo>
                  <a:pt x="1436" y="2"/>
                </a:lnTo>
                <a:lnTo>
                  <a:pt x="1436" y="4"/>
                </a:lnTo>
                <a:lnTo>
                  <a:pt x="1438" y="2"/>
                </a:lnTo>
                <a:lnTo>
                  <a:pt x="1459" y="129"/>
                </a:lnTo>
                <a:lnTo>
                  <a:pt x="1442" y="54"/>
                </a:lnTo>
                <a:lnTo>
                  <a:pt x="1444" y="52"/>
                </a:lnTo>
                <a:lnTo>
                  <a:pt x="1444" y="50"/>
                </a:lnTo>
                <a:lnTo>
                  <a:pt x="1442" y="52"/>
                </a:lnTo>
                <a:lnTo>
                  <a:pt x="1442" y="54"/>
                </a:lnTo>
                <a:lnTo>
                  <a:pt x="1459" y="129"/>
                </a:lnTo>
                <a:lnTo>
                  <a:pt x="1544" y="981"/>
                </a:lnTo>
                <a:lnTo>
                  <a:pt x="1544" y="983"/>
                </a:lnTo>
                <a:lnTo>
                  <a:pt x="1546" y="981"/>
                </a:lnTo>
                <a:lnTo>
                  <a:pt x="1544" y="981"/>
                </a:lnTo>
                <a:lnTo>
                  <a:pt x="1459" y="129"/>
                </a:lnTo>
                <a:lnTo>
                  <a:pt x="40" y="461"/>
                </a:lnTo>
                <a:lnTo>
                  <a:pt x="40" y="463"/>
                </a:lnTo>
                <a:lnTo>
                  <a:pt x="42" y="459"/>
                </a:lnTo>
                <a:lnTo>
                  <a:pt x="40" y="461"/>
                </a:lnTo>
                <a:lnTo>
                  <a:pt x="1459" y="129"/>
                </a:lnTo>
                <a:lnTo>
                  <a:pt x="1609" y="369"/>
                </a:lnTo>
                <a:lnTo>
                  <a:pt x="1609" y="347"/>
                </a:lnTo>
                <a:lnTo>
                  <a:pt x="1609" y="349"/>
                </a:lnTo>
                <a:lnTo>
                  <a:pt x="1607" y="342"/>
                </a:lnTo>
                <a:lnTo>
                  <a:pt x="1605" y="336"/>
                </a:lnTo>
                <a:lnTo>
                  <a:pt x="1603" y="332"/>
                </a:lnTo>
                <a:lnTo>
                  <a:pt x="1601" y="332"/>
                </a:lnTo>
                <a:lnTo>
                  <a:pt x="1599" y="336"/>
                </a:lnTo>
                <a:lnTo>
                  <a:pt x="1601" y="353"/>
                </a:lnTo>
                <a:lnTo>
                  <a:pt x="1601" y="359"/>
                </a:lnTo>
                <a:lnTo>
                  <a:pt x="1601" y="346"/>
                </a:lnTo>
                <a:lnTo>
                  <a:pt x="1603" y="342"/>
                </a:lnTo>
                <a:lnTo>
                  <a:pt x="1605" y="347"/>
                </a:lnTo>
                <a:lnTo>
                  <a:pt x="1609" y="369"/>
                </a:lnTo>
                <a:lnTo>
                  <a:pt x="1459" y="129"/>
                </a:lnTo>
                <a:lnTo>
                  <a:pt x="1519" y="449"/>
                </a:lnTo>
                <a:lnTo>
                  <a:pt x="1517" y="407"/>
                </a:lnTo>
                <a:lnTo>
                  <a:pt x="1519" y="442"/>
                </a:lnTo>
                <a:lnTo>
                  <a:pt x="1519" y="449"/>
                </a:lnTo>
                <a:lnTo>
                  <a:pt x="1459" y="129"/>
                </a:lnTo>
                <a:lnTo>
                  <a:pt x="40" y="465"/>
                </a:lnTo>
                <a:lnTo>
                  <a:pt x="38" y="466"/>
                </a:lnTo>
                <a:lnTo>
                  <a:pt x="38" y="470"/>
                </a:lnTo>
                <a:lnTo>
                  <a:pt x="40" y="470"/>
                </a:lnTo>
                <a:lnTo>
                  <a:pt x="42" y="468"/>
                </a:lnTo>
                <a:lnTo>
                  <a:pt x="42" y="465"/>
                </a:lnTo>
                <a:lnTo>
                  <a:pt x="40" y="465"/>
                </a:lnTo>
                <a:lnTo>
                  <a:pt x="1459" y="129"/>
                </a:lnTo>
                <a:lnTo>
                  <a:pt x="1572" y="824"/>
                </a:lnTo>
                <a:lnTo>
                  <a:pt x="1570" y="818"/>
                </a:lnTo>
                <a:lnTo>
                  <a:pt x="1572" y="818"/>
                </a:lnTo>
                <a:lnTo>
                  <a:pt x="1574" y="818"/>
                </a:lnTo>
                <a:lnTo>
                  <a:pt x="1576" y="816"/>
                </a:lnTo>
                <a:lnTo>
                  <a:pt x="1574" y="814"/>
                </a:lnTo>
                <a:lnTo>
                  <a:pt x="1572" y="812"/>
                </a:lnTo>
                <a:lnTo>
                  <a:pt x="1570" y="812"/>
                </a:lnTo>
                <a:lnTo>
                  <a:pt x="1572" y="810"/>
                </a:lnTo>
                <a:lnTo>
                  <a:pt x="1576" y="802"/>
                </a:lnTo>
                <a:lnTo>
                  <a:pt x="1572" y="806"/>
                </a:lnTo>
                <a:lnTo>
                  <a:pt x="1569" y="810"/>
                </a:lnTo>
                <a:lnTo>
                  <a:pt x="1569" y="806"/>
                </a:lnTo>
                <a:lnTo>
                  <a:pt x="1569" y="802"/>
                </a:lnTo>
                <a:lnTo>
                  <a:pt x="1567" y="802"/>
                </a:lnTo>
                <a:lnTo>
                  <a:pt x="1567" y="806"/>
                </a:lnTo>
                <a:lnTo>
                  <a:pt x="1563" y="808"/>
                </a:lnTo>
                <a:lnTo>
                  <a:pt x="1565" y="810"/>
                </a:lnTo>
                <a:lnTo>
                  <a:pt x="1563" y="812"/>
                </a:lnTo>
                <a:lnTo>
                  <a:pt x="1559" y="814"/>
                </a:lnTo>
                <a:lnTo>
                  <a:pt x="1563" y="814"/>
                </a:lnTo>
                <a:lnTo>
                  <a:pt x="1563" y="816"/>
                </a:lnTo>
                <a:lnTo>
                  <a:pt x="1563" y="818"/>
                </a:lnTo>
                <a:lnTo>
                  <a:pt x="1563" y="820"/>
                </a:lnTo>
                <a:lnTo>
                  <a:pt x="1565" y="822"/>
                </a:lnTo>
                <a:lnTo>
                  <a:pt x="1567" y="822"/>
                </a:lnTo>
                <a:lnTo>
                  <a:pt x="1567" y="826"/>
                </a:lnTo>
                <a:lnTo>
                  <a:pt x="1569" y="826"/>
                </a:lnTo>
                <a:lnTo>
                  <a:pt x="1570" y="826"/>
                </a:lnTo>
                <a:lnTo>
                  <a:pt x="1572" y="826"/>
                </a:lnTo>
                <a:lnTo>
                  <a:pt x="1572" y="824"/>
                </a:lnTo>
                <a:lnTo>
                  <a:pt x="1459" y="129"/>
                </a:lnTo>
                <a:lnTo>
                  <a:pt x="1597" y="943"/>
                </a:lnTo>
                <a:lnTo>
                  <a:pt x="1592" y="943"/>
                </a:lnTo>
                <a:lnTo>
                  <a:pt x="1597" y="945"/>
                </a:lnTo>
                <a:lnTo>
                  <a:pt x="1597" y="943"/>
                </a:lnTo>
                <a:lnTo>
                  <a:pt x="1459" y="129"/>
                </a:lnTo>
                <a:lnTo>
                  <a:pt x="33" y="428"/>
                </a:lnTo>
                <a:lnTo>
                  <a:pt x="33" y="420"/>
                </a:lnTo>
                <a:lnTo>
                  <a:pt x="33" y="417"/>
                </a:lnTo>
                <a:lnTo>
                  <a:pt x="31" y="418"/>
                </a:lnTo>
                <a:lnTo>
                  <a:pt x="31" y="420"/>
                </a:lnTo>
                <a:lnTo>
                  <a:pt x="31" y="418"/>
                </a:lnTo>
                <a:lnTo>
                  <a:pt x="31" y="411"/>
                </a:lnTo>
                <a:lnTo>
                  <a:pt x="29" y="424"/>
                </a:lnTo>
                <a:lnTo>
                  <a:pt x="29" y="436"/>
                </a:lnTo>
                <a:lnTo>
                  <a:pt x="31" y="428"/>
                </a:lnTo>
                <a:lnTo>
                  <a:pt x="33" y="428"/>
                </a:lnTo>
                <a:lnTo>
                  <a:pt x="1459" y="129"/>
                </a:lnTo>
                <a:lnTo>
                  <a:pt x="1599" y="941"/>
                </a:lnTo>
                <a:lnTo>
                  <a:pt x="1597" y="943"/>
                </a:lnTo>
                <a:lnTo>
                  <a:pt x="1601" y="941"/>
                </a:lnTo>
                <a:lnTo>
                  <a:pt x="1599" y="941"/>
                </a:lnTo>
                <a:lnTo>
                  <a:pt x="1459" y="129"/>
                </a:lnTo>
                <a:lnTo>
                  <a:pt x="1559" y="793"/>
                </a:lnTo>
                <a:lnTo>
                  <a:pt x="1561" y="793"/>
                </a:lnTo>
                <a:lnTo>
                  <a:pt x="1561" y="795"/>
                </a:lnTo>
                <a:lnTo>
                  <a:pt x="1561" y="797"/>
                </a:lnTo>
                <a:lnTo>
                  <a:pt x="1563" y="799"/>
                </a:lnTo>
                <a:lnTo>
                  <a:pt x="1565" y="799"/>
                </a:lnTo>
                <a:lnTo>
                  <a:pt x="1565" y="797"/>
                </a:lnTo>
                <a:lnTo>
                  <a:pt x="1565" y="795"/>
                </a:lnTo>
                <a:lnTo>
                  <a:pt x="1565" y="793"/>
                </a:lnTo>
                <a:lnTo>
                  <a:pt x="1565" y="791"/>
                </a:lnTo>
                <a:lnTo>
                  <a:pt x="1567" y="789"/>
                </a:lnTo>
                <a:lnTo>
                  <a:pt x="1563" y="791"/>
                </a:lnTo>
                <a:lnTo>
                  <a:pt x="1563" y="789"/>
                </a:lnTo>
                <a:lnTo>
                  <a:pt x="1561" y="789"/>
                </a:lnTo>
                <a:lnTo>
                  <a:pt x="1561" y="791"/>
                </a:lnTo>
                <a:lnTo>
                  <a:pt x="1561" y="793"/>
                </a:lnTo>
                <a:lnTo>
                  <a:pt x="1559" y="793"/>
                </a:lnTo>
                <a:lnTo>
                  <a:pt x="1459" y="129"/>
                </a:lnTo>
                <a:lnTo>
                  <a:pt x="1567" y="849"/>
                </a:lnTo>
                <a:lnTo>
                  <a:pt x="1567" y="847"/>
                </a:lnTo>
                <a:lnTo>
                  <a:pt x="1565" y="849"/>
                </a:lnTo>
                <a:lnTo>
                  <a:pt x="1565" y="862"/>
                </a:lnTo>
                <a:lnTo>
                  <a:pt x="1561" y="889"/>
                </a:lnTo>
                <a:lnTo>
                  <a:pt x="1561" y="893"/>
                </a:lnTo>
                <a:lnTo>
                  <a:pt x="1563" y="891"/>
                </a:lnTo>
                <a:lnTo>
                  <a:pt x="1567" y="883"/>
                </a:lnTo>
                <a:lnTo>
                  <a:pt x="1569" y="881"/>
                </a:lnTo>
                <a:lnTo>
                  <a:pt x="1569" y="879"/>
                </a:lnTo>
                <a:lnTo>
                  <a:pt x="1567" y="872"/>
                </a:lnTo>
                <a:lnTo>
                  <a:pt x="1567" y="862"/>
                </a:lnTo>
                <a:lnTo>
                  <a:pt x="1567" y="849"/>
                </a:lnTo>
                <a:lnTo>
                  <a:pt x="1459" y="129"/>
                </a:lnTo>
                <a:lnTo>
                  <a:pt x="1547" y="1129"/>
                </a:lnTo>
                <a:lnTo>
                  <a:pt x="1547" y="1131"/>
                </a:lnTo>
                <a:lnTo>
                  <a:pt x="1549" y="1129"/>
                </a:lnTo>
                <a:lnTo>
                  <a:pt x="1547" y="1129"/>
                </a:lnTo>
                <a:lnTo>
                  <a:pt x="1459" y="129"/>
                </a:lnTo>
                <a:lnTo>
                  <a:pt x="11" y="461"/>
                </a:lnTo>
                <a:lnTo>
                  <a:pt x="13" y="445"/>
                </a:lnTo>
                <a:lnTo>
                  <a:pt x="10" y="461"/>
                </a:lnTo>
                <a:lnTo>
                  <a:pt x="10" y="470"/>
                </a:lnTo>
                <a:lnTo>
                  <a:pt x="11" y="470"/>
                </a:lnTo>
                <a:lnTo>
                  <a:pt x="11" y="461"/>
                </a:lnTo>
                <a:lnTo>
                  <a:pt x="1459" y="129"/>
                </a:lnTo>
                <a:lnTo>
                  <a:pt x="2" y="626"/>
                </a:lnTo>
                <a:lnTo>
                  <a:pt x="0" y="618"/>
                </a:lnTo>
                <a:lnTo>
                  <a:pt x="0" y="628"/>
                </a:lnTo>
                <a:lnTo>
                  <a:pt x="2" y="628"/>
                </a:lnTo>
                <a:lnTo>
                  <a:pt x="2" y="626"/>
                </a:lnTo>
                <a:lnTo>
                  <a:pt x="1459" y="129"/>
                </a:lnTo>
                <a:lnTo>
                  <a:pt x="1572" y="862"/>
                </a:lnTo>
                <a:lnTo>
                  <a:pt x="1574" y="862"/>
                </a:lnTo>
                <a:lnTo>
                  <a:pt x="1576" y="862"/>
                </a:lnTo>
                <a:lnTo>
                  <a:pt x="1578" y="858"/>
                </a:lnTo>
                <a:lnTo>
                  <a:pt x="1574" y="850"/>
                </a:lnTo>
                <a:lnTo>
                  <a:pt x="1572" y="850"/>
                </a:lnTo>
                <a:lnTo>
                  <a:pt x="1572" y="852"/>
                </a:lnTo>
                <a:lnTo>
                  <a:pt x="1570" y="856"/>
                </a:lnTo>
                <a:lnTo>
                  <a:pt x="1570" y="862"/>
                </a:lnTo>
                <a:lnTo>
                  <a:pt x="1572" y="862"/>
                </a:lnTo>
                <a:lnTo>
                  <a:pt x="1459" y="129"/>
                </a:lnTo>
                <a:lnTo>
                  <a:pt x="1570" y="693"/>
                </a:lnTo>
                <a:lnTo>
                  <a:pt x="1570" y="691"/>
                </a:lnTo>
                <a:lnTo>
                  <a:pt x="1569" y="691"/>
                </a:lnTo>
                <a:lnTo>
                  <a:pt x="1567" y="699"/>
                </a:lnTo>
                <a:lnTo>
                  <a:pt x="1569" y="701"/>
                </a:lnTo>
                <a:lnTo>
                  <a:pt x="1572" y="705"/>
                </a:lnTo>
                <a:lnTo>
                  <a:pt x="1572" y="703"/>
                </a:lnTo>
                <a:lnTo>
                  <a:pt x="1570" y="699"/>
                </a:lnTo>
                <a:lnTo>
                  <a:pt x="1569" y="695"/>
                </a:lnTo>
                <a:lnTo>
                  <a:pt x="1570" y="693"/>
                </a:lnTo>
                <a:lnTo>
                  <a:pt x="1459" y="129"/>
                </a:lnTo>
                <a:lnTo>
                  <a:pt x="1565" y="1137"/>
                </a:lnTo>
                <a:lnTo>
                  <a:pt x="1567" y="1133"/>
                </a:lnTo>
                <a:lnTo>
                  <a:pt x="1565" y="1135"/>
                </a:lnTo>
                <a:lnTo>
                  <a:pt x="1565" y="1137"/>
                </a:lnTo>
                <a:lnTo>
                  <a:pt x="1459" y="129"/>
                </a:lnTo>
                <a:close/>
              </a:path>
            </a:pathLst>
          </a:custGeom>
          <a:solidFill>
            <a:schemeClr val="bg2">
              <a:tint val="90000"/>
            </a:schemeClr>
          </a:solidFill>
          <a:ln w="9525" cap="flat" cmpd="sng" algn="ctr">
            <a:noFill/>
            <a:prstDash val="solid"/>
            <a:round/>
            <a:headEnd type="none" w="med" len="med"/>
            <a:tailEnd type="none" w="med" len="med"/>
          </a:ln>
          <a:effectLst/>
        </p:spPr>
        <p:txBody>
          <a:bodyPr/>
          <a:lstStyle/>
          <a:p>
            <a:pPr>
              <a:defRPr/>
            </a:pPr>
            <a:endParaRPr kumimoji="0" lang="ja-JP" altLang="en-US">
              <a:effectLst>
                <a:outerShdw blurRad="50800" dist="50800" dir="5400000" algn="tl" rotWithShape="0">
                  <a:srgbClr val="000000">
                    <a:alpha val="30000"/>
                  </a:srgbClr>
                </a:outerShdw>
              </a:effectLst>
              <a:latin typeface="Arial" charset="0"/>
            </a:endParaRPr>
          </a:p>
        </p:txBody>
      </p:sp>
      <p:sp>
        <p:nvSpPr>
          <p:cNvPr id="25" name="タイトル プレースホルダー 24">
            <a:extLst>
              <a:ext uri="{FF2B5EF4-FFF2-40B4-BE49-F238E27FC236}">
                <a16:creationId xmlns:a16="http://schemas.microsoft.com/office/drawing/2014/main" id="{721D43DE-DCD7-415E-A182-BEB4CB02A762}"/>
              </a:ext>
            </a:extLst>
          </p:cNvPr>
          <p:cNvSpPr>
            <a:spLocks noGrp="1"/>
          </p:cNvSpPr>
          <p:nvPr>
            <p:ph type="title"/>
          </p:nvPr>
        </p:nvSpPr>
        <p:spPr>
          <a:xfrm>
            <a:off x="457200" y="274638"/>
            <a:ext cx="8229600" cy="1143000"/>
          </a:xfrm>
          <a:prstGeom prst="rect">
            <a:avLst/>
          </a:prstGeom>
        </p:spPr>
        <p:txBody>
          <a:bodyPr vert="horz" rtlCol="0" anchor="ctr">
            <a:normAutofit/>
          </a:bodyPr>
          <a:lstStyle/>
          <a:p>
            <a:r>
              <a:rPr lang="ja-JP" altLang="en-US"/>
              <a:t>マスター タイトルの書式設定</a:t>
            </a:r>
            <a:endParaRPr lang="en-US"/>
          </a:p>
        </p:txBody>
      </p:sp>
      <p:sp>
        <p:nvSpPr>
          <p:cNvPr id="1029" name="テキスト プレースホルダー 2">
            <a:extLst>
              <a:ext uri="{FF2B5EF4-FFF2-40B4-BE49-F238E27FC236}">
                <a16:creationId xmlns:a16="http://schemas.microsoft.com/office/drawing/2014/main" id="{79B47390-4F6F-4333-A2FE-594A03089FD4}"/>
              </a:ext>
            </a:extLst>
          </p:cNvPr>
          <p:cNvSpPr>
            <a:spLocks noGrp="1"/>
          </p:cNvSpPr>
          <p:nvPr>
            <p:ph type="body" idx="1"/>
          </p:nvPr>
        </p:nvSpPr>
        <p:spPr bwMode="auto">
          <a:xfrm>
            <a:off x="457200" y="15001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7" name="日付プレースホルダー 16">
            <a:extLst>
              <a:ext uri="{FF2B5EF4-FFF2-40B4-BE49-F238E27FC236}">
                <a16:creationId xmlns:a16="http://schemas.microsoft.com/office/drawing/2014/main" id="{02ECE23D-2FE5-412E-BD14-D38C0C274E7B}"/>
              </a:ext>
            </a:extLst>
          </p:cNvPr>
          <p:cNvSpPr>
            <a:spLocks noGrp="1"/>
          </p:cNvSpPr>
          <p:nvPr>
            <p:ph type="dt" sz="half" idx="2"/>
          </p:nvPr>
        </p:nvSpPr>
        <p:spPr>
          <a:xfrm>
            <a:off x="457200" y="6356350"/>
            <a:ext cx="2133600" cy="365125"/>
          </a:xfrm>
          <a:prstGeom prst="rect">
            <a:avLst/>
          </a:prstGeom>
        </p:spPr>
        <p:txBody>
          <a:bodyPr vert="horz" rtlCol="0" anchor="ctr"/>
          <a:lstStyle>
            <a:lvl1pPr algn="ctr" eaLnBrk="1" latinLnBrk="0" hangingPunct="1">
              <a:defRPr kumimoji="0" sz="1200">
                <a:solidFill>
                  <a:schemeClr val="tx2"/>
                </a:solidFill>
                <a:latin typeface="Arial" charset="0"/>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E4996ECD-01AF-486C-B738-C13A057A1EDE}"/>
              </a:ext>
            </a:extLst>
          </p:cNvPr>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2"/>
                </a:solidFill>
                <a:latin typeface="Arial" charset="0"/>
              </a:defRPr>
            </a:lvl1pPr>
          </a:lstStyle>
          <a:p>
            <a:pPr>
              <a:defRPr/>
            </a:pPr>
            <a:endParaRPr lang="en-US" altLang="ja-JP"/>
          </a:p>
        </p:txBody>
      </p:sp>
      <p:sp>
        <p:nvSpPr>
          <p:cNvPr id="12" name="スライド番号プレースホルダー 11">
            <a:extLst>
              <a:ext uri="{FF2B5EF4-FFF2-40B4-BE49-F238E27FC236}">
                <a16:creationId xmlns:a16="http://schemas.microsoft.com/office/drawing/2014/main" id="{504DF482-7AC7-42C0-A540-26E27AE3E4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chemeClr val="tx2"/>
                </a:solidFill>
              </a:defRPr>
            </a:lvl1pPr>
          </a:lstStyle>
          <a:p>
            <a:fld id="{DF7CAAC1-ABA0-469E-A3F5-DE5D6B887F5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926" r:id="rId1"/>
    <p:sldLayoutId id="2147483825" r:id="rId2"/>
    <p:sldLayoutId id="2147483927"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fontAlgn="base">
        <a:spcBef>
          <a:spcPct val="0"/>
        </a:spcBef>
        <a:spcAft>
          <a:spcPct val="0"/>
        </a:spcAft>
        <a:defRPr kumimoji="1" sz="440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vl2pPr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2pPr>
      <a:lvl3pPr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3pPr>
      <a:lvl4pPr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4pPr>
      <a:lvl5pPr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5pPr>
      <a:lvl6pPr marL="457200"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6pPr>
      <a:lvl7pPr marL="914400"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7pPr>
      <a:lvl8pPr marL="1371600"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8pPr>
      <a:lvl9pPr marL="1828800" algn="ctr" rtl="0" fontAlgn="base">
        <a:spcBef>
          <a:spcPct val="0"/>
        </a:spcBef>
        <a:spcAft>
          <a:spcPct val="0"/>
        </a:spcAft>
        <a:defRPr kumimoji="1" sz="4400">
          <a:solidFill>
            <a:schemeClr val="tx1"/>
          </a:solidFill>
          <a:latin typeface="Bookman Old Style" panose="02050604050505020204" pitchFamily="18" charset="0"/>
          <a:ea typeface="HGP明朝E" panose="02020900000000000000" pitchFamily="18" charset="-128"/>
        </a:defRPr>
      </a:lvl9pPr>
    </p:titleStyle>
    <p:bodyStyle>
      <a:lvl1pPr marL="342900" indent="-342900" algn="l" rtl="0" fontAlgn="base">
        <a:spcBef>
          <a:spcPct val="20000"/>
        </a:spcBef>
        <a:spcAft>
          <a:spcPct val="0"/>
        </a:spcAft>
        <a:buClr>
          <a:srgbClr val="826285"/>
        </a:buClr>
        <a:buSzPct val="60000"/>
        <a:buFont typeface="Wingdings" panose="05000000000000000000" pitchFamily="2" charset="2"/>
        <a:buChar char="u"/>
        <a:defRPr kumimoji="1" sz="3200">
          <a:solidFill>
            <a:schemeClr val="tx2"/>
          </a:solidFill>
          <a:latin typeface="+mn-lt"/>
          <a:ea typeface="+mn-ea"/>
          <a:cs typeface="+mn-cs"/>
        </a:defRPr>
      </a:lvl1pPr>
      <a:lvl2pPr marL="742950" indent="-285750" algn="l" rtl="0" fontAlgn="base">
        <a:spcBef>
          <a:spcPct val="20000"/>
        </a:spcBef>
        <a:spcAft>
          <a:spcPct val="0"/>
        </a:spcAft>
        <a:buClr>
          <a:srgbClr val="898995"/>
        </a:buClr>
        <a:buSzPct val="55000"/>
        <a:buFont typeface="Wingdings" panose="05000000000000000000" pitchFamily="2" charset="2"/>
        <a:buChar char="u"/>
        <a:defRPr kumimoji="1" sz="2800">
          <a:solidFill>
            <a:schemeClr val="tx2"/>
          </a:solidFill>
          <a:latin typeface="+mn-lt"/>
          <a:ea typeface="+mn-ea"/>
          <a:cs typeface="+mn-cs"/>
        </a:defRPr>
      </a:lvl2pPr>
      <a:lvl3pPr marL="1143000" indent="-228600" algn="l" rtl="0" fontAlgn="base">
        <a:spcBef>
          <a:spcPct val="20000"/>
        </a:spcBef>
        <a:spcAft>
          <a:spcPct val="0"/>
        </a:spcAft>
        <a:buClr>
          <a:srgbClr val="906351"/>
        </a:buClr>
        <a:buSzPct val="55000"/>
        <a:buFont typeface="Wingdings" panose="05000000000000000000" pitchFamily="2" charset="2"/>
        <a:buChar char="u"/>
        <a:defRPr kumimoji="1" sz="2400">
          <a:solidFill>
            <a:schemeClr val="tx2"/>
          </a:solidFill>
          <a:latin typeface="+mn-lt"/>
          <a:ea typeface="+mn-ea"/>
          <a:cs typeface="+mn-cs"/>
        </a:defRPr>
      </a:lvl3pPr>
      <a:lvl4pPr marL="1600200" indent="-228600" algn="l" rtl="0" fontAlgn="base">
        <a:spcBef>
          <a:spcPct val="20000"/>
        </a:spcBef>
        <a:spcAft>
          <a:spcPct val="0"/>
        </a:spcAft>
        <a:buClr>
          <a:srgbClr val="708B7E"/>
        </a:buClr>
        <a:buSzPct val="50000"/>
        <a:buFont typeface="Wingdings" panose="05000000000000000000" pitchFamily="2" charset="2"/>
        <a:buChar char="u"/>
        <a:defRPr kumimoji="1" sz="2000">
          <a:solidFill>
            <a:schemeClr val="tx2"/>
          </a:solidFill>
          <a:latin typeface="+mn-lt"/>
          <a:ea typeface="+mn-ea"/>
          <a:cs typeface="+mn-cs"/>
        </a:defRPr>
      </a:lvl4pPr>
      <a:lvl5pPr marL="2057400" indent="-228600" algn="l" rtl="0" fontAlgn="base">
        <a:spcBef>
          <a:spcPct val="20000"/>
        </a:spcBef>
        <a:spcAft>
          <a:spcPct val="0"/>
        </a:spcAft>
        <a:buClr>
          <a:srgbClr val="8B8B69"/>
        </a:buClr>
        <a:buSzPct val="45000"/>
        <a:buFont typeface="Wingdings" panose="05000000000000000000" pitchFamily="2" charset="2"/>
        <a:buChar char="u"/>
        <a:defRPr kumimoji="1" sz="2000">
          <a:solidFill>
            <a:schemeClr val="tx2"/>
          </a:solidFill>
          <a:latin typeface="+mn-lt"/>
          <a:ea typeface="+mn-ea"/>
          <a:cs typeface="+mn-cs"/>
        </a:defRPr>
      </a:lvl5pPr>
      <a:lvl6pPr marL="2514600" indent="-228600" algn="l" rtl="0" eaLnBrk="1" latinLnBrk="0" hangingPunct="1">
        <a:spcBef>
          <a:spcPct val="20000"/>
        </a:spcBef>
        <a:buClr>
          <a:schemeClr val="accent6">
            <a:shade val="75000"/>
          </a:schemeClr>
        </a:buClr>
        <a:buSzPct val="60000"/>
        <a:buFont typeface="Wingdings"/>
        <a:buChar char="u"/>
        <a:defRPr kumimoji="1" sz="2000">
          <a:solidFill>
            <a:schemeClr val="tx2"/>
          </a:solidFill>
          <a:latin typeface="+mn-lt"/>
          <a:ea typeface="+mn-ea"/>
          <a:cs typeface="+mn-cs"/>
        </a:defRPr>
      </a:lvl6pPr>
      <a:lvl7pPr marL="2971800" indent="-228600" algn="l" rtl="0" eaLnBrk="1" latinLnBrk="0" hangingPunct="1">
        <a:spcBef>
          <a:spcPct val="20000"/>
        </a:spcBef>
        <a:buClr>
          <a:schemeClr val="accent1"/>
        </a:buClr>
        <a:buSzPct val="50000"/>
        <a:buFont typeface="Wingdings"/>
        <a:buChar char="u"/>
        <a:defRPr kumimoji="1" sz="2000">
          <a:solidFill>
            <a:schemeClr val="tx2"/>
          </a:solidFill>
          <a:latin typeface="+mn-lt"/>
          <a:ea typeface="+mn-ea"/>
          <a:cs typeface="+mn-cs"/>
        </a:defRPr>
      </a:lvl7pPr>
      <a:lvl8pPr marL="3429000" indent="-228600" algn="l" rtl="0" eaLnBrk="1" latinLnBrk="0" hangingPunct="1">
        <a:spcBef>
          <a:spcPct val="20000"/>
        </a:spcBef>
        <a:buClr>
          <a:schemeClr val="tx2">
            <a:tint val="50000"/>
          </a:schemeClr>
        </a:buClr>
        <a:buSzPct val="50000"/>
        <a:buFont typeface="Wingdings"/>
        <a:buChar char="u"/>
        <a:defRPr kumimoji="1" sz="2000">
          <a:solidFill>
            <a:schemeClr val="tx2"/>
          </a:solidFill>
          <a:latin typeface="+mn-lt"/>
          <a:ea typeface="+mn-ea"/>
          <a:cs typeface="+mn-cs"/>
        </a:defRPr>
      </a:lvl8pPr>
      <a:lvl9pPr marL="3886200" indent="-228600" algn="l" rtl="0" eaLnBrk="1" latinLnBrk="0" hangingPunct="1">
        <a:spcBef>
          <a:spcPct val="20000"/>
        </a:spcBef>
        <a:buClr>
          <a:schemeClr val="accent4"/>
        </a:buClr>
        <a:buSzPct val="50000"/>
        <a:buFont typeface="Wingdings"/>
        <a:buChar char="u"/>
        <a:defRPr kumimoji="1" sz="2000">
          <a:solidFill>
            <a:schemeClr val="tx2"/>
          </a:solidFill>
          <a:latin typeface="+mn-lt"/>
          <a:ea typeface="+mn-ea"/>
          <a:cs typeface="+mn-cs"/>
        </a:defRPr>
      </a:lvl9pPr>
    </p:bodyStyle>
    <p:otherStyle>
      <a:lvl1pPr marL="0" algn="l" rtl="0" eaLnBrk="1" latinLnBrk="0" hangingPunct="1">
        <a:defRPr kumimoji="1">
          <a:solidFill>
            <a:schemeClr val="tx1"/>
          </a:solidFill>
          <a:latin typeface="+mn-lt"/>
          <a:ea typeface="+mn-ea"/>
          <a:cs typeface="+mn-cs"/>
        </a:defRPr>
      </a:lvl1pPr>
      <a:lvl2pPr marL="457200" algn="l" rtl="0" eaLnBrk="1" latinLnBrk="0" hangingPunct="1">
        <a:defRPr kumimoji="1">
          <a:solidFill>
            <a:schemeClr val="tx1"/>
          </a:solidFill>
          <a:latin typeface="+mn-lt"/>
          <a:ea typeface="+mn-ea"/>
          <a:cs typeface="+mn-cs"/>
        </a:defRPr>
      </a:lvl2pPr>
      <a:lvl3pPr marL="914400" algn="l" rtl="0" eaLnBrk="1" latinLnBrk="0" hangingPunct="1">
        <a:defRPr kumimoji="1">
          <a:solidFill>
            <a:schemeClr val="tx1"/>
          </a:solidFill>
          <a:latin typeface="+mn-lt"/>
          <a:ea typeface="+mn-ea"/>
          <a:cs typeface="+mn-cs"/>
        </a:defRPr>
      </a:lvl3pPr>
      <a:lvl4pPr marL="1371600" algn="l" rtl="0" eaLnBrk="1" latinLnBrk="0" hangingPunct="1">
        <a:defRPr kumimoji="1">
          <a:solidFill>
            <a:schemeClr val="tx1"/>
          </a:solidFill>
          <a:latin typeface="+mn-lt"/>
          <a:ea typeface="+mn-ea"/>
          <a:cs typeface="+mn-cs"/>
        </a:defRPr>
      </a:lvl4pPr>
      <a:lvl5pPr marL="1828800" algn="l" rtl="0" eaLnBrk="1" latinLnBrk="0" hangingPunct="1">
        <a:defRPr kumimoji="1">
          <a:solidFill>
            <a:schemeClr val="tx1"/>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62519"/>
            </a:gs>
            <a:gs pos="92000">
              <a:srgbClr val="860C00"/>
            </a:gs>
            <a:gs pos="100000">
              <a:srgbClr val="860C00"/>
            </a:gs>
          </a:gsLst>
          <a:lin ang="5400000" scaled="1"/>
        </a:gra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52F82925-26DC-42E4-97F8-9E2ECE678ADD}"/>
              </a:ext>
            </a:extLst>
          </p:cNvPr>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43" name="Text Placeholder 2">
            <a:extLst>
              <a:ext uri="{FF2B5EF4-FFF2-40B4-BE49-F238E27FC236}">
                <a16:creationId xmlns:a16="http://schemas.microsoft.com/office/drawing/2014/main" id="{B92BDEFB-7F7E-4C46-AAA1-B87C27964EAF}"/>
              </a:ext>
            </a:extLst>
          </p:cNvPr>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360E2514-BF05-4186-8AA3-CD0EAE085BE7}"/>
              </a:ext>
            </a:extLst>
          </p:cNvPr>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2"/>
                </a:solidFill>
                <a:latin typeface="Arial" charset="0"/>
              </a:defRPr>
            </a:lvl1pPr>
          </a:lstStyle>
          <a:p>
            <a:pPr>
              <a:defRPr/>
            </a:pPr>
            <a:endParaRPr lang="en-US" altLang="ja-JP"/>
          </a:p>
        </p:txBody>
      </p:sp>
      <p:sp>
        <p:nvSpPr>
          <p:cNvPr id="5" name="Footer Placeholder 4">
            <a:extLst>
              <a:ext uri="{FF2B5EF4-FFF2-40B4-BE49-F238E27FC236}">
                <a16:creationId xmlns:a16="http://schemas.microsoft.com/office/drawing/2014/main" id="{6A066CE5-2103-4C4B-B41E-37B1DEC876AB}"/>
              </a:ext>
            </a:extLst>
          </p:cNvPr>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2"/>
                </a:solidFill>
                <a:latin typeface="Arial" charset="0"/>
              </a:defRPr>
            </a:lvl1pPr>
          </a:lstStyle>
          <a:p>
            <a:pPr>
              <a:defRPr/>
            </a:pPr>
            <a:endParaRPr lang="en-US" altLang="ja-JP"/>
          </a:p>
        </p:txBody>
      </p:sp>
      <p:sp>
        <p:nvSpPr>
          <p:cNvPr id="6" name="Slide Number Placeholder 5">
            <a:extLst>
              <a:ext uri="{FF2B5EF4-FFF2-40B4-BE49-F238E27FC236}">
                <a16:creationId xmlns:a16="http://schemas.microsoft.com/office/drawing/2014/main" id="{3A823D69-D7CC-4E18-AE85-DEF50834AA8F}"/>
              </a:ext>
            </a:extLst>
          </p:cNvPr>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a:defRPr>
                <a:solidFill>
                  <a:schemeClr val="tx2"/>
                </a:solidFill>
              </a:defRPr>
            </a:lvl1pPr>
          </a:lstStyle>
          <a:p>
            <a:fld id="{B69B6A50-4A8C-42C9-984F-AFEC0A4CED02}" type="slidenum">
              <a:rPr lang="en-US" altLang="ja-JP"/>
              <a:pPr/>
              <a:t>‹#›</a:t>
            </a:fld>
            <a:endParaRPr lang="en-US" altLang="ja-JP"/>
          </a:p>
        </p:txBody>
      </p:sp>
      <p:grpSp>
        <p:nvGrpSpPr>
          <p:cNvPr id="10247" name="Group 60">
            <a:extLst>
              <a:ext uri="{FF2B5EF4-FFF2-40B4-BE49-F238E27FC236}">
                <a16:creationId xmlns:a16="http://schemas.microsoft.com/office/drawing/2014/main" id="{C5FA6D91-8738-4DE6-A397-0D832ACFF7DB}"/>
              </a:ext>
            </a:extLst>
          </p:cNvPr>
          <p:cNvGrpSpPr>
            <a:grpSpLocks/>
          </p:cNvGrpSpPr>
          <p:nvPr/>
        </p:nvGrpSpPr>
        <p:grpSpPr bwMode="auto">
          <a:xfrm>
            <a:off x="-33338" y="0"/>
            <a:ext cx="9177338" cy="6858000"/>
            <a:chOff x="-33595" y="0"/>
            <a:chExt cx="9177595" cy="6857999"/>
          </a:xfrm>
        </p:grpSpPr>
        <p:grpSp>
          <p:nvGrpSpPr>
            <p:cNvPr id="10248" name="Group 182">
              <a:extLst>
                <a:ext uri="{FF2B5EF4-FFF2-40B4-BE49-F238E27FC236}">
                  <a16:creationId xmlns:a16="http://schemas.microsoft.com/office/drawing/2014/main" id="{4F89C614-7605-476F-8D49-A94AFD2DAF0B}"/>
                </a:ext>
              </a:extLst>
            </p:cNvPr>
            <p:cNvGrpSpPr>
              <a:grpSpLocks/>
            </p:cNvGrpSpPr>
            <p:nvPr/>
          </p:nvGrpSpPr>
          <p:grpSpPr bwMode="auto">
            <a:xfrm>
              <a:off x="-33595" y="437091"/>
              <a:ext cx="9074452" cy="6174255"/>
              <a:chOff x="-33595" y="437091"/>
              <a:chExt cx="9074452" cy="6174255"/>
            </a:xfrm>
          </p:grpSpPr>
          <p:sp>
            <p:nvSpPr>
              <p:cNvPr id="92" name="Freeform 12">
                <a:extLst>
                  <a:ext uri="{FF2B5EF4-FFF2-40B4-BE49-F238E27FC236}">
                    <a16:creationId xmlns:a16="http://schemas.microsoft.com/office/drawing/2014/main" id="{AFD4C4D5-A796-45E8-B8DD-AB4ECEFAEC98}"/>
                  </a:ext>
                </a:extLst>
              </p:cNvPr>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latin typeface="Arial" charset="0"/>
                </a:endParaRPr>
              </a:p>
            </p:txBody>
          </p:sp>
          <p:sp>
            <p:nvSpPr>
              <p:cNvPr id="93" name="Freeform 28">
                <a:extLst>
                  <a:ext uri="{FF2B5EF4-FFF2-40B4-BE49-F238E27FC236}">
                    <a16:creationId xmlns:a16="http://schemas.microsoft.com/office/drawing/2014/main" id="{DB753F68-0729-4ACC-8592-EB6C65CC7197}"/>
                  </a:ext>
                </a:extLst>
              </p:cNvPr>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latin typeface="Arial" charset="0"/>
                </a:endParaRPr>
              </a:p>
            </p:txBody>
          </p:sp>
          <p:sp>
            <p:nvSpPr>
              <p:cNvPr id="94" name="Freeform 36">
                <a:extLst>
                  <a:ext uri="{FF2B5EF4-FFF2-40B4-BE49-F238E27FC236}">
                    <a16:creationId xmlns:a16="http://schemas.microsoft.com/office/drawing/2014/main" id="{474CD7EA-C3E4-4CAB-B71A-CE797BB767F2}"/>
                  </a:ext>
                </a:extLst>
              </p:cNvPr>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latin typeface="Arial" charset="0"/>
                </a:endParaRPr>
              </a:p>
            </p:txBody>
          </p:sp>
          <p:sp>
            <p:nvSpPr>
              <p:cNvPr id="95" name="Freeform 32">
                <a:extLst>
                  <a:ext uri="{FF2B5EF4-FFF2-40B4-BE49-F238E27FC236}">
                    <a16:creationId xmlns:a16="http://schemas.microsoft.com/office/drawing/2014/main" id="{8B0EE313-48E5-45B8-9BCA-610A684183CA}"/>
                  </a:ext>
                </a:extLst>
              </p:cNvPr>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latin typeface="Arial" charset="0"/>
                </a:endParaRPr>
              </a:p>
            </p:txBody>
          </p:sp>
          <p:sp>
            <p:nvSpPr>
              <p:cNvPr id="96" name="Freeform 16">
                <a:extLst>
                  <a:ext uri="{FF2B5EF4-FFF2-40B4-BE49-F238E27FC236}">
                    <a16:creationId xmlns:a16="http://schemas.microsoft.com/office/drawing/2014/main" id="{96C5DA54-4E72-4D9A-9805-8720BC0A27DA}"/>
                  </a:ext>
                </a:extLst>
              </p:cNvPr>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latin typeface="Arial" charset="0"/>
                </a:endParaRPr>
              </a:p>
            </p:txBody>
          </p:sp>
          <p:sp>
            <p:nvSpPr>
              <p:cNvPr id="97" name="Freeform 20">
                <a:extLst>
                  <a:ext uri="{FF2B5EF4-FFF2-40B4-BE49-F238E27FC236}">
                    <a16:creationId xmlns:a16="http://schemas.microsoft.com/office/drawing/2014/main" id="{161B0A3C-4F4C-4598-B273-7D6AA0FA357A}"/>
                  </a:ext>
                </a:extLst>
              </p:cNvPr>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a:lstStyle/>
              <a:p>
                <a:pPr>
                  <a:defRPr/>
                </a:pPr>
                <a:endParaRPr lang="en-US">
                  <a:latin typeface="Arial" charset="0"/>
                </a:endParaRPr>
              </a:p>
            </p:txBody>
          </p:sp>
        </p:grpSp>
        <p:grpSp>
          <p:nvGrpSpPr>
            <p:cNvPr id="10249" name="Group 189">
              <a:extLst>
                <a:ext uri="{FF2B5EF4-FFF2-40B4-BE49-F238E27FC236}">
                  <a16:creationId xmlns:a16="http://schemas.microsoft.com/office/drawing/2014/main" id="{4F5799E0-F406-450F-833B-2150E0CC0C5E}"/>
                </a:ext>
              </a:extLst>
            </p:cNvPr>
            <p:cNvGrpSpPr>
              <a:grpSpLocks/>
            </p:cNvGrpSpPr>
            <p:nvPr/>
          </p:nvGrpSpPr>
          <p:grpSpPr bwMode="auto">
            <a:xfrm>
              <a:off x="1" y="189385"/>
              <a:ext cx="9143999" cy="6668614"/>
              <a:chOff x="1" y="189385"/>
              <a:chExt cx="9143999" cy="6668614"/>
            </a:xfrm>
          </p:grpSpPr>
          <p:sp>
            <p:nvSpPr>
              <p:cNvPr id="82" name="Freeform 12">
                <a:extLst>
                  <a:ext uri="{FF2B5EF4-FFF2-40B4-BE49-F238E27FC236}">
                    <a16:creationId xmlns:a16="http://schemas.microsoft.com/office/drawing/2014/main" id="{CC5EB4BB-49FF-4A14-9C3B-0FBC4EB2257A}"/>
                  </a:ext>
                </a:extLst>
              </p:cNvPr>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a:defRPr/>
                </a:pPr>
                <a:endParaRPr lang="en-US">
                  <a:latin typeface="Arial" charset="0"/>
                </a:endParaRPr>
              </a:p>
            </p:txBody>
          </p:sp>
          <p:sp>
            <p:nvSpPr>
              <p:cNvPr id="83" name="Freeform 20">
                <a:extLst>
                  <a:ext uri="{FF2B5EF4-FFF2-40B4-BE49-F238E27FC236}">
                    <a16:creationId xmlns:a16="http://schemas.microsoft.com/office/drawing/2014/main" id="{BE9C3CF7-FDC1-40D8-A9C0-3CD7400014FD}"/>
                  </a:ext>
                </a:extLst>
              </p:cNvPr>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a:lstStyle/>
              <a:p>
                <a:pPr>
                  <a:defRPr/>
                </a:pPr>
                <a:endParaRPr lang="en-US">
                  <a:latin typeface="Arial" charset="0"/>
                </a:endParaRPr>
              </a:p>
            </p:txBody>
          </p:sp>
          <p:sp>
            <p:nvSpPr>
              <p:cNvPr id="84" name="Freeform 12">
                <a:extLst>
                  <a:ext uri="{FF2B5EF4-FFF2-40B4-BE49-F238E27FC236}">
                    <a16:creationId xmlns:a16="http://schemas.microsoft.com/office/drawing/2014/main" id="{5FD3726E-098F-4E81-B192-251E1C232758}"/>
                  </a:ext>
                </a:extLst>
              </p:cNvPr>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a:lstStyle/>
              <a:p>
                <a:pPr>
                  <a:defRPr/>
                </a:pPr>
                <a:endParaRPr lang="en-US">
                  <a:latin typeface="Arial" charset="0"/>
                </a:endParaRPr>
              </a:p>
            </p:txBody>
          </p:sp>
          <p:sp>
            <p:nvSpPr>
              <p:cNvPr id="85" name="Freeform 16">
                <a:extLst>
                  <a:ext uri="{FF2B5EF4-FFF2-40B4-BE49-F238E27FC236}">
                    <a16:creationId xmlns:a16="http://schemas.microsoft.com/office/drawing/2014/main" id="{61379158-FDCD-4C84-8AA3-C27E1085CE1A}"/>
                  </a:ext>
                </a:extLst>
              </p:cNvPr>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a:defRPr/>
                </a:pPr>
                <a:endParaRPr lang="en-US">
                  <a:latin typeface="Arial" charset="0"/>
                </a:endParaRPr>
              </a:p>
            </p:txBody>
          </p:sp>
          <p:sp>
            <p:nvSpPr>
              <p:cNvPr id="86" name="Freeform 32">
                <a:extLst>
                  <a:ext uri="{FF2B5EF4-FFF2-40B4-BE49-F238E27FC236}">
                    <a16:creationId xmlns:a16="http://schemas.microsoft.com/office/drawing/2014/main" id="{397019DD-88C0-4CA5-8553-DC264CB08781}"/>
                  </a:ext>
                </a:extLst>
              </p:cNvPr>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a:lstStyle/>
              <a:p>
                <a:pPr>
                  <a:defRPr/>
                </a:pPr>
                <a:endParaRPr lang="en-US">
                  <a:latin typeface="Arial" charset="0"/>
                </a:endParaRPr>
              </a:p>
            </p:txBody>
          </p:sp>
          <p:sp>
            <p:nvSpPr>
              <p:cNvPr id="87" name="Freeform 28">
                <a:extLst>
                  <a:ext uri="{FF2B5EF4-FFF2-40B4-BE49-F238E27FC236}">
                    <a16:creationId xmlns:a16="http://schemas.microsoft.com/office/drawing/2014/main" id="{ED92FF83-F68B-4DDD-8664-8CB0D3630CCB}"/>
                  </a:ext>
                </a:extLst>
              </p:cNvPr>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a:lstStyle/>
              <a:p>
                <a:pPr>
                  <a:defRPr/>
                </a:pPr>
                <a:endParaRPr lang="en-US">
                  <a:latin typeface="Arial" charset="0"/>
                </a:endParaRPr>
              </a:p>
            </p:txBody>
          </p:sp>
          <p:sp>
            <p:nvSpPr>
              <p:cNvPr id="88" name="Freeform 39">
                <a:extLst>
                  <a:ext uri="{FF2B5EF4-FFF2-40B4-BE49-F238E27FC236}">
                    <a16:creationId xmlns:a16="http://schemas.microsoft.com/office/drawing/2014/main" id="{CD41AA9D-F889-43C9-A28E-5BD3FF4E6682}"/>
                  </a:ext>
                </a:extLst>
              </p:cNvPr>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89" name="Freeform 88">
                <a:extLst>
                  <a:ext uri="{FF2B5EF4-FFF2-40B4-BE49-F238E27FC236}">
                    <a16:creationId xmlns:a16="http://schemas.microsoft.com/office/drawing/2014/main" id="{329F5D34-B349-4D9F-9102-3190C642D295}"/>
                  </a:ext>
                </a:extLst>
              </p:cNvPr>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0" name="Freeform 47">
                <a:extLst>
                  <a:ext uri="{FF2B5EF4-FFF2-40B4-BE49-F238E27FC236}">
                    <a16:creationId xmlns:a16="http://schemas.microsoft.com/office/drawing/2014/main" id="{864AADF7-C441-45E0-A6D3-8C0D3F17E73C}"/>
                  </a:ext>
                </a:extLst>
              </p:cNvPr>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91" name="Freeform 23">
                <a:extLst>
                  <a:ext uri="{FF2B5EF4-FFF2-40B4-BE49-F238E27FC236}">
                    <a16:creationId xmlns:a16="http://schemas.microsoft.com/office/drawing/2014/main" id="{8A2B40B3-B84A-4A33-95C1-434F0B2007EB}"/>
                  </a:ext>
                </a:extLst>
              </p:cNvPr>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nvGrpSpPr>
            <p:cNvPr id="10250" name="Group 200">
              <a:extLst>
                <a:ext uri="{FF2B5EF4-FFF2-40B4-BE49-F238E27FC236}">
                  <a16:creationId xmlns:a16="http://schemas.microsoft.com/office/drawing/2014/main" id="{9741D0EF-2164-4717-8873-85DE342F9AAB}"/>
                </a:ext>
              </a:extLst>
            </p:cNvPr>
            <p:cNvGrpSpPr>
              <a:grpSpLocks/>
            </p:cNvGrpSpPr>
            <p:nvPr/>
          </p:nvGrpSpPr>
          <p:grpSpPr bwMode="auto">
            <a:xfrm>
              <a:off x="-17347" y="0"/>
              <a:ext cx="9161347" cy="6857992"/>
              <a:chOff x="-17347" y="0"/>
              <a:chExt cx="9161347" cy="6857992"/>
            </a:xfrm>
          </p:grpSpPr>
          <p:sp>
            <p:nvSpPr>
              <p:cNvPr id="65" name="Freeform 16">
                <a:extLst>
                  <a:ext uri="{FF2B5EF4-FFF2-40B4-BE49-F238E27FC236}">
                    <a16:creationId xmlns:a16="http://schemas.microsoft.com/office/drawing/2014/main" id="{23446D10-1CAC-4691-B469-2C9FF0E597DC}"/>
                  </a:ext>
                </a:extLst>
              </p:cNvPr>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a:lstStyle/>
              <a:p>
                <a:pPr>
                  <a:defRPr/>
                </a:pPr>
                <a:endParaRPr lang="en-US">
                  <a:latin typeface="Arial" charset="0"/>
                </a:endParaRPr>
              </a:p>
            </p:txBody>
          </p:sp>
          <p:sp>
            <p:nvSpPr>
              <p:cNvPr id="66" name="Freeform 24">
                <a:extLst>
                  <a:ext uri="{FF2B5EF4-FFF2-40B4-BE49-F238E27FC236}">
                    <a16:creationId xmlns:a16="http://schemas.microsoft.com/office/drawing/2014/main" id="{55E8DA84-4687-4AB0-B82A-7A58052ECA49}"/>
                  </a:ext>
                </a:extLst>
              </p:cNvPr>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a:defRPr/>
                </a:pPr>
                <a:endParaRPr lang="en-US">
                  <a:latin typeface="Arial" charset="0"/>
                </a:endParaRPr>
              </a:p>
            </p:txBody>
          </p:sp>
          <p:sp>
            <p:nvSpPr>
              <p:cNvPr id="67" name="Freeform 28">
                <a:extLst>
                  <a:ext uri="{FF2B5EF4-FFF2-40B4-BE49-F238E27FC236}">
                    <a16:creationId xmlns:a16="http://schemas.microsoft.com/office/drawing/2014/main" id="{26D1383D-73D6-4B87-BFE3-7745DB41AC27}"/>
                  </a:ext>
                </a:extLst>
              </p:cNvPr>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a:lstStyle/>
              <a:p>
                <a:pPr>
                  <a:defRPr/>
                </a:pPr>
                <a:endParaRPr lang="en-US">
                  <a:latin typeface="Arial" charset="0"/>
                </a:endParaRPr>
              </a:p>
            </p:txBody>
          </p:sp>
          <p:sp>
            <p:nvSpPr>
              <p:cNvPr id="68" name="Freeform 32">
                <a:extLst>
                  <a:ext uri="{FF2B5EF4-FFF2-40B4-BE49-F238E27FC236}">
                    <a16:creationId xmlns:a16="http://schemas.microsoft.com/office/drawing/2014/main" id="{4D462FF3-B333-41B6-99B6-C214BE389B45}"/>
                  </a:ext>
                </a:extLst>
              </p:cNvPr>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a:defRPr/>
                </a:pPr>
                <a:endParaRPr lang="en-US">
                  <a:latin typeface="Arial" charset="0"/>
                </a:endParaRPr>
              </a:p>
            </p:txBody>
          </p:sp>
          <p:sp>
            <p:nvSpPr>
              <p:cNvPr id="69" name="Freeform 12">
                <a:extLst>
                  <a:ext uri="{FF2B5EF4-FFF2-40B4-BE49-F238E27FC236}">
                    <a16:creationId xmlns:a16="http://schemas.microsoft.com/office/drawing/2014/main" id="{5846361F-288A-4D57-9559-883FC1A30A3B}"/>
                  </a:ext>
                </a:extLst>
              </p:cNvPr>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a:lstStyle/>
              <a:p>
                <a:pPr>
                  <a:defRPr/>
                </a:pPr>
                <a:endParaRPr lang="en-US">
                  <a:latin typeface="Arial" charset="0"/>
                </a:endParaRPr>
              </a:p>
            </p:txBody>
          </p:sp>
          <p:sp>
            <p:nvSpPr>
              <p:cNvPr id="70" name="Freeform 15">
                <a:extLst>
                  <a:ext uri="{FF2B5EF4-FFF2-40B4-BE49-F238E27FC236}">
                    <a16:creationId xmlns:a16="http://schemas.microsoft.com/office/drawing/2014/main" id="{970288D0-9A00-4385-BFD7-117699CBFA86}"/>
                  </a:ext>
                </a:extLst>
              </p:cNvPr>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1" name="Freeform 27">
                <a:extLst>
                  <a:ext uri="{FF2B5EF4-FFF2-40B4-BE49-F238E27FC236}">
                    <a16:creationId xmlns:a16="http://schemas.microsoft.com/office/drawing/2014/main" id="{5C1D9007-091F-4243-9F10-6C0527DCD011}"/>
                  </a:ext>
                </a:extLst>
              </p:cNvPr>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2" name="Freeform 51">
                <a:extLst>
                  <a:ext uri="{FF2B5EF4-FFF2-40B4-BE49-F238E27FC236}">
                    <a16:creationId xmlns:a16="http://schemas.microsoft.com/office/drawing/2014/main" id="{AF153F72-4728-4F7C-AB16-44A99C70CBE4}"/>
                  </a:ext>
                </a:extLst>
              </p:cNvPr>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3" name="Freeform 43">
                <a:extLst>
                  <a:ext uri="{FF2B5EF4-FFF2-40B4-BE49-F238E27FC236}">
                    <a16:creationId xmlns:a16="http://schemas.microsoft.com/office/drawing/2014/main" id="{D25DB04D-1298-4083-8CB1-8C220D4A95E9}"/>
                  </a:ext>
                </a:extLst>
              </p:cNvPr>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4" name="Freeform 35">
                <a:extLst>
                  <a:ext uri="{FF2B5EF4-FFF2-40B4-BE49-F238E27FC236}">
                    <a16:creationId xmlns:a16="http://schemas.microsoft.com/office/drawing/2014/main" id="{8F9F05DE-7C30-4368-9E74-EC808BF1CF9F}"/>
                  </a:ext>
                </a:extLst>
              </p:cNvPr>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5" name="Freeform 31">
                <a:extLst>
                  <a:ext uri="{FF2B5EF4-FFF2-40B4-BE49-F238E27FC236}">
                    <a16:creationId xmlns:a16="http://schemas.microsoft.com/office/drawing/2014/main" id="{9F22D7C1-A592-43A1-863E-5CC08BFE22C8}"/>
                  </a:ext>
                </a:extLst>
              </p:cNvPr>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spTree>
  </p:cSld>
  <p:clrMap bg1="dk1" tx1="lt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34" r:id="rId9"/>
    <p:sldLayoutId id="2147483924" r:id="rId10"/>
    <p:sldLayoutId id="2147483925" r:id="rId11"/>
  </p:sldLayoutIdLst>
  <p:txStyles>
    <p:titleStyle>
      <a:lvl1pPr algn="l" defTabSz="457200" rtl="0" fontAlgn="base">
        <a:spcBef>
          <a:spcPct val="0"/>
        </a:spcBef>
        <a:spcAft>
          <a:spcPct val="0"/>
        </a:spcAft>
        <a:defRPr kumimoji="1" sz="3200" kern="1200">
          <a:solidFill>
            <a:schemeClr val="tx1"/>
          </a:solidFill>
          <a:latin typeface="+mj-lt"/>
          <a:ea typeface="+mj-ea"/>
          <a:cs typeface="Trebuchet MS"/>
        </a:defRPr>
      </a:lvl1pPr>
      <a:lvl2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2pPr>
      <a:lvl3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3pPr>
      <a:lvl4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4pPr>
      <a:lvl5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fontAlgn="base">
        <a:spcBef>
          <a:spcPct val="20000"/>
        </a:spcBef>
        <a:spcAft>
          <a:spcPts val="600"/>
        </a:spcAft>
        <a:buClr>
          <a:schemeClr val="tx2"/>
        </a:buClr>
        <a:buFont typeface="Wingdings 2" panose="05020102010507070707" pitchFamily="18" charset="2"/>
        <a:buChar char=""/>
        <a:defRPr kumimoji="1" kern="1200">
          <a:solidFill>
            <a:schemeClr val="tx1"/>
          </a:solidFill>
          <a:latin typeface="+mn-lt"/>
          <a:ea typeface="+mn-ea"/>
          <a:cs typeface="+mn-cs"/>
        </a:defRPr>
      </a:lvl1pPr>
      <a:lvl2pPr marL="742950" indent="-285750" algn="l" defTabSz="457200" rtl="0" fontAlgn="base">
        <a:spcBef>
          <a:spcPct val="20000"/>
        </a:spcBef>
        <a:spcAft>
          <a:spcPts val="600"/>
        </a:spcAft>
        <a:buClr>
          <a:schemeClr val="tx2"/>
        </a:buClr>
        <a:buFont typeface="Wingdings 2" panose="05020102010507070707" pitchFamily="18" charset="2"/>
        <a:buChar char=""/>
        <a:defRPr kumimoji="1"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tx2"/>
        </a:buClr>
        <a:buFont typeface="Wingdings 2" panose="05020102010507070707" pitchFamily="18" charset="2"/>
        <a:buChar char=""/>
        <a:defRPr kumimoji="1"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tx2"/>
        </a:buClr>
        <a:buFont typeface="Wingdings 2" panose="05020102010507070707" pitchFamily="18" charset="2"/>
        <a:buChar char=""/>
        <a:defRPr kumimoji="1"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tx2"/>
        </a:buClr>
        <a:buFont typeface="Wingdings 2" panose="05020102010507070707" pitchFamily="18" charset="2"/>
        <a:buChar char=""/>
        <a:defRPr kumimoji="1"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00720A6-974C-491A-BECB-3DDDF0CC9BBA}"/>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Freeform 7">
            <a:extLst>
              <a:ext uri="{FF2B5EF4-FFF2-40B4-BE49-F238E27FC236}">
                <a16:creationId xmlns:a16="http://schemas.microsoft.com/office/drawing/2014/main" id="{372902E5-1F8F-4B51-9C38-11A0F50FA787}"/>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2052" name="Title Placeholder 8">
            <a:extLst>
              <a:ext uri="{FF2B5EF4-FFF2-40B4-BE49-F238E27FC236}">
                <a16:creationId xmlns:a16="http://schemas.microsoft.com/office/drawing/2014/main" id="{EC6E4997-3BA1-45E3-B8DC-C020528472BA}"/>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マスター タイトルの書式設定</a:t>
            </a:r>
            <a:endParaRPr lang="en-US" altLang="ja-JP"/>
          </a:p>
        </p:txBody>
      </p:sp>
      <p:sp>
        <p:nvSpPr>
          <p:cNvPr id="2053" name="Text Placeholder 29">
            <a:extLst>
              <a:ext uri="{FF2B5EF4-FFF2-40B4-BE49-F238E27FC236}">
                <a16:creationId xmlns:a16="http://schemas.microsoft.com/office/drawing/2014/main" id="{21D96285-C9CA-4712-8EE8-C538DEF72A1B}"/>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Date Placeholder 9">
            <a:extLst>
              <a:ext uri="{FF2B5EF4-FFF2-40B4-BE49-F238E27FC236}">
                <a16:creationId xmlns:a16="http://schemas.microsoft.com/office/drawing/2014/main" id="{AFC7B2A2-6D39-491A-9807-51BDD0AADA4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ja-JP"/>
          </a:p>
        </p:txBody>
      </p:sp>
      <p:sp>
        <p:nvSpPr>
          <p:cNvPr id="22" name="Footer Placeholder 21">
            <a:extLst>
              <a:ext uri="{FF2B5EF4-FFF2-40B4-BE49-F238E27FC236}">
                <a16:creationId xmlns:a16="http://schemas.microsoft.com/office/drawing/2014/main" id="{DC8C615F-B801-43F8-B783-CFF986F724D2}"/>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ltLang="ja-JP"/>
          </a:p>
        </p:txBody>
      </p:sp>
      <p:sp>
        <p:nvSpPr>
          <p:cNvPr id="18" name="Slide Number Placeholder 17">
            <a:extLst>
              <a:ext uri="{FF2B5EF4-FFF2-40B4-BE49-F238E27FC236}">
                <a16:creationId xmlns:a16="http://schemas.microsoft.com/office/drawing/2014/main" id="{C8CEFF46-60E5-4C6E-BC05-1EA115CC3960}"/>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kumimoji="0" sz="1200">
                <a:solidFill>
                  <a:srgbClr val="045C75"/>
                </a:solidFill>
              </a:defRPr>
            </a:lvl1pPr>
          </a:lstStyle>
          <a:p>
            <a:fld id="{F7BDD6A8-94A3-4298-B9BF-83532634ED00}" type="slidenum">
              <a:rPr lang="en-US" altLang="ja-JP"/>
              <a:pPr/>
              <a:t>‹#›</a:t>
            </a:fld>
            <a:endParaRPr lang="en-US" altLang="ja-JP"/>
          </a:p>
        </p:txBody>
      </p:sp>
      <p:grpSp>
        <p:nvGrpSpPr>
          <p:cNvPr id="2057" name="Group 1">
            <a:extLst>
              <a:ext uri="{FF2B5EF4-FFF2-40B4-BE49-F238E27FC236}">
                <a16:creationId xmlns:a16="http://schemas.microsoft.com/office/drawing/2014/main" id="{EB17AD0A-1683-4DF6-B774-E1276851D0FC}"/>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CFDA1BA-226F-4C2C-88FA-F7744B0144D7}"/>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latin typeface="Arial" charset="0"/>
              </a:endParaRPr>
            </a:p>
          </p:txBody>
        </p:sp>
        <p:sp>
          <p:nvSpPr>
            <p:cNvPr id="13" name="Freeform 12">
              <a:extLst>
                <a:ext uri="{FF2B5EF4-FFF2-40B4-BE49-F238E27FC236}">
                  <a16:creationId xmlns:a16="http://schemas.microsoft.com/office/drawing/2014/main" id="{F2F1FA09-D665-4875-BD35-51DD6276CE5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latin typeface="Arial" charset="0"/>
              </a:endParaRPr>
            </a:p>
          </p:txBody>
        </p:sp>
      </p:grpSp>
    </p:spTree>
  </p:cSld>
  <p:clrMap bg1="lt1" tx1="dk1" bg2="lt2" tx2="dk2" accent1="accent1" accent2="accent2" accent3="accent3" accent4="accent4" accent5="accent5" accent6="accent6" hlink="hlink" folHlink="folHlink"/>
  <p:sldLayoutIdLst>
    <p:sldLayoutId id="2147483928" r:id="rId1"/>
    <p:sldLayoutId id="2147483834" r:id="rId2"/>
    <p:sldLayoutId id="2147483929" r:id="rId3"/>
    <p:sldLayoutId id="2147483835" r:id="rId4"/>
    <p:sldLayoutId id="2147483836" r:id="rId5"/>
    <p:sldLayoutId id="2147483837" r:id="rId6"/>
    <p:sldLayoutId id="2147483838" r:id="rId7"/>
    <p:sldLayoutId id="2147483839" r:id="rId8"/>
    <p:sldLayoutId id="2147483930" r:id="rId9"/>
    <p:sldLayoutId id="2147483840" r:id="rId10"/>
    <p:sldLayoutId id="2147483841" r:id="rId11"/>
  </p:sldLayoutIdLst>
  <p:txStyles>
    <p:titleStyle>
      <a:lvl1pPr algn="l" rtl="0" fontAlgn="base">
        <a:spcBef>
          <a:spcPct val="0"/>
        </a:spcBef>
        <a:spcAft>
          <a:spcPct val="0"/>
        </a:spcAft>
        <a:defRPr kumimoji="1" sz="5000" kern="1200">
          <a:solidFill>
            <a:schemeClr val="tx2"/>
          </a:solidFill>
          <a:latin typeface="+mj-lt"/>
          <a:ea typeface="+mj-ea"/>
          <a:cs typeface="+mj-cs"/>
        </a:defRPr>
      </a:lvl1pPr>
      <a:lvl2pPr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2pPr>
      <a:lvl3pPr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3pPr>
      <a:lvl4pPr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4pPr>
      <a:lvl5pPr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5pPr>
      <a:lvl6pPr marL="457200"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6pPr>
      <a:lvl7pPr marL="914400"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7pPr>
      <a:lvl8pPr marL="1371600"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8pPr>
      <a:lvl9pPr marL="1828800" algn="l" rtl="0" fontAlgn="base">
        <a:spcBef>
          <a:spcPct val="0"/>
        </a:spcBef>
        <a:spcAft>
          <a:spcPct val="0"/>
        </a:spcAft>
        <a:defRPr kumimoji="1" sz="5000">
          <a:solidFill>
            <a:schemeClr val="tx2"/>
          </a:solidFill>
          <a:latin typeface="Calibri" panose="020F0502020204030204" pitchFamily="34" charset="0"/>
          <a:ea typeface="ＭＳ Ｐゴシック" panose="020B0600070205080204" pitchFamily="50" charset="-128"/>
        </a:defRPr>
      </a:lvl9pPr>
    </p:titleStyle>
    <p:bodyStyle>
      <a:lvl1pPr marL="273050" indent="-273050" algn="l" rtl="0" fontAlgn="base">
        <a:spcBef>
          <a:spcPct val="20000"/>
        </a:spcBef>
        <a:spcAft>
          <a:spcPct val="0"/>
        </a:spcAft>
        <a:buClr>
          <a:srgbClr val="0BD0D9"/>
        </a:buClr>
        <a:buSzPct val="95000"/>
        <a:buFont typeface="Wingdings 2" panose="05020102010507070707" pitchFamily="18" charset="2"/>
        <a:buChar char=""/>
        <a:defRPr kumimoji="1"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kumimoji="1"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kumimoji="1"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pitchFamily="18" charset="2"/>
        <a:buChar char=""/>
        <a:defRPr kumimoji="1"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anose="05020102010507070707"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ー 1">
            <a:extLst>
              <a:ext uri="{FF2B5EF4-FFF2-40B4-BE49-F238E27FC236}">
                <a16:creationId xmlns:a16="http://schemas.microsoft.com/office/drawing/2014/main" id="{49A87B99-684F-4D3B-ABED-40F95205293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075" name="テキスト プレースホルダー 2">
            <a:extLst>
              <a:ext uri="{FF2B5EF4-FFF2-40B4-BE49-F238E27FC236}">
                <a16:creationId xmlns:a16="http://schemas.microsoft.com/office/drawing/2014/main" id="{D9A94562-EB40-48CA-89AC-9F34D6B2BD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702B035-CD0A-40DC-8E56-63DB1A25A96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A924B43A-BAE7-4A29-AF9C-557F9D3F9AD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83F7A643-D6EC-41AF-BFE5-B17FC6E631A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9430A61-ACAE-46C6-B4FF-2B597F3E9713}"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a:extLst>
              <a:ext uri="{FF2B5EF4-FFF2-40B4-BE49-F238E27FC236}">
                <a16:creationId xmlns:a16="http://schemas.microsoft.com/office/drawing/2014/main" id="{90E2F536-213E-4BDB-A846-8E8983493CB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a:extLst>
              <a:ext uri="{FF2B5EF4-FFF2-40B4-BE49-F238E27FC236}">
                <a16:creationId xmlns:a16="http://schemas.microsoft.com/office/drawing/2014/main" id="{300F5C6C-B64F-43A9-988A-55F24616149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0A713BF-538F-459A-98B0-CADB8C6ECF7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8490EA1-9B4B-4523-A647-2D14CC75B57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F4A057B2-70EF-4BAB-B9BE-37226709D3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1730307-E18C-4F24-BE0D-D2962DF00C40}"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a:extLst>
              <a:ext uri="{FF2B5EF4-FFF2-40B4-BE49-F238E27FC236}">
                <a16:creationId xmlns:a16="http://schemas.microsoft.com/office/drawing/2014/main" id="{4C782C99-8CF8-40E5-8ABD-E99FAFF5D1D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a:extLst>
              <a:ext uri="{FF2B5EF4-FFF2-40B4-BE49-F238E27FC236}">
                <a16:creationId xmlns:a16="http://schemas.microsoft.com/office/drawing/2014/main" id="{4668ED1C-83E3-4DB9-A351-E2326305FA8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4D058CD-06E8-4FCC-A5D5-57F0A901556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478115DC-6917-4AE0-8AA5-BE6F30EE2B8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27BE5CCB-0DA0-4823-9235-B3274C4DBB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48BF179-FE0E-47E8-9072-D5F50E2B413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タイトル プレースホルダー 1">
            <a:extLst>
              <a:ext uri="{FF2B5EF4-FFF2-40B4-BE49-F238E27FC236}">
                <a16:creationId xmlns:a16="http://schemas.microsoft.com/office/drawing/2014/main" id="{028C203A-80B2-47D2-8B7E-C5988588A6A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6147" name="テキスト プレースホルダー 2">
            <a:extLst>
              <a:ext uri="{FF2B5EF4-FFF2-40B4-BE49-F238E27FC236}">
                <a16:creationId xmlns:a16="http://schemas.microsoft.com/office/drawing/2014/main" id="{459CE7AC-E04E-471A-9742-149B9F4969B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14764F6-3D68-4B1D-B3D6-3F3C1C3AA9F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0FC1C3F-BE5D-4BD4-915C-A3EFDF9A0C5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ltLang="ja-JP"/>
          </a:p>
        </p:txBody>
      </p:sp>
      <p:sp>
        <p:nvSpPr>
          <p:cNvPr id="6" name="スライド番号プレースホルダー 5">
            <a:extLst>
              <a:ext uri="{FF2B5EF4-FFF2-40B4-BE49-F238E27FC236}">
                <a16:creationId xmlns:a16="http://schemas.microsoft.com/office/drawing/2014/main" id="{305149AD-92A0-429B-B243-481C0AD2A98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41F0898-FDD0-4CDD-9961-A5A15A6947C3}"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fontAlgn="base">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BFEE6F"/>
            </a:gs>
            <a:gs pos="88000">
              <a:srgbClr val="81AD3C"/>
            </a:gs>
            <a:gs pos="100000">
              <a:srgbClr val="81AD3C"/>
            </a:gs>
          </a:gsLst>
          <a:lin ang="5400000" scaled="1"/>
        </a:gradFill>
        <a:effectLst/>
      </p:bgPr>
    </p:bg>
    <p:spTree>
      <p:nvGrpSpPr>
        <p:cNvPr id="1" name=""/>
        <p:cNvGrpSpPr/>
        <p:nvPr/>
      </p:nvGrpSpPr>
      <p:grpSpPr>
        <a:xfrm>
          <a:off x="0" y="0"/>
          <a:ext cx="0" cy="0"/>
          <a:chOff x="0" y="0"/>
          <a:chExt cx="0" cy="0"/>
        </a:xfrm>
      </p:grpSpPr>
      <p:grpSp>
        <p:nvGrpSpPr>
          <p:cNvPr id="7170" name="Group 134">
            <a:extLst>
              <a:ext uri="{FF2B5EF4-FFF2-40B4-BE49-F238E27FC236}">
                <a16:creationId xmlns:a16="http://schemas.microsoft.com/office/drawing/2014/main" id="{175B0B25-3BC8-4893-B867-2550B4432C62}"/>
              </a:ext>
            </a:extLst>
          </p:cNvPr>
          <p:cNvGrpSpPr>
            <a:grpSpLocks/>
          </p:cNvGrpSpPr>
          <p:nvPr/>
        </p:nvGrpSpPr>
        <p:grpSpPr bwMode="auto">
          <a:xfrm>
            <a:off x="0" y="0"/>
            <a:ext cx="9251950" cy="6858000"/>
            <a:chOff x="-9" y="-16"/>
            <a:chExt cx="9252346" cy="6858038"/>
          </a:xfrm>
        </p:grpSpPr>
        <p:grpSp>
          <p:nvGrpSpPr>
            <p:cNvPr id="7176" name="Group 638">
              <a:extLst>
                <a:ext uri="{FF2B5EF4-FFF2-40B4-BE49-F238E27FC236}">
                  <a16:creationId xmlns:a16="http://schemas.microsoft.com/office/drawing/2014/main" id="{C9D668EB-65FA-48D7-91BE-A25B5EFB67FD}"/>
                </a:ext>
              </a:extLst>
            </p:cNvPr>
            <p:cNvGrpSpPr>
              <a:grpSpLocks/>
            </p:cNvGrpSpPr>
            <p:nvPr/>
          </p:nvGrpSpPr>
          <p:grpSpPr bwMode="auto">
            <a:xfrm>
              <a:off x="8528" y="419213"/>
              <a:ext cx="9073251" cy="5913938"/>
              <a:chOff x="8528" y="419213"/>
              <a:chExt cx="9073251" cy="5913938"/>
            </a:xfrm>
          </p:grpSpPr>
          <p:grpSp>
            <p:nvGrpSpPr>
              <p:cNvPr id="224" name="Group 121">
                <a:extLst>
                  <a:ext uri="{FF2B5EF4-FFF2-40B4-BE49-F238E27FC236}">
                    <a16:creationId xmlns:a16="http://schemas.microsoft.com/office/drawing/2014/main" id="{924676B5-BC4D-4D92-BCA8-5E19167D85F6}"/>
                  </a:ext>
                </a:extLst>
              </p:cNvPr>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a:extLst>
                    <a:ext uri="{FF2B5EF4-FFF2-40B4-BE49-F238E27FC236}">
                      <a16:creationId xmlns:a16="http://schemas.microsoft.com/office/drawing/2014/main" id="{9A1F24A0-28F6-42DC-9600-B2F8BE85E2D9}"/>
                    </a:ext>
                  </a:extLst>
                </p:cNvPr>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latin typeface="Arial" charset="0"/>
                  </a:endParaRPr>
                </a:p>
              </p:txBody>
            </p:sp>
            <p:sp>
              <p:nvSpPr>
                <p:cNvPr id="251" name="Freeform 73">
                  <a:extLst>
                    <a:ext uri="{FF2B5EF4-FFF2-40B4-BE49-F238E27FC236}">
                      <a16:creationId xmlns:a16="http://schemas.microsoft.com/office/drawing/2014/main" id="{1F1FD0D8-A7E4-4547-BCA2-D0C14A1F8C9B}"/>
                    </a:ext>
                  </a:extLst>
                </p:cNvPr>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52" name="Freeform 74">
                  <a:extLst>
                    <a:ext uri="{FF2B5EF4-FFF2-40B4-BE49-F238E27FC236}">
                      <a16:creationId xmlns:a16="http://schemas.microsoft.com/office/drawing/2014/main" id="{ACD42FF6-2B48-424C-B7AC-8473B4193280}"/>
                    </a:ext>
                  </a:extLst>
                </p:cNvPr>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latin typeface="Arial" charset="0"/>
                  </a:endParaRPr>
                </a:p>
              </p:txBody>
            </p:sp>
            <p:sp>
              <p:nvSpPr>
                <p:cNvPr id="253" name="Freeform 75">
                  <a:extLst>
                    <a:ext uri="{FF2B5EF4-FFF2-40B4-BE49-F238E27FC236}">
                      <a16:creationId xmlns:a16="http://schemas.microsoft.com/office/drawing/2014/main" id="{CDABFACC-5289-49C9-942B-3405816119A8}"/>
                    </a:ext>
                  </a:extLst>
                </p:cNvPr>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latin typeface="Arial" charset="0"/>
                  </a:endParaRPr>
                </a:p>
              </p:txBody>
            </p:sp>
          </p:grpSp>
          <p:grpSp>
            <p:nvGrpSpPr>
              <p:cNvPr id="225" name="Group 142">
                <a:extLst>
                  <a:ext uri="{FF2B5EF4-FFF2-40B4-BE49-F238E27FC236}">
                    <a16:creationId xmlns:a16="http://schemas.microsoft.com/office/drawing/2014/main" id="{11D5CAA8-A887-43BB-9319-D643F8C81FC1}"/>
                  </a:ext>
                </a:extLst>
              </p:cNvPr>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a:extLst>
                    <a:ext uri="{FF2B5EF4-FFF2-40B4-BE49-F238E27FC236}">
                      <a16:creationId xmlns:a16="http://schemas.microsoft.com/office/drawing/2014/main" id="{A241EF39-8964-467D-BA0E-D671F3424A2D}"/>
                    </a:ext>
                  </a:extLst>
                </p:cNvPr>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latin typeface="Arial" charset="0"/>
                  </a:endParaRPr>
                </a:p>
              </p:txBody>
            </p:sp>
            <p:sp>
              <p:nvSpPr>
                <p:cNvPr id="247" name="Freeform 80">
                  <a:extLst>
                    <a:ext uri="{FF2B5EF4-FFF2-40B4-BE49-F238E27FC236}">
                      <a16:creationId xmlns:a16="http://schemas.microsoft.com/office/drawing/2014/main" id="{334C9CCB-20B2-4823-AF5E-D4C95CF04945}"/>
                    </a:ext>
                  </a:extLst>
                </p:cNvPr>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48" name="Freeform 81">
                  <a:extLst>
                    <a:ext uri="{FF2B5EF4-FFF2-40B4-BE49-F238E27FC236}">
                      <a16:creationId xmlns:a16="http://schemas.microsoft.com/office/drawing/2014/main" id="{D2B9FBCF-D47C-42C0-99AE-9ABA072BB2DF}"/>
                    </a:ext>
                  </a:extLst>
                </p:cNvPr>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latin typeface="Arial" charset="0"/>
                  </a:endParaRPr>
                </a:p>
              </p:txBody>
            </p:sp>
            <p:sp>
              <p:nvSpPr>
                <p:cNvPr id="249" name="Freeform 82">
                  <a:extLst>
                    <a:ext uri="{FF2B5EF4-FFF2-40B4-BE49-F238E27FC236}">
                      <a16:creationId xmlns:a16="http://schemas.microsoft.com/office/drawing/2014/main" id="{0768EDF8-6634-4D25-A8CB-913F63DA6707}"/>
                    </a:ext>
                  </a:extLst>
                </p:cNvPr>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latin typeface="Arial" charset="0"/>
                  </a:endParaRPr>
                </a:p>
              </p:txBody>
            </p:sp>
          </p:grpSp>
          <p:grpSp>
            <p:nvGrpSpPr>
              <p:cNvPr id="226" name="Group 147">
                <a:extLst>
                  <a:ext uri="{FF2B5EF4-FFF2-40B4-BE49-F238E27FC236}">
                    <a16:creationId xmlns:a16="http://schemas.microsoft.com/office/drawing/2014/main" id="{0CC4055E-169C-4C9F-8B48-8B632284EDCF}"/>
                  </a:ext>
                </a:extLst>
              </p:cNvPr>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a:extLst>
                    <a:ext uri="{FF2B5EF4-FFF2-40B4-BE49-F238E27FC236}">
                      <a16:creationId xmlns:a16="http://schemas.microsoft.com/office/drawing/2014/main" id="{C7D931F6-A0B6-496F-AE16-C41F12CB5A5D}"/>
                    </a:ext>
                  </a:extLst>
                </p:cNvPr>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latin typeface="Arial" charset="0"/>
                  </a:endParaRPr>
                </a:p>
              </p:txBody>
            </p:sp>
            <p:sp>
              <p:nvSpPr>
                <p:cNvPr id="243" name="Freeform 87">
                  <a:extLst>
                    <a:ext uri="{FF2B5EF4-FFF2-40B4-BE49-F238E27FC236}">
                      <a16:creationId xmlns:a16="http://schemas.microsoft.com/office/drawing/2014/main" id="{129CA224-2667-4875-984D-BA8FA7F86DC4}"/>
                    </a:ext>
                  </a:extLst>
                </p:cNvPr>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44" name="Freeform 88">
                  <a:extLst>
                    <a:ext uri="{FF2B5EF4-FFF2-40B4-BE49-F238E27FC236}">
                      <a16:creationId xmlns:a16="http://schemas.microsoft.com/office/drawing/2014/main" id="{FE8C0896-8AB0-4FBC-BFED-BBD31ADA2A20}"/>
                    </a:ext>
                  </a:extLst>
                </p:cNvPr>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latin typeface="Arial" charset="0"/>
                  </a:endParaRPr>
                </a:p>
              </p:txBody>
            </p:sp>
            <p:sp>
              <p:nvSpPr>
                <p:cNvPr id="245" name="Freeform 89">
                  <a:extLst>
                    <a:ext uri="{FF2B5EF4-FFF2-40B4-BE49-F238E27FC236}">
                      <a16:creationId xmlns:a16="http://schemas.microsoft.com/office/drawing/2014/main" id="{7DB237E6-1D54-4E23-9D80-C5E7DB8105E3}"/>
                    </a:ext>
                  </a:extLst>
                </p:cNvPr>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latin typeface="Arial" charset="0"/>
                  </a:endParaRPr>
                </a:p>
              </p:txBody>
            </p:sp>
          </p:grpSp>
          <p:grpSp>
            <p:nvGrpSpPr>
              <p:cNvPr id="227" name="Group 172">
                <a:extLst>
                  <a:ext uri="{FF2B5EF4-FFF2-40B4-BE49-F238E27FC236}">
                    <a16:creationId xmlns:a16="http://schemas.microsoft.com/office/drawing/2014/main" id="{A57A0E02-90B0-4A94-BAF9-725086A7E772}"/>
                  </a:ext>
                </a:extLst>
              </p:cNvPr>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a:extLst>
                    <a:ext uri="{FF2B5EF4-FFF2-40B4-BE49-F238E27FC236}">
                      <a16:creationId xmlns:a16="http://schemas.microsoft.com/office/drawing/2014/main" id="{A9FEE50E-9E82-4D2B-8BE8-EEBA52016A1E}"/>
                    </a:ext>
                  </a:extLst>
                </p:cNvPr>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latin typeface="Arial" charset="0"/>
                  </a:endParaRPr>
                </a:p>
              </p:txBody>
            </p:sp>
            <p:sp>
              <p:nvSpPr>
                <p:cNvPr id="239" name="Freeform 87">
                  <a:extLst>
                    <a:ext uri="{FF2B5EF4-FFF2-40B4-BE49-F238E27FC236}">
                      <a16:creationId xmlns:a16="http://schemas.microsoft.com/office/drawing/2014/main" id="{7F7C3B37-93CB-45F6-9ABD-B69A748E6F68}"/>
                    </a:ext>
                  </a:extLst>
                </p:cNvPr>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40" name="Freeform 88">
                  <a:extLst>
                    <a:ext uri="{FF2B5EF4-FFF2-40B4-BE49-F238E27FC236}">
                      <a16:creationId xmlns:a16="http://schemas.microsoft.com/office/drawing/2014/main" id="{E805820D-BFD5-41FB-AD0F-B6D38A3F4268}"/>
                    </a:ext>
                  </a:extLst>
                </p:cNvPr>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latin typeface="Arial" charset="0"/>
                  </a:endParaRPr>
                </a:p>
              </p:txBody>
            </p:sp>
            <p:sp>
              <p:nvSpPr>
                <p:cNvPr id="241" name="Freeform 89">
                  <a:extLst>
                    <a:ext uri="{FF2B5EF4-FFF2-40B4-BE49-F238E27FC236}">
                      <a16:creationId xmlns:a16="http://schemas.microsoft.com/office/drawing/2014/main" id="{B891EB86-0E9C-4CCB-8F87-27DB96FEA962}"/>
                    </a:ext>
                  </a:extLst>
                </p:cNvPr>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a:lstStyle/>
                <a:p>
                  <a:pPr>
                    <a:defRPr/>
                  </a:pPr>
                  <a:endParaRPr lang="en-US">
                    <a:latin typeface="Arial" charset="0"/>
                  </a:endParaRPr>
                </a:p>
              </p:txBody>
            </p:sp>
          </p:grpSp>
          <p:grpSp>
            <p:nvGrpSpPr>
              <p:cNvPr id="228" name="Group 177">
                <a:extLst>
                  <a:ext uri="{FF2B5EF4-FFF2-40B4-BE49-F238E27FC236}">
                    <a16:creationId xmlns:a16="http://schemas.microsoft.com/office/drawing/2014/main" id="{A696E73B-1DA2-406D-B8FC-FA0C97600721}"/>
                  </a:ext>
                </a:extLst>
              </p:cNvPr>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a:extLst>
                    <a:ext uri="{FF2B5EF4-FFF2-40B4-BE49-F238E27FC236}">
                      <a16:creationId xmlns:a16="http://schemas.microsoft.com/office/drawing/2014/main" id="{F0366C65-CFF0-4391-931C-F59E0945E6F4}"/>
                    </a:ext>
                  </a:extLst>
                </p:cNvPr>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latin typeface="Arial" charset="0"/>
                  </a:endParaRPr>
                </a:p>
              </p:txBody>
            </p:sp>
            <p:sp>
              <p:nvSpPr>
                <p:cNvPr id="235" name="Freeform 73">
                  <a:extLst>
                    <a:ext uri="{FF2B5EF4-FFF2-40B4-BE49-F238E27FC236}">
                      <a16:creationId xmlns:a16="http://schemas.microsoft.com/office/drawing/2014/main" id="{1EC3399D-C19A-4CD5-B12F-4E40C2D7C409}"/>
                    </a:ext>
                  </a:extLst>
                </p:cNvPr>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36" name="Freeform 74">
                  <a:extLst>
                    <a:ext uri="{FF2B5EF4-FFF2-40B4-BE49-F238E27FC236}">
                      <a16:creationId xmlns:a16="http://schemas.microsoft.com/office/drawing/2014/main" id="{03DCE718-2C45-4AA3-9B85-246C205886B2}"/>
                    </a:ext>
                  </a:extLst>
                </p:cNvPr>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latin typeface="Arial" charset="0"/>
                  </a:endParaRPr>
                </a:p>
              </p:txBody>
            </p:sp>
            <p:sp>
              <p:nvSpPr>
                <p:cNvPr id="237" name="Freeform 75">
                  <a:extLst>
                    <a:ext uri="{FF2B5EF4-FFF2-40B4-BE49-F238E27FC236}">
                      <a16:creationId xmlns:a16="http://schemas.microsoft.com/office/drawing/2014/main" id="{DA30030C-88EB-484F-AE60-092A2FF18B8D}"/>
                    </a:ext>
                  </a:extLst>
                </p:cNvPr>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latin typeface="Arial" charset="0"/>
                  </a:endParaRPr>
                </a:p>
              </p:txBody>
            </p:sp>
          </p:grpSp>
          <p:grpSp>
            <p:nvGrpSpPr>
              <p:cNvPr id="229" name="Group 182">
                <a:extLst>
                  <a:ext uri="{FF2B5EF4-FFF2-40B4-BE49-F238E27FC236}">
                    <a16:creationId xmlns:a16="http://schemas.microsoft.com/office/drawing/2014/main" id="{994704DB-3129-4E8B-8C10-6117CEABAAA7}"/>
                  </a:ext>
                </a:extLst>
              </p:cNvPr>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a:extLst>
                    <a:ext uri="{FF2B5EF4-FFF2-40B4-BE49-F238E27FC236}">
                      <a16:creationId xmlns:a16="http://schemas.microsoft.com/office/drawing/2014/main" id="{D727A92C-A3E8-428D-8A37-D66CC7292B0E}"/>
                    </a:ext>
                  </a:extLst>
                </p:cNvPr>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latin typeface="Arial" charset="0"/>
                  </a:endParaRPr>
                </a:p>
              </p:txBody>
            </p:sp>
            <p:sp>
              <p:nvSpPr>
                <p:cNvPr id="231" name="Freeform 80">
                  <a:extLst>
                    <a:ext uri="{FF2B5EF4-FFF2-40B4-BE49-F238E27FC236}">
                      <a16:creationId xmlns:a16="http://schemas.microsoft.com/office/drawing/2014/main" id="{F11B4EB6-7BC3-4940-A4AE-B9E669D4331C}"/>
                    </a:ext>
                  </a:extLst>
                </p:cNvPr>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32" name="Freeform 81">
                  <a:extLst>
                    <a:ext uri="{FF2B5EF4-FFF2-40B4-BE49-F238E27FC236}">
                      <a16:creationId xmlns:a16="http://schemas.microsoft.com/office/drawing/2014/main" id="{7FDB412D-6CBB-40C6-B96E-F00A32F161FE}"/>
                    </a:ext>
                  </a:extLst>
                </p:cNvPr>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latin typeface="Arial" charset="0"/>
                  </a:endParaRPr>
                </a:p>
              </p:txBody>
            </p:sp>
            <p:sp>
              <p:nvSpPr>
                <p:cNvPr id="233" name="Freeform 82">
                  <a:extLst>
                    <a:ext uri="{FF2B5EF4-FFF2-40B4-BE49-F238E27FC236}">
                      <a16:creationId xmlns:a16="http://schemas.microsoft.com/office/drawing/2014/main" id="{EC61151E-8345-44DB-AEB6-85DB840490D3}"/>
                    </a:ext>
                  </a:extLst>
                </p:cNvPr>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a:lstStyle/>
                <a:p>
                  <a:pPr>
                    <a:defRPr/>
                  </a:pPr>
                  <a:endParaRPr lang="en-US">
                    <a:latin typeface="Arial" charset="0"/>
                  </a:endParaRPr>
                </a:p>
              </p:txBody>
            </p:sp>
          </p:grpSp>
        </p:grpSp>
        <p:grpSp>
          <p:nvGrpSpPr>
            <p:cNvPr id="7177" name="Group 669">
              <a:extLst>
                <a:ext uri="{FF2B5EF4-FFF2-40B4-BE49-F238E27FC236}">
                  <a16:creationId xmlns:a16="http://schemas.microsoft.com/office/drawing/2014/main" id="{7FDA1343-F95B-45CF-BF9F-880ABC84F550}"/>
                </a:ext>
              </a:extLst>
            </p:cNvPr>
            <p:cNvGrpSpPr>
              <a:grpSpLocks/>
            </p:cNvGrpSpPr>
            <p:nvPr/>
          </p:nvGrpSpPr>
          <p:grpSpPr bwMode="auto">
            <a:xfrm>
              <a:off x="-9" y="242195"/>
              <a:ext cx="9144001" cy="6615827"/>
              <a:chOff x="-9" y="242195"/>
              <a:chExt cx="9144001" cy="6615827"/>
            </a:xfrm>
          </p:grpSpPr>
          <p:grpSp>
            <p:nvGrpSpPr>
              <p:cNvPr id="179" name="Group 32">
                <a:extLst>
                  <a:ext uri="{FF2B5EF4-FFF2-40B4-BE49-F238E27FC236}">
                    <a16:creationId xmlns:a16="http://schemas.microsoft.com/office/drawing/2014/main" id="{D565E57B-E80B-4684-8583-0942C006F83E}"/>
                  </a:ext>
                </a:extLst>
              </p:cNvPr>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a:extLst>
                    <a:ext uri="{FF2B5EF4-FFF2-40B4-BE49-F238E27FC236}">
                      <a16:creationId xmlns:a16="http://schemas.microsoft.com/office/drawing/2014/main" id="{AA071BC9-F080-4D11-89C7-633F7872ECBF}"/>
                    </a:ext>
                  </a:extLst>
                </p:cNvPr>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latin typeface="Arial" charset="0"/>
                  </a:endParaRPr>
                </a:p>
              </p:txBody>
            </p:sp>
            <p:sp>
              <p:nvSpPr>
                <p:cNvPr id="221" name="Freeform 80">
                  <a:extLst>
                    <a:ext uri="{FF2B5EF4-FFF2-40B4-BE49-F238E27FC236}">
                      <a16:creationId xmlns:a16="http://schemas.microsoft.com/office/drawing/2014/main" id="{4DB661CD-CF10-4A41-8717-48553AC6442D}"/>
                    </a:ext>
                  </a:extLst>
                </p:cNvPr>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22" name="Freeform 81">
                  <a:extLst>
                    <a:ext uri="{FF2B5EF4-FFF2-40B4-BE49-F238E27FC236}">
                      <a16:creationId xmlns:a16="http://schemas.microsoft.com/office/drawing/2014/main" id="{2F0A5403-DC5B-4BBD-8C8F-83DB264D3CDC}"/>
                    </a:ext>
                  </a:extLst>
                </p:cNvPr>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latin typeface="Arial" charset="0"/>
                  </a:endParaRPr>
                </a:p>
              </p:txBody>
            </p:sp>
            <p:sp>
              <p:nvSpPr>
                <p:cNvPr id="223" name="Freeform 82">
                  <a:extLst>
                    <a:ext uri="{FF2B5EF4-FFF2-40B4-BE49-F238E27FC236}">
                      <a16:creationId xmlns:a16="http://schemas.microsoft.com/office/drawing/2014/main" id="{C8D02A7A-61B5-42AC-9009-7DAE45950A08}"/>
                    </a:ext>
                  </a:extLst>
                </p:cNvPr>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latin typeface="Arial" charset="0"/>
                  </a:endParaRPr>
                </a:p>
              </p:txBody>
            </p:sp>
          </p:grpSp>
          <p:grpSp>
            <p:nvGrpSpPr>
              <p:cNvPr id="180" name="Group 48">
                <a:extLst>
                  <a:ext uri="{FF2B5EF4-FFF2-40B4-BE49-F238E27FC236}">
                    <a16:creationId xmlns:a16="http://schemas.microsoft.com/office/drawing/2014/main" id="{A901F712-152F-4CD7-BA27-090FE2FAA1A9}"/>
                  </a:ext>
                </a:extLst>
              </p:cNvPr>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a:extLst>
                    <a:ext uri="{FF2B5EF4-FFF2-40B4-BE49-F238E27FC236}">
                      <a16:creationId xmlns:a16="http://schemas.microsoft.com/office/drawing/2014/main" id="{7534BE32-08B7-4216-B41A-2BCC6AC15FEC}"/>
                    </a:ext>
                  </a:extLst>
                </p:cNvPr>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latin typeface="Arial" charset="0"/>
                  </a:endParaRPr>
                </a:p>
              </p:txBody>
            </p:sp>
            <p:sp>
              <p:nvSpPr>
                <p:cNvPr id="217" name="Freeform 87">
                  <a:extLst>
                    <a:ext uri="{FF2B5EF4-FFF2-40B4-BE49-F238E27FC236}">
                      <a16:creationId xmlns:a16="http://schemas.microsoft.com/office/drawing/2014/main" id="{1BC14066-15FF-4B56-A049-39A5F3F6F4D7}"/>
                    </a:ext>
                  </a:extLst>
                </p:cNvPr>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18" name="Freeform 88">
                  <a:extLst>
                    <a:ext uri="{FF2B5EF4-FFF2-40B4-BE49-F238E27FC236}">
                      <a16:creationId xmlns:a16="http://schemas.microsoft.com/office/drawing/2014/main" id="{91760F7F-3BB0-427B-8A75-D4140C320DB6}"/>
                    </a:ext>
                  </a:extLst>
                </p:cNvPr>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latin typeface="Arial" charset="0"/>
                  </a:endParaRPr>
                </a:p>
              </p:txBody>
            </p:sp>
            <p:sp>
              <p:nvSpPr>
                <p:cNvPr id="219" name="Freeform 89">
                  <a:extLst>
                    <a:ext uri="{FF2B5EF4-FFF2-40B4-BE49-F238E27FC236}">
                      <a16:creationId xmlns:a16="http://schemas.microsoft.com/office/drawing/2014/main" id="{8D22F108-2B8A-46DA-AF9B-F62B5767FEA9}"/>
                    </a:ext>
                  </a:extLst>
                </p:cNvPr>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a:lstStyle/>
                <a:p>
                  <a:pPr>
                    <a:defRPr/>
                  </a:pPr>
                  <a:endParaRPr lang="en-US">
                    <a:latin typeface="Arial" charset="0"/>
                  </a:endParaRPr>
                </a:p>
              </p:txBody>
            </p:sp>
          </p:grpSp>
          <p:sp>
            <p:nvSpPr>
              <p:cNvPr id="213" name="Freeform 73">
                <a:extLst>
                  <a:ext uri="{FF2B5EF4-FFF2-40B4-BE49-F238E27FC236}">
                    <a16:creationId xmlns:a16="http://schemas.microsoft.com/office/drawing/2014/main" id="{7CC695BA-DCFF-4C5A-B59C-97087C5715CA}"/>
                  </a:ext>
                </a:extLst>
              </p:cNvPr>
              <p:cNvSpPr>
                <a:spLocks/>
              </p:cNvSpPr>
              <p:nvPr/>
            </p:nvSpPr>
            <p:spPr bwMode="auto">
              <a:xfrm rot="1542474">
                <a:off x="7058318" y="3703642"/>
                <a:ext cx="1588" cy="158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a:lstStyle/>
              <a:p>
                <a:pPr>
                  <a:defRPr/>
                </a:pPr>
                <a:endParaRPr lang="en-US">
                  <a:latin typeface="Arial" charset="0"/>
                </a:endParaRPr>
              </a:p>
            </p:txBody>
          </p:sp>
          <p:grpSp>
            <p:nvGrpSpPr>
              <p:cNvPr id="182" name="Group 63">
                <a:extLst>
                  <a:ext uri="{FF2B5EF4-FFF2-40B4-BE49-F238E27FC236}">
                    <a16:creationId xmlns:a16="http://schemas.microsoft.com/office/drawing/2014/main" id="{2BF4FD06-C3F8-4930-B356-38222CE26897}"/>
                  </a:ext>
                </a:extLst>
              </p:cNvPr>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a:extLst>
                    <a:ext uri="{FF2B5EF4-FFF2-40B4-BE49-F238E27FC236}">
                      <a16:creationId xmlns:a16="http://schemas.microsoft.com/office/drawing/2014/main" id="{2BA46A24-D9E6-4261-9518-42181FFE3D0E}"/>
                    </a:ext>
                  </a:extLst>
                </p:cNvPr>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a:lstStyle/>
                <a:p>
                  <a:pPr>
                    <a:defRPr/>
                  </a:pPr>
                  <a:endParaRPr lang="en-US">
                    <a:latin typeface="Arial" charset="0"/>
                  </a:endParaRPr>
                </a:p>
              </p:txBody>
            </p:sp>
            <p:sp>
              <p:nvSpPr>
                <p:cNvPr id="209" name="Freeform 80">
                  <a:extLst>
                    <a:ext uri="{FF2B5EF4-FFF2-40B4-BE49-F238E27FC236}">
                      <a16:creationId xmlns:a16="http://schemas.microsoft.com/office/drawing/2014/main" id="{46784649-A4BF-47F9-9B1C-5D83B088328E}"/>
                    </a:ext>
                  </a:extLst>
                </p:cNvPr>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210" name="Freeform 81">
                  <a:extLst>
                    <a:ext uri="{FF2B5EF4-FFF2-40B4-BE49-F238E27FC236}">
                      <a16:creationId xmlns:a16="http://schemas.microsoft.com/office/drawing/2014/main" id="{902C9969-E9E8-4074-92A2-3CD5DA3D6C6B}"/>
                    </a:ext>
                  </a:extLst>
                </p:cNvPr>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a:lstStyle/>
                <a:p>
                  <a:pPr>
                    <a:defRPr/>
                  </a:pPr>
                  <a:endParaRPr lang="en-US">
                    <a:latin typeface="Arial" charset="0"/>
                  </a:endParaRPr>
                </a:p>
              </p:txBody>
            </p:sp>
            <p:sp>
              <p:nvSpPr>
                <p:cNvPr id="211" name="Freeform 82">
                  <a:extLst>
                    <a:ext uri="{FF2B5EF4-FFF2-40B4-BE49-F238E27FC236}">
                      <a16:creationId xmlns:a16="http://schemas.microsoft.com/office/drawing/2014/main" id="{7C68C001-71DC-4FF1-93DF-EFBBE12D670C}"/>
                    </a:ext>
                  </a:extLst>
                </p:cNvPr>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a:lstStyle/>
                <a:p>
                  <a:pPr defTabSz="457200">
                    <a:defRPr/>
                  </a:pPr>
                  <a:endParaRPr lang="en-US">
                    <a:latin typeface="+mn-lt"/>
                    <a:ea typeface="+mn-ea"/>
                  </a:endParaRPr>
                </a:p>
              </p:txBody>
            </p:sp>
          </p:grpSp>
          <p:grpSp>
            <p:nvGrpSpPr>
              <p:cNvPr id="183" name="Group 87">
                <a:extLst>
                  <a:ext uri="{FF2B5EF4-FFF2-40B4-BE49-F238E27FC236}">
                    <a16:creationId xmlns:a16="http://schemas.microsoft.com/office/drawing/2014/main" id="{E17C67B2-B5B9-462A-8AA4-36A76DC3DED3}"/>
                  </a:ext>
                </a:extLst>
              </p:cNvPr>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a:extLst>
                    <a:ext uri="{FF2B5EF4-FFF2-40B4-BE49-F238E27FC236}">
                      <a16:creationId xmlns:a16="http://schemas.microsoft.com/office/drawing/2014/main" id="{13EED4C1-923D-400D-883F-538FD29366B8}"/>
                    </a:ext>
                  </a:extLst>
                </p:cNvPr>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5" name="Freeform 22">
                  <a:extLst>
                    <a:ext uri="{FF2B5EF4-FFF2-40B4-BE49-F238E27FC236}">
                      <a16:creationId xmlns:a16="http://schemas.microsoft.com/office/drawing/2014/main" id="{3C0C2E93-C332-48F7-A1DB-17FE0458DDF3}"/>
                    </a:ext>
                  </a:extLst>
                </p:cNvPr>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6" name="Freeform 23">
                  <a:extLst>
                    <a:ext uri="{FF2B5EF4-FFF2-40B4-BE49-F238E27FC236}">
                      <a16:creationId xmlns:a16="http://schemas.microsoft.com/office/drawing/2014/main" id="{660B0EA1-565B-4E64-B74E-22A9181C8996}"/>
                    </a:ext>
                  </a:extLst>
                </p:cNvPr>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7" name="Freeform 24">
                  <a:extLst>
                    <a:ext uri="{FF2B5EF4-FFF2-40B4-BE49-F238E27FC236}">
                      <a16:creationId xmlns:a16="http://schemas.microsoft.com/office/drawing/2014/main" id="{7AEBDB48-FCBE-4042-AB94-3F8B6E853E92}"/>
                    </a:ext>
                  </a:extLst>
                </p:cNvPr>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p:spPr>
              <p:txBody>
                <a:bodyPr/>
                <a:lstStyle/>
                <a:p>
                  <a:pPr defTabSz="457200">
                    <a:defRPr/>
                  </a:pPr>
                  <a:endParaRPr lang="en-US">
                    <a:latin typeface="+mn-lt"/>
                    <a:ea typeface="+mn-ea"/>
                  </a:endParaRPr>
                </a:p>
              </p:txBody>
            </p:sp>
          </p:grpSp>
          <p:grpSp>
            <p:nvGrpSpPr>
              <p:cNvPr id="184" name="Group 92">
                <a:extLst>
                  <a:ext uri="{FF2B5EF4-FFF2-40B4-BE49-F238E27FC236}">
                    <a16:creationId xmlns:a16="http://schemas.microsoft.com/office/drawing/2014/main" id="{EC373474-C9ED-48CC-BF3E-CCA03510CABC}"/>
                  </a:ext>
                </a:extLst>
              </p:cNvPr>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a:extLst>
                    <a:ext uri="{FF2B5EF4-FFF2-40B4-BE49-F238E27FC236}">
                      <a16:creationId xmlns:a16="http://schemas.microsoft.com/office/drawing/2014/main" id="{36DDCE74-C346-4B60-9F91-2832639488F2}"/>
                    </a:ext>
                  </a:extLst>
                </p:cNvPr>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1" name="Freeform 50">
                  <a:extLst>
                    <a:ext uri="{FF2B5EF4-FFF2-40B4-BE49-F238E27FC236}">
                      <a16:creationId xmlns:a16="http://schemas.microsoft.com/office/drawing/2014/main" id="{7EDD9F68-E414-41DC-96DC-4B83FAD2F69C}"/>
                    </a:ext>
                  </a:extLst>
                </p:cNvPr>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2" name="Freeform 51">
                  <a:extLst>
                    <a:ext uri="{FF2B5EF4-FFF2-40B4-BE49-F238E27FC236}">
                      <a16:creationId xmlns:a16="http://schemas.microsoft.com/office/drawing/2014/main" id="{0E7FDC5F-EA10-4A97-AD9C-0E5537511E13}"/>
                    </a:ext>
                  </a:extLst>
                </p:cNvPr>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3" name="Freeform 52">
                  <a:extLst>
                    <a:ext uri="{FF2B5EF4-FFF2-40B4-BE49-F238E27FC236}">
                      <a16:creationId xmlns:a16="http://schemas.microsoft.com/office/drawing/2014/main" id="{4F55AE73-877F-4360-A5C9-7C92A0A1081D}"/>
                    </a:ext>
                  </a:extLst>
                </p:cNvPr>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p:spPr>
              <p:txBody>
                <a:bodyPr/>
                <a:lstStyle/>
                <a:p>
                  <a:pPr defTabSz="457200">
                    <a:defRPr/>
                  </a:pPr>
                  <a:endParaRPr lang="en-US">
                    <a:latin typeface="+mn-lt"/>
                    <a:ea typeface="+mn-ea"/>
                  </a:endParaRPr>
                </a:p>
              </p:txBody>
            </p:sp>
          </p:grpSp>
          <p:grpSp>
            <p:nvGrpSpPr>
              <p:cNvPr id="185" name="Group 97">
                <a:extLst>
                  <a:ext uri="{FF2B5EF4-FFF2-40B4-BE49-F238E27FC236}">
                    <a16:creationId xmlns:a16="http://schemas.microsoft.com/office/drawing/2014/main" id="{E5F73809-FF33-49CC-ADC8-D0B99CD29EE3}"/>
                  </a:ext>
                </a:extLst>
              </p:cNvPr>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a:extLst>
                    <a:ext uri="{FF2B5EF4-FFF2-40B4-BE49-F238E27FC236}">
                      <a16:creationId xmlns:a16="http://schemas.microsoft.com/office/drawing/2014/main" id="{F496F30E-ADDA-4D02-8597-42D8A6D509E8}"/>
                    </a:ext>
                  </a:extLst>
                </p:cNvPr>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7" name="Freeform 29">
                  <a:extLst>
                    <a:ext uri="{FF2B5EF4-FFF2-40B4-BE49-F238E27FC236}">
                      <a16:creationId xmlns:a16="http://schemas.microsoft.com/office/drawing/2014/main" id="{C5403B7D-5D6B-47C7-8AB6-A4C2C117DE7C}"/>
                    </a:ext>
                  </a:extLst>
                </p:cNvPr>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8" name="Freeform 30">
                  <a:extLst>
                    <a:ext uri="{FF2B5EF4-FFF2-40B4-BE49-F238E27FC236}">
                      <a16:creationId xmlns:a16="http://schemas.microsoft.com/office/drawing/2014/main" id="{BA104A9C-E608-4242-987C-F610FDB9D465}"/>
                    </a:ext>
                  </a:extLst>
                </p:cNvPr>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9" name="Freeform 31">
                  <a:extLst>
                    <a:ext uri="{FF2B5EF4-FFF2-40B4-BE49-F238E27FC236}">
                      <a16:creationId xmlns:a16="http://schemas.microsoft.com/office/drawing/2014/main" id="{0BB9E142-C8B1-45AC-A5B4-36CDD85B88BC}"/>
                    </a:ext>
                  </a:extLst>
                </p:cNvPr>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p:spPr>
              <p:txBody>
                <a:bodyPr/>
                <a:lstStyle/>
                <a:p>
                  <a:pPr defTabSz="457200">
                    <a:defRPr/>
                  </a:pPr>
                  <a:endParaRPr lang="en-US">
                    <a:latin typeface="+mn-lt"/>
                    <a:ea typeface="+mn-ea"/>
                  </a:endParaRPr>
                </a:p>
              </p:txBody>
            </p:sp>
          </p:grpSp>
          <p:grpSp>
            <p:nvGrpSpPr>
              <p:cNvPr id="186" name="Group 102">
                <a:extLst>
                  <a:ext uri="{FF2B5EF4-FFF2-40B4-BE49-F238E27FC236}">
                    <a16:creationId xmlns:a16="http://schemas.microsoft.com/office/drawing/2014/main" id="{9720E3EA-8100-42E6-A0CB-8B62CB4D7A44}"/>
                  </a:ext>
                </a:extLst>
              </p:cNvPr>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a:extLst>
                    <a:ext uri="{FF2B5EF4-FFF2-40B4-BE49-F238E27FC236}">
                      <a16:creationId xmlns:a16="http://schemas.microsoft.com/office/drawing/2014/main" id="{24A8D129-9A2C-4E7B-957B-3CD5FD2B7760}"/>
                    </a:ext>
                  </a:extLst>
                </p:cNvPr>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3" name="Freeform 71">
                  <a:extLst>
                    <a:ext uri="{FF2B5EF4-FFF2-40B4-BE49-F238E27FC236}">
                      <a16:creationId xmlns:a16="http://schemas.microsoft.com/office/drawing/2014/main" id="{07B3E600-379F-486C-B586-621DD3584337}"/>
                    </a:ext>
                  </a:extLst>
                </p:cNvPr>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4" name="Freeform 72">
                  <a:extLst>
                    <a:ext uri="{FF2B5EF4-FFF2-40B4-BE49-F238E27FC236}">
                      <a16:creationId xmlns:a16="http://schemas.microsoft.com/office/drawing/2014/main" id="{CC5B86F0-5CB5-43A3-86AB-154011F3681B}"/>
                    </a:ext>
                  </a:extLst>
                </p:cNvPr>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5" name="Freeform 73">
                  <a:extLst>
                    <a:ext uri="{FF2B5EF4-FFF2-40B4-BE49-F238E27FC236}">
                      <a16:creationId xmlns:a16="http://schemas.microsoft.com/office/drawing/2014/main" id="{277A151A-8431-44BB-AD61-EEB7C3A539CE}"/>
                    </a:ext>
                  </a:extLst>
                </p:cNvPr>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nvGrpSpPr>
              <p:cNvPr id="187" name="Group 112">
                <a:extLst>
                  <a:ext uri="{FF2B5EF4-FFF2-40B4-BE49-F238E27FC236}">
                    <a16:creationId xmlns:a16="http://schemas.microsoft.com/office/drawing/2014/main" id="{292E9BFE-ADF8-493C-AB96-993F2C206B6D}"/>
                  </a:ext>
                </a:extLst>
              </p:cNvPr>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a:extLst>
                    <a:ext uri="{FF2B5EF4-FFF2-40B4-BE49-F238E27FC236}">
                      <a16:creationId xmlns:a16="http://schemas.microsoft.com/office/drawing/2014/main" id="{E864934C-F1E9-4C01-9E03-7D1EC2F85F39}"/>
                    </a:ext>
                  </a:extLst>
                </p:cNvPr>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89" name="Freeform 36">
                  <a:extLst>
                    <a:ext uri="{FF2B5EF4-FFF2-40B4-BE49-F238E27FC236}">
                      <a16:creationId xmlns:a16="http://schemas.microsoft.com/office/drawing/2014/main" id="{BEF7E133-8683-438F-979F-685621E53862}"/>
                    </a:ext>
                  </a:extLst>
                </p:cNvPr>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0" name="Freeform 37">
                  <a:extLst>
                    <a:ext uri="{FF2B5EF4-FFF2-40B4-BE49-F238E27FC236}">
                      <a16:creationId xmlns:a16="http://schemas.microsoft.com/office/drawing/2014/main" id="{2CC5EF09-1376-44A6-A665-00EF1D9FA3ED}"/>
                    </a:ext>
                  </a:extLst>
                </p:cNvPr>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91" name="Freeform 38">
                  <a:extLst>
                    <a:ext uri="{FF2B5EF4-FFF2-40B4-BE49-F238E27FC236}">
                      <a16:creationId xmlns:a16="http://schemas.microsoft.com/office/drawing/2014/main" id="{A9061D9A-4CC4-4F3C-867D-F48B41E43A9A}"/>
                    </a:ext>
                  </a:extLst>
                </p:cNvPr>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a typeface="+mn-ea"/>
                  </a:endParaRPr>
                </a:p>
              </p:txBody>
            </p:sp>
          </p:grpSp>
        </p:grpSp>
        <p:grpSp>
          <p:nvGrpSpPr>
            <p:cNvPr id="7178" name="Group 715">
              <a:extLst>
                <a:ext uri="{FF2B5EF4-FFF2-40B4-BE49-F238E27FC236}">
                  <a16:creationId xmlns:a16="http://schemas.microsoft.com/office/drawing/2014/main" id="{A9384B8F-AD8D-403E-A1DB-CDBD4B09D504}"/>
                </a:ext>
              </a:extLst>
            </p:cNvPr>
            <p:cNvGrpSpPr>
              <a:grpSpLocks/>
            </p:cNvGrpSpPr>
            <p:nvPr/>
          </p:nvGrpSpPr>
          <p:grpSpPr bwMode="auto">
            <a:xfrm>
              <a:off x="2" y="-16"/>
              <a:ext cx="9252335" cy="6787414"/>
              <a:chOff x="2" y="-16"/>
              <a:chExt cx="9252335" cy="6787414"/>
            </a:xfrm>
          </p:grpSpPr>
          <p:grpSp>
            <p:nvGrpSpPr>
              <p:cNvPr id="139" name="Group 129">
                <a:extLst>
                  <a:ext uri="{FF2B5EF4-FFF2-40B4-BE49-F238E27FC236}">
                    <a16:creationId xmlns:a16="http://schemas.microsoft.com/office/drawing/2014/main" id="{D50983E7-B536-456E-8A1D-AC688256C680}"/>
                  </a:ext>
                </a:extLst>
              </p:cNvPr>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a:extLst>
                    <a:ext uri="{FF2B5EF4-FFF2-40B4-BE49-F238E27FC236}">
                      <a16:creationId xmlns:a16="http://schemas.microsoft.com/office/drawing/2014/main" id="{E2CA508F-0502-43A0-AD5E-319F48DC9C55}"/>
                    </a:ext>
                  </a:extLst>
                </p:cNvPr>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a:lstStyle/>
                <a:p>
                  <a:pPr>
                    <a:defRPr/>
                  </a:pPr>
                  <a:endParaRPr lang="en-US">
                    <a:latin typeface="Arial" charset="0"/>
                  </a:endParaRPr>
                </a:p>
              </p:txBody>
            </p:sp>
            <p:sp>
              <p:nvSpPr>
                <p:cNvPr id="176" name="Freeform 87">
                  <a:extLst>
                    <a:ext uri="{FF2B5EF4-FFF2-40B4-BE49-F238E27FC236}">
                      <a16:creationId xmlns:a16="http://schemas.microsoft.com/office/drawing/2014/main" id="{CFCD9BE3-759A-4324-B547-76BA05F7D48D}"/>
                    </a:ext>
                  </a:extLst>
                </p:cNvPr>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177" name="Freeform 88">
                  <a:extLst>
                    <a:ext uri="{FF2B5EF4-FFF2-40B4-BE49-F238E27FC236}">
                      <a16:creationId xmlns:a16="http://schemas.microsoft.com/office/drawing/2014/main" id="{C4F9ED6A-E52B-47D6-9F98-02F72BF84F1A}"/>
                    </a:ext>
                  </a:extLst>
                </p:cNvPr>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a:lstStyle/>
                <a:p>
                  <a:pPr>
                    <a:defRPr/>
                  </a:pPr>
                  <a:endParaRPr lang="en-US">
                    <a:latin typeface="Arial" charset="0"/>
                  </a:endParaRPr>
                </a:p>
              </p:txBody>
            </p:sp>
            <p:sp>
              <p:nvSpPr>
                <p:cNvPr id="178" name="Freeform 89">
                  <a:extLst>
                    <a:ext uri="{FF2B5EF4-FFF2-40B4-BE49-F238E27FC236}">
                      <a16:creationId xmlns:a16="http://schemas.microsoft.com/office/drawing/2014/main" id="{4701D77A-8F90-4761-A627-C7C13C4425C1}"/>
                    </a:ext>
                  </a:extLst>
                </p:cNvPr>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a:lstStyle/>
                <a:p>
                  <a:pPr>
                    <a:defRPr/>
                  </a:pPr>
                  <a:endParaRPr lang="en-US">
                    <a:latin typeface="Arial" charset="0"/>
                  </a:endParaRPr>
                </a:p>
              </p:txBody>
            </p:sp>
            <p:sp>
              <p:nvSpPr>
                <p:cNvPr id="126" name="Freeform 89">
                  <a:extLst>
                    <a:ext uri="{FF2B5EF4-FFF2-40B4-BE49-F238E27FC236}">
                      <a16:creationId xmlns:a16="http://schemas.microsoft.com/office/drawing/2014/main" id="{A8AE7A04-208A-4689-923A-7CF5809BF243}"/>
                    </a:ext>
                  </a:extLst>
                </p:cNvPr>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a:lstStyle/>
                <a:p>
                  <a:pPr defTabSz="457200">
                    <a:defRPr/>
                  </a:pPr>
                  <a:endParaRPr lang="en-US">
                    <a:latin typeface="+mn-lt"/>
                    <a:ea typeface="+mn-ea"/>
                  </a:endParaRPr>
                </a:p>
              </p:txBody>
            </p:sp>
          </p:grpSp>
          <p:grpSp>
            <p:nvGrpSpPr>
              <p:cNvPr id="140" name="Group 134">
                <a:extLst>
                  <a:ext uri="{FF2B5EF4-FFF2-40B4-BE49-F238E27FC236}">
                    <a16:creationId xmlns:a16="http://schemas.microsoft.com/office/drawing/2014/main" id="{26DC3012-BAEF-46F5-A828-57D2BA7FB274}"/>
                  </a:ext>
                </a:extLst>
              </p:cNvPr>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a:extLst>
                    <a:ext uri="{FF2B5EF4-FFF2-40B4-BE49-F238E27FC236}">
                      <a16:creationId xmlns:a16="http://schemas.microsoft.com/office/drawing/2014/main" id="{A6731C11-F9E9-448B-8DC2-496860BDC36B}"/>
                    </a:ext>
                  </a:extLst>
                </p:cNvPr>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174" name="Freeform 82">
                  <a:extLst>
                    <a:ext uri="{FF2B5EF4-FFF2-40B4-BE49-F238E27FC236}">
                      <a16:creationId xmlns:a16="http://schemas.microsoft.com/office/drawing/2014/main" id="{CB5123B8-7420-47AD-9809-CF1D6B11815B}"/>
                    </a:ext>
                  </a:extLst>
                </p:cNvPr>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a:lstStyle/>
                <a:p>
                  <a:pPr>
                    <a:defRPr/>
                  </a:pPr>
                  <a:endParaRPr lang="en-US">
                    <a:latin typeface="Arial" charset="0"/>
                  </a:endParaRPr>
                </a:p>
              </p:txBody>
            </p:sp>
          </p:grpSp>
          <p:grpSp>
            <p:nvGrpSpPr>
              <p:cNvPr id="141" name="Group 154">
                <a:extLst>
                  <a:ext uri="{FF2B5EF4-FFF2-40B4-BE49-F238E27FC236}">
                    <a16:creationId xmlns:a16="http://schemas.microsoft.com/office/drawing/2014/main" id="{26129263-052A-4AE0-93EF-B64EDFDFF9AC}"/>
                  </a:ext>
                </a:extLst>
              </p:cNvPr>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a:extLst>
                    <a:ext uri="{FF2B5EF4-FFF2-40B4-BE49-F238E27FC236}">
                      <a16:creationId xmlns:a16="http://schemas.microsoft.com/office/drawing/2014/main" id="{904AE22F-A05F-4429-81CF-6788484D9BDE}"/>
                    </a:ext>
                  </a:extLst>
                </p:cNvPr>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latin typeface="Arial" charset="0"/>
                  </a:endParaRPr>
                </a:p>
              </p:txBody>
            </p:sp>
            <p:sp>
              <p:nvSpPr>
                <p:cNvPr id="168" name="Freeform 73">
                  <a:extLst>
                    <a:ext uri="{FF2B5EF4-FFF2-40B4-BE49-F238E27FC236}">
                      <a16:creationId xmlns:a16="http://schemas.microsoft.com/office/drawing/2014/main" id="{9F8D46E6-3C76-487D-9AFB-818B138CBA6C}"/>
                    </a:ext>
                  </a:extLst>
                </p:cNvPr>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169" name="Freeform 74">
                  <a:extLst>
                    <a:ext uri="{FF2B5EF4-FFF2-40B4-BE49-F238E27FC236}">
                      <a16:creationId xmlns:a16="http://schemas.microsoft.com/office/drawing/2014/main" id="{C5BF9F18-B172-43EF-AE6A-6F0601EED13C}"/>
                    </a:ext>
                  </a:extLst>
                </p:cNvPr>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latin typeface="Arial" charset="0"/>
                  </a:endParaRPr>
                </a:p>
              </p:txBody>
            </p:sp>
            <p:sp>
              <p:nvSpPr>
                <p:cNvPr id="170" name="Freeform 75">
                  <a:extLst>
                    <a:ext uri="{FF2B5EF4-FFF2-40B4-BE49-F238E27FC236}">
                      <a16:creationId xmlns:a16="http://schemas.microsoft.com/office/drawing/2014/main" id="{0DDFFF57-86F6-4516-9812-F30E6D6EB509}"/>
                    </a:ext>
                  </a:extLst>
                </p:cNvPr>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a:lstStyle/>
                <a:p>
                  <a:pPr>
                    <a:defRPr/>
                  </a:pPr>
                  <a:endParaRPr lang="en-US">
                    <a:latin typeface="Arial" charset="0"/>
                  </a:endParaRPr>
                </a:p>
              </p:txBody>
            </p:sp>
          </p:grpSp>
          <p:grpSp>
            <p:nvGrpSpPr>
              <p:cNvPr id="142" name="Group 164">
                <a:extLst>
                  <a:ext uri="{FF2B5EF4-FFF2-40B4-BE49-F238E27FC236}">
                    <a16:creationId xmlns:a16="http://schemas.microsoft.com/office/drawing/2014/main" id="{62DC9ECD-BA99-4BC3-8D44-8258BB75B730}"/>
                  </a:ext>
                </a:extLst>
              </p:cNvPr>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a:extLst>
                    <a:ext uri="{FF2B5EF4-FFF2-40B4-BE49-F238E27FC236}">
                      <a16:creationId xmlns:a16="http://schemas.microsoft.com/office/drawing/2014/main" id="{464A4E4C-9408-46F6-A9B8-B69DF9AA0A2A}"/>
                    </a:ext>
                  </a:extLst>
                </p:cNvPr>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a:lstStyle/>
                <a:p>
                  <a:pPr>
                    <a:defRPr/>
                  </a:pPr>
                  <a:endParaRPr lang="en-US">
                    <a:latin typeface="Arial" charset="0"/>
                  </a:endParaRPr>
                </a:p>
              </p:txBody>
            </p:sp>
            <p:sp>
              <p:nvSpPr>
                <p:cNvPr id="164" name="Freeform 73">
                  <a:extLst>
                    <a:ext uri="{FF2B5EF4-FFF2-40B4-BE49-F238E27FC236}">
                      <a16:creationId xmlns:a16="http://schemas.microsoft.com/office/drawing/2014/main" id="{37B7DB57-0457-412A-971F-8F65127266CC}"/>
                    </a:ext>
                  </a:extLst>
                </p:cNvPr>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a:lstStyle/>
                <a:p>
                  <a:pPr>
                    <a:defRPr/>
                  </a:pPr>
                  <a:endParaRPr lang="en-US">
                    <a:latin typeface="Arial" charset="0"/>
                  </a:endParaRPr>
                </a:p>
              </p:txBody>
            </p:sp>
            <p:sp>
              <p:nvSpPr>
                <p:cNvPr id="165" name="Freeform 74">
                  <a:extLst>
                    <a:ext uri="{FF2B5EF4-FFF2-40B4-BE49-F238E27FC236}">
                      <a16:creationId xmlns:a16="http://schemas.microsoft.com/office/drawing/2014/main" id="{1E1C745C-29C6-40F1-943A-D159378D7A59}"/>
                    </a:ext>
                  </a:extLst>
                </p:cNvPr>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a:lstStyle/>
                <a:p>
                  <a:pPr>
                    <a:defRPr/>
                  </a:pPr>
                  <a:endParaRPr lang="en-US">
                    <a:latin typeface="Arial" charset="0"/>
                  </a:endParaRPr>
                </a:p>
              </p:txBody>
            </p:sp>
            <p:sp>
              <p:nvSpPr>
                <p:cNvPr id="166" name="Freeform 75">
                  <a:extLst>
                    <a:ext uri="{FF2B5EF4-FFF2-40B4-BE49-F238E27FC236}">
                      <a16:creationId xmlns:a16="http://schemas.microsoft.com/office/drawing/2014/main" id="{2F9FA368-0DE6-4144-9FA8-671A533EBAF5}"/>
                    </a:ext>
                  </a:extLst>
                </p:cNvPr>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a:lstStyle/>
                <a:p>
                  <a:pPr defTabSz="457200">
                    <a:defRPr/>
                  </a:pPr>
                  <a:endParaRPr lang="en-US">
                    <a:latin typeface="+mn-lt"/>
                    <a:ea typeface="+mn-ea"/>
                  </a:endParaRPr>
                </a:p>
              </p:txBody>
            </p:sp>
          </p:grpSp>
          <p:grpSp>
            <p:nvGrpSpPr>
              <p:cNvPr id="143" name="Group 48">
                <a:extLst>
                  <a:ext uri="{FF2B5EF4-FFF2-40B4-BE49-F238E27FC236}">
                    <a16:creationId xmlns:a16="http://schemas.microsoft.com/office/drawing/2014/main" id="{0A887857-35AC-4679-B860-EBFFC5B0831A}"/>
                  </a:ext>
                </a:extLst>
              </p:cNvPr>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a:extLst>
                    <a:ext uri="{FF2B5EF4-FFF2-40B4-BE49-F238E27FC236}">
                      <a16:creationId xmlns:a16="http://schemas.microsoft.com/office/drawing/2014/main" id="{D44604DA-6F37-42F5-875D-0ECEEDE2518A}"/>
                    </a:ext>
                  </a:extLst>
                </p:cNvPr>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60" name="Freeform 43">
                  <a:extLst>
                    <a:ext uri="{FF2B5EF4-FFF2-40B4-BE49-F238E27FC236}">
                      <a16:creationId xmlns:a16="http://schemas.microsoft.com/office/drawing/2014/main" id="{3A934C74-ECCC-488E-9D38-D5BE57029376}"/>
                    </a:ext>
                  </a:extLst>
                </p:cNvPr>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61" name="Freeform 44">
                  <a:extLst>
                    <a:ext uri="{FF2B5EF4-FFF2-40B4-BE49-F238E27FC236}">
                      <a16:creationId xmlns:a16="http://schemas.microsoft.com/office/drawing/2014/main" id="{4DD91177-6493-4E5D-9D0B-34BE39120978}"/>
                    </a:ext>
                  </a:extLst>
                </p:cNvPr>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62" name="Freeform 45">
                  <a:extLst>
                    <a:ext uri="{FF2B5EF4-FFF2-40B4-BE49-F238E27FC236}">
                      <a16:creationId xmlns:a16="http://schemas.microsoft.com/office/drawing/2014/main" id="{F8B8A2ED-E2FF-4BA6-89A0-2513FCA0F3E0}"/>
                    </a:ext>
                  </a:extLst>
                </p:cNvPr>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a typeface="+mn-ea"/>
                  </a:endParaRPr>
                </a:p>
              </p:txBody>
            </p:sp>
          </p:grpSp>
          <p:grpSp>
            <p:nvGrpSpPr>
              <p:cNvPr id="144" name="Group 53">
                <a:extLst>
                  <a:ext uri="{FF2B5EF4-FFF2-40B4-BE49-F238E27FC236}">
                    <a16:creationId xmlns:a16="http://schemas.microsoft.com/office/drawing/2014/main" id="{AE992648-1875-494B-A1DC-01BAC2FC9DBA}"/>
                  </a:ext>
                </a:extLst>
              </p:cNvPr>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a:extLst>
                    <a:ext uri="{FF2B5EF4-FFF2-40B4-BE49-F238E27FC236}">
                      <a16:creationId xmlns:a16="http://schemas.microsoft.com/office/drawing/2014/main" id="{2B40EBE9-7709-42B0-AB30-773D52E7AF0E}"/>
                    </a:ext>
                  </a:extLst>
                </p:cNvPr>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6" name="Freeform 57">
                  <a:extLst>
                    <a:ext uri="{FF2B5EF4-FFF2-40B4-BE49-F238E27FC236}">
                      <a16:creationId xmlns:a16="http://schemas.microsoft.com/office/drawing/2014/main" id="{C3B3E312-20B8-4B56-82E8-09297A637C2C}"/>
                    </a:ext>
                  </a:extLst>
                </p:cNvPr>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7" name="Freeform 58">
                  <a:extLst>
                    <a:ext uri="{FF2B5EF4-FFF2-40B4-BE49-F238E27FC236}">
                      <a16:creationId xmlns:a16="http://schemas.microsoft.com/office/drawing/2014/main" id="{43DD02F0-F059-4927-9606-8F9A4AB396E1}"/>
                    </a:ext>
                  </a:extLst>
                </p:cNvPr>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8" name="Freeform 59">
                  <a:extLst>
                    <a:ext uri="{FF2B5EF4-FFF2-40B4-BE49-F238E27FC236}">
                      <a16:creationId xmlns:a16="http://schemas.microsoft.com/office/drawing/2014/main" id="{F90FEF37-C2B3-4D99-B989-0F2267672AEA}"/>
                    </a:ext>
                  </a:extLst>
                </p:cNvPr>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nvGrpSpPr>
              <p:cNvPr id="145" name="Group 58">
                <a:extLst>
                  <a:ext uri="{FF2B5EF4-FFF2-40B4-BE49-F238E27FC236}">
                    <a16:creationId xmlns:a16="http://schemas.microsoft.com/office/drawing/2014/main" id="{AEAA35DD-A3AB-41E1-9098-6641FF4DA27B}"/>
                  </a:ext>
                </a:extLst>
              </p:cNvPr>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a:extLst>
                    <a:ext uri="{FF2B5EF4-FFF2-40B4-BE49-F238E27FC236}">
                      <a16:creationId xmlns:a16="http://schemas.microsoft.com/office/drawing/2014/main" id="{C3482175-DB9D-432F-BE20-CCE1ED08C666}"/>
                    </a:ext>
                  </a:extLst>
                </p:cNvPr>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2" name="Freeform 64">
                  <a:extLst>
                    <a:ext uri="{FF2B5EF4-FFF2-40B4-BE49-F238E27FC236}">
                      <a16:creationId xmlns:a16="http://schemas.microsoft.com/office/drawing/2014/main" id="{ECC9D9DF-8A13-4407-A806-A88D12A89DE2}"/>
                    </a:ext>
                  </a:extLst>
                </p:cNvPr>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3" name="Freeform 65">
                  <a:extLst>
                    <a:ext uri="{FF2B5EF4-FFF2-40B4-BE49-F238E27FC236}">
                      <a16:creationId xmlns:a16="http://schemas.microsoft.com/office/drawing/2014/main" id="{3AB39DD6-9717-45D3-AFBB-6E0EF5012A23}"/>
                    </a:ext>
                  </a:extLst>
                </p:cNvPr>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4" name="Freeform 66">
                  <a:extLst>
                    <a:ext uri="{FF2B5EF4-FFF2-40B4-BE49-F238E27FC236}">
                      <a16:creationId xmlns:a16="http://schemas.microsoft.com/office/drawing/2014/main" id="{64A8BE2C-D2DD-4AD3-9490-042E747360FA}"/>
                    </a:ext>
                  </a:extLst>
                </p:cNvPr>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a typeface="+mn-ea"/>
                  </a:endParaRPr>
                </a:p>
              </p:txBody>
            </p:sp>
          </p:grpSp>
          <p:grpSp>
            <p:nvGrpSpPr>
              <p:cNvPr id="146" name="Group 63">
                <a:extLst>
                  <a:ext uri="{FF2B5EF4-FFF2-40B4-BE49-F238E27FC236}">
                    <a16:creationId xmlns:a16="http://schemas.microsoft.com/office/drawing/2014/main" id="{D3EF4BB7-5C7D-4671-962D-23931B2D02D4}"/>
                  </a:ext>
                </a:extLst>
              </p:cNvPr>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a:extLst>
                    <a:ext uri="{FF2B5EF4-FFF2-40B4-BE49-F238E27FC236}">
                      <a16:creationId xmlns:a16="http://schemas.microsoft.com/office/drawing/2014/main" id="{CA03DD30-3156-4B29-AF45-6D270B024E4B}"/>
                    </a:ext>
                  </a:extLst>
                </p:cNvPr>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48" name="Freeform 71">
                  <a:extLst>
                    <a:ext uri="{FF2B5EF4-FFF2-40B4-BE49-F238E27FC236}">
                      <a16:creationId xmlns:a16="http://schemas.microsoft.com/office/drawing/2014/main" id="{3047F18B-F045-4F7E-BB38-AA7053DE4978}"/>
                    </a:ext>
                  </a:extLst>
                </p:cNvPr>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49" name="Freeform 72">
                  <a:extLst>
                    <a:ext uri="{FF2B5EF4-FFF2-40B4-BE49-F238E27FC236}">
                      <a16:creationId xmlns:a16="http://schemas.microsoft.com/office/drawing/2014/main" id="{79A59AA4-0DDB-4621-BEB3-4F99DBAFAE5C}"/>
                    </a:ext>
                  </a:extLst>
                </p:cNvPr>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0" name="Freeform 73">
                  <a:extLst>
                    <a:ext uri="{FF2B5EF4-FFF2-40B4-BE49-F238E27FC236}">
                      <a16:creationId xmlns:a16="http://schemas.microsoft.com/office/drawing/2014/main" id="{48E52149-4226-4CB3-9E51-F1BFC046B4F6}"/>
                    </a:ext>
                  </a:extLst>
                </p:cNvPr>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a:lstStyle/>
                <a:p>
                  <a:pPr defTabSz="457200">
                    <a:defRPr/>
                  </a:pPr>
                  <a:endParaRPr lang="en-US">
                    <a:latin typeface="+mn-lt"/>
                    <a:ea typeface="+mn-ea"/>
                  </a:endParaRPr>
                </a:p>
              </p:txBody>
            </p:sp>
          </p:grpSp>
        </p:grpSp>
      </p:grpSp>
      <p:sp>
        <p:nvSpPr>
          <p:cNvPr id="7171" name="Title Placeholder 1">
            <a:extLst>
              <a:ext uri="{FF2B5EF4-FFF2-40B4-BE49-F238E27FC236}">
                <a16:creationId xmlns:a16="http://schemas.microsoft.com/office/drawing/2014/main" id="{540088BE-0D0A-4394-BD33-29335AC79F0D}"/>
              </a:ext>
            </a:extLst>
          </p:cNvPr>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7172" name="Text Placeholder 2">
            <a:extLst>
              <a:ext uri="{FF2B5EF4-FFF2-40B4-BE49-F238E27FC236}">
                <a16:creationId xmlns:a16="http://schemas.microsoft.com/office/drawing/2014/main" id="{79029F3D-8D1E-4370-9AFB-66BEB1B3CB0B}"/>
              </a:ext>
            </a:extLst>
          </p:cNvPr>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4C3B4AA6-76A8-4217-83E2-A2553147C106}"/>
              </a:ext>
            </a:extLst>
          </p:cNvPr>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lumMod val="75000"/>
                    <a:lumOff val="25000"/>
                  </a:schemeClr>
                </a:solidFill>
                <a:latin typeface="Arial" charset="0"/>
              </a:defRPr>
            </a:lvl1pPr>
          </a:lstStyle>
          <a:p>
            <a:pPr>
              <a:defRPr/>
            </a:pPr>
            <a:endParaRPr lang="en-US" altLang="ja-JP"/>
          </a:p>
        </p:txBody>
      </p:sp>
      <p:sp>
        <p:nvSpPr>
          <p:cNvPr id="5" name="Footer Placeholder 4">
            <a:extLst>
              <a:ext uri="{FF2B5EF4-FFF2-40B4-BE49-F238E27FC236}">
                <a16:creationId xmlns:a16="http://schemas.microsoft.com/office/drawing/2014/main" id="{FF1DE585-2EDD-44B9-A69C-63FB059183A1}"/>
              </a:ext>
            </a:extLst>
          </p:cNvPr>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lumMod val="75000"/>
                    <a:lumOff val="25000"/>
                  </a:schemeClr>
                </a:solidFill>
                <a:latin typeface="Arial" charset="0"/>
              </a:defRPr>
            </a:lvl1pPr>
          </a:lstStyle>
          <a:p>
            <a:pPr>
              <a:defRPr/>
            </a:pPr>
            <a:endParaRPr lang="en-US" altLang="ja-JP"/>
          </a:p>
        </p:txBody>
      </p:sp>
      <p:sp>
        <p:nvSpPr>
          <p:cNvPr id="6" name="Slide Number Placeholder 5">
            <a:extLst>
              <a:ext uri="{FF2B5EF4-FFF2-40B4-BE49-F238E27FC236}">
                <a16:creationId xmlns:a16="http://schemas.microsoft.com/office/drawing/2014/main" id="{07D35347-F777-49E3-8C9C-5239D2546045}"/>
              </a:ext>
            </a:extLst>
          </p:cNvPr>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a:defRPr>
                <a:solidFill>
                  <a:srgbClr val="404040"/>
                </a:solidFill>
              </a:defRPr>
            </a:lvl1pPr>
          </a:lstStyle>
          <a:p>
            <a:fld id="{A282862F-63C1-4F4D-9196-DB08761D0E21}"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931" r:id="rId9"/>
    <p:sldLayoutId id="2147483894" r:id="rId10"/>
    <p:sldLayoutId id="2147483895" r:id="rId11"/>
  </p:sldLayoutIdLst>
  <p:txStyles>
    <p:titleStyle>
      <a:lvl1pPr algn="l" defTabSz="457200" rtl="0" fontAlgn="base">
        <a:spcBef>
          <a:spcPct val="0"/>
        </a:spcBef>
        <a:spcAft>
          <a:spcPct val="0"/>
        </a:spcAft>
        <a:defRPr kumimoji="1" sz="3200" kern="1200">
          <a:solidFill>
            <a:srgbClr val="404040"/>
          </a:solidFill>
          <a:latin typeface="+mj-lt"/>
          <a:ea typeface="+mj-ea"/>
          <a:cs typeface="Trebuchet MS"/>
        </a:defRPr>
      </a:lvl1pPr>
      <a:lvl2pPr algn="l" defTabSz="457200" rtl="0" fontAlgn="base">
        <a:spcBef>
          <a:spcPct val="0"/>
        </a:spcBef>
        <a:spcAft>
          <a:spcPct val="0"/>
        </a:spcAft>
        <a:defRPr kumimoji="1" sz="3200">
          <a:solidFill>
            <a:srgbClr val="404040"/>
          </a:solidFill>
          <a:latin typeface="Verdana" panose="020B0604030504040204" pitchFamily="34" charset="0"/>
          <a:ea typeface="ＭＳ ゴシック" panose="020B0609070205080204" pitchFamily="49" charset="-128"/>
          <a:cs typeface="Trebuchet MS" panose="020B0603020202020204" pitchFamily="34" charset="0"/>
        </a:defRPr>
      </a:lvl2pPr>
      <a:lvl3pPr algn="l" defTabSz="457200" rtl="0" fontAlgn="base">
        <a:spcBef>
          <a:spcPct val="0"/>
        </a:spcBef>
        <a:spcAft>
          <a:spcPct val="0"/>
        </a:spcAft>
        <a:defRPr kumimoji="1" sz="3200">
          <a:solidFill>
            <a:srgbClr val="404040"/>
          </a:solidFill>
          <a:latin typeface="Verdana" panose="020B0604030504040204" pitchFamily="34" charset="0"/>
          <a:ea typeface="ＭＳ ゴシック" panose="020B0609070205080204" pitchFamily="49" charset="-128"/>
          <a:cs typeface="Trebuchet MS" panose="020B0603020202020204" pitchFamily="34" charset="0"/>
        </a:defRPr>
      </a:lvl3pPr>
      <a:lvl4pPr algn="l" defTabSz="457200" rtl="0" fontAlgn="base">
        <a:spcBef>
          <a:spcPct val="0"/>
        </a:spcBef>
        <a:spcAft>
          <a:spcPct val="0"/>
        </a:spcAft>
        <a:defRPr kumimoji="1" sz="3200">
          <a:solidFill>
            <a:srgbClr val="404040"/>
          </a:solidFill>
          <a:latin typeface="Verdana" panose="020B0604030504040204" pitchFamily="34" charset="0"/>
          <a:ea typeface="ＭＳ ゴシック" panose="020B0609070205080204" pitchFamily="49" charset="-128"/>
          <a:cs typeface="Trebuchet MS" panose="020B0603020202020204" pitchFamily="34" charset="0"/>
        </a:defRPr>
      </a:lvl4pPr>
      <a:lvl5pPr algn="l" defTabSz="457200" rtl="0" fontAlgn="base">
        <a:spcBef>
          <a:spcPct val="0"/>
        </a:spcBef>
        <a:spcAft>
          <a:spcPct val="0"/>
        </a:spcAft>
        <a:defRPr kumimoji="1" sz="3200">
          <a:solidFill>
            <a:srgbClr val="404040"/>
          </a:solidFill>
          <a:latin typeface="Verdana" panose="020B0604030504040204" pitchFamily="34" charset="0"/>
          <a:ea typeface="ＭＳ ゴシック" panose="020B0609070205080204" pitchFamily="49" charset="-128"/>
          <a:cs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fontAlgn="base">
        <a:spcBef>
          <a:spcPct val="20000"/>
        </a:spcBef>
        <a:spcAft>
          <a:spcPts val="600"/>
        </a:spcAft>
        <a:buClr>
          <a:srgbClr val="404040"/>
        </a:buClr>
        <a:buFont typeface="Wingdings 2" panose="05020102010507070707" pitchFamily="18" charset="2"/>
        <a:buChar char=""/>
        <a:defRPr kumimoji="1" kern="1200">
          <a:solidFill>
            <a:srgbClr val="404040"/>
          </a:solidFill>
          <a:latin typeface="+mn-lt"/>
          <a:ea typeface="+mn-ea"/>
          <a:cs typeface="+mn-cs"/>
        </a:defRPr>
      </a:lvl1pPr>
      <a:lvl2pPr marL="742950" indent="-285750" algn="l" defTabSz="457200" rtl="0" fontAlgn="base">
        <a:spcBef>
          <a:spcPct val="20000"/>
        </a:spcBef>
        <a:spcAft>
          <a:spcPts val="600"/>
        </a:spcAft>
        <a:buClr>
          <a:srgbClr val="404040"/>
        </a:buClr>
        <a:buFont typeface="Wingdings 2" panose="05020102010507070707" pitchFamily="18" charset="2"/>
        <a:buChar char=""/>
        <a:defRPr kumimoji="1" sz="1600" kern="1200">
          <a:solidFill>
            <a:srgbClr val="404040"/>
          </a:solidFill>
          <a:latin typeface="+mn-lt"/>
          <a:ea typeface="+mn-ea"/>
          <a:cs typeface="+mn-cs"/>
        </a:defRPr>
      </a:lvl2pPr>
      <a:lvl3pPr marL="1143000" indent="-228600" algn="l" defTabSz="457200" rtl="0" fontAlgn="base">
        <a:spcBef>
          <a:spcPct val="20000"/>
        </a:spcBef>
        <a:spcAft>
          <a:spcPts val="600"/>
        </a:spcAft>
        <a:buClr>
          <a:srgbClr val="404040"/>
        </a:buClr>
        <a:buFont typeface="Wingdings 2" panose="05020102010507070707" pitchFamily="18" charset="2"/>
        <a:buChar char=""/>
        <a:defRPr kumimoji="1" sz="1400" kern="1200">
          <a:solidFill>
            <a:srgbClr val="404040"/>
          </a:solidFill>
          <a:latin typeface="+mn-lt"/>
          <a:ea typeface="+mn-ea"/>
          <a:cs typeface="+mn-cs"/>
        </a:defRPr>
      </a:lvl3pPr>
      <a:lvl4pPr marL="1600200" indent="-228600" algn="l" defTabSz="457200" rtl="0" fontAlgn="base">
        <a:spcBef>
          <a:spcPct val="20000"/>
        </a:spcBef>
        <a:spcAft>
          <a:spcPts val="600"/>
        </a:spcAft>
        <a:buClr>
          <a:srgbClr val="404040"/>
        </a:buClr>
        <a:buFont typeface="Wingdings 2" panose="05020102010507070707" pitchFamily="18" charset="2"/>
        <a:buChar char=""/>
        <a:defRPr kumimoji="1" sz="1200" kern="1200">
          <a:solidFill>
            <a:srgbClr val="404040"/>
          </a:solidFill>
          <a:latin typeface="+mn-lt"/>
          <a:ea typeface="+mn-ea"/>
          <a:cs typeface="+mn-cs"/>
        </a:defRPr>
      </a:lvl4pPr>
      <a:lvl5pPr marL="2057400" indent="-228600" algn="l" defTabSz="457200" rtl="0" fontAlgn="base">
        <a:spcBef>
          <a:spcPct val="20000"/>
        </a:spcBef>
        <a:spcAft>
          <a:spcPts val="600"/>
        </a:spcAft>
        <a:buClr>
          <a:srgbClr val="404040"/>
        </a:buClr>
        <a:buFont typeface="Wingdings 2" panose="05020102010507070707" pitchFamily="18" charset="2"/>
        <a:buChar char=""/>
        <a:defRPr kumimoji="1" sz="12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76EB0"/>
            </a:gs>
            <a:gs pos="92000">
              <a:srgbClr val="61B9E0"/>
            </a:gs>
            <a:gs pos="100000">
              <a:srgbClr val="61B9E0"/>
            </a:gs>
          </a:gsLst>
          <a:lin ang="5400000" scaled="1"/>
        </a:gradFill>
        <a:effectLst/>
      </p:bgPr>
    </p:bg>
    <p:spTree>
      <p:nvGrpSpPr>
        <p:cNvPr id="1" name=""/>
        <p:cNvGrpSpPr/>
        <p:nvPr/>
      </p:nvGrpSpPr>
      <p:grpSpPr>
        <a:xfrm>
          <a:off x="0" y="0"/>
          <a:ext cx="0" cy="0"/>
          <a:chOff x="0" y="0"/>
          <a:chExt cx="0" cy="0"/>
        </a:xfrm>
      </p:grpSpPr>
      <p:grpSp>
        <p:nvGrpSpPr>
          <p:cNvPr id="8194" name="Group 218">
            <a:extLst>
              <a:ext uri="{FF2B5EF4-FFF2-40B4-BE49-F238E27FC236}">
                <a16:creationId xmlns:a16="http://schemas.microsoft.com/office/drawing/2014/main" id="{BFA70F7A-DC0D-45AA-B85C-56B50752A66B}"/>
              </a:ext>
            </a:extLst>
          </p:cNvPr>
          <p:cNvGrpSpPr>
            <a:grpSpLocks/>
          </p:cNvGrpSpPr>
          <p:nvPr/>
        </p:nvGrpSpPr>
        <p:grpSpPr bwMode="auto">
          <a:xfrm>
            <a:off x="6557963" y="66675"/>
            <a:ext cx="2574925" cy="6796088"/>
            <a:chOff x="6558164" y="66319"/>
            <a:chExt cx="2575511" cy="6797067"/>
          </a:xfrm>
        </p:grpSpPr>
        <p:grpSp>
          <p:nvGrpSpPr>
            <p:cNvPr id="8200" name="Group 62">
              <a:extLst>
                <a:ext uri="{FF2B5EF4-FFF2-40B4-BE49-F238E27FC236}">
                  <a16:creationId xmlns:a16="http://schemas.microsoft.com/office/drawing/2014/main" id="{77BF57BD-08FC-4028-B9E7-09A81B86136F}"/>
                </a:ext>
              </a:extLst>
            </p:cNvPr>
            <p:cNvGrpSpPr>
              <a:grpSpLocks/>
            </p:cNvGrpSpPr>
            <p:nvPr/>
          </p:nvGrpSpPr>
          <p:grpSpPr bwMode="auto">
            <a:xfrm>
              <a:off x="6924386" y="66319"/>
              <a:ext cx="2173634" cy="6673398"/>
              <a:chOff x="6924386" y="66319"/>
              <a:chExt cx="2173634" cy="6673398"/>
            </a:xfrm>
          </p:grpSpPr>
          <p:grpSp>
            <p:nvGrpSpPr>
              <p:cNvPr id="8208" name="Group 44">
                <a:extLst>
                  <a:ext uri="{FF2B5EF4-FFF2-40B4-BE49-F238E27FC236}">
                    <a16:creationId xmlns:a16="http://schemas.microsoft.com/office/drawing/2014/main" id="{38808359-7FDF-41BF-96B4-676A2CA6DEA2}"/>
                  </a:ext>
                </a:extLst>
              </p:cNvPr>
              <p:cNvGrpSpPr>
                <a:grpSpLocks/>
              </p:cNvGrpSpPr>
              <p:nvPr/>
            </p:nvGrpSpPr>
            <p:grpSpPr bwMode="auto">
              <a:xfrm>
                <a:off x="6924386" y="66319"/>
                <a:ext cx="2066032" cy="6673398"/>
                <a:chOff x="6924386" y="66319"/>
                <a:chExt cx="2066032" cy="6673398"/>
              </a:xfrm>
            </p:grpSpPr>
            <p:sp>
              <p:nvSpPr>
                <p:cNvPr id="234" name="Freeform 233">
                  <a:extLst>
                    <a:ext uri="{FF2B5EF4-FFF2-40B4-BE49-F238E27FC236}">
                      <a16:creationId xmlns:a16="http://schemas.microsoft.com/office/drawing/2014/main" id="{00A9682A-BADF-46DD-AB2F-4019FC510DB1}"/>
                    </a:ext>
                  </a:extLst>
                </p:cNvPr>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defTabSz="457200">
                    <a:defRPr/>
                  </a:pPr>
                  <a:endParaRPr lang="en-US">
                    <a:latin typeface="+mn-lt"/>
                    <a:ea typeface="+mn-ea"/>
                  </a:endParaRPr>
                </a:p>
              </p:txBody>
            </p:sp>
            <p:sp>
              <p:nvSpPr>
                <p:cNvPr id="235" name="Freeform 25">
                  <a:extLst>
                    <a:ext uri="{FF2B5EF4-FFF2-40B4-BE49-F238E27FC236}">
                      <a16:creationId xmlns:a16="http://schemas.microsoft.com/office/drawing/2014/main" id="{DBA3519B-B664-4979-A254-F592B35E37EC}"/>
                    </a:ext>
                  </a:extLst>
                </p:cNvPr>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a:lstStyle/>
                <a:p>
                  <a:pPr>
                    <a:defRPr/>
                  </a:pPr>
                  <a:endParaRPr lang="en-US">
                    <a:latin typeface="Arial" charset="0"/>
                  </a:endParaRPr>
                </a:p>
              </p:txBody>
            </p:sp>
            <p:sp>
              <p:nvSpPr>
                <p:cNvPr id="236" name="Freeform 29">
                  <a:extLst>
                    <a:ext uri="{FF2B5EF4-FFF2-40B4-BE49-F238E27FC236}">
                      <a16:creationId xmlns:a16="http://schemas.microsoft.com/office/drawing/2014/main" id="{1FFDA970-9F9C-469E-B8CA-DFE998AF6AF0}"/>
                    </a:ext>
                  </a:extLst>
                </p:cNvPr>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37" name="Freeform 33">
                  <a:extLst>
                    <a:ext uri="{FF2B5EF4-FFF2-40B4-BE49-F238E27FC236}">
                      <a16:creationId xmlns:a16="http://schemas.microsoft.com/office/drawing/2014/main" id="{E8E2E2D2-1B2A-4876-A0F8-DF1714E8EB0C}"/>
                    </a:ext>
                  </a:extLst>
                </p:cNvPr>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a:lstStyle/>
                <a:p>
                  <a:pPr>
                    <a:defRPr/>
                  </a:pPr>
                  <a:endParaRPr lang="en-US">
                    <a:latin typeface="Arial" charset="0"/>
                  </a:endParaRPr>
                </a:p>
              </p:txBody>
            </p:sp>
            <p:sp>
              <p:nvSpPr>
                <p:cNvPr id="238" name="Freeform 37">
                  <a:extLst>
                    <a:ext uri="{FF2B5EF4-FFF2-40B4-BE49-F238E27FC236}">
                      <a16:creationId xmlns:a16="http://schemas.microsoft.com/office/drawing/2014/main" id="{76CEB9D0-B8FF-45FC-B4F2-FE68B3BB28E6}"/>
                    </a:ext>
                  </a:extLst>
                </p:cNvPr>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9" name="Freeform 29">
                  <a:extLst>
                    <a:ext uri="{FF2B5EF4-FFF2-40B4-BE49-F238E27FC236}">
                      <a16:creationId xmlns:a16="http://schemas.microsoft.com/office/drawing/2014/main" id="{66BC7386-0F2E-42FB-8619-7859AEE55589}"/>
                    </a:ext>
                  </a:extLst>
                </p:cNvPr>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grpSp>
            <p:nvGrpSpPr>
              <p:cNvPr id="8209" name="Group 50">
                <a:extLst>
                  <a:ext uri="{FF2B5EF4-FFF2-40B4-BE49-F238E27FC236}">
                    <a16:creationId xmlns:a16="http://schemas.microsoft.com/office/drawing/2014/main" id="{157F1D23-26AF-4E45-97EA-8046FFA12D2F}"/>
                  </a:ext>
                </a:extLst>
              </p:cNvPr>
              <p:cNvGrpSpPr>
                <a:grpSpLocks/>
              </p:cNvGrpSpPr>
              <p:nvPr/>
            </p:nvGrpSpPr>
            <p:grpSpPr bwMode="auto">
              <a:xfrm>
                <a:off x="7693251" y="122250"/>
                <a:ext cx="1404769" cy="5155321"/>
                <a:chOff x="7693251" y="122250"/>
                <a:chExt cx="1404769" cy="5155321"/>
              </a:xfrm>
            </p:grpSpPr>
            <p:sp>
              <p:nvSpPr>
                <p:cNvPr id="231" name="Freeform 45">
                  <a:extLst>
                    <a:ext uri="{FF2B5EF4-FFF2-40B4-BE49-F238E27FC236}">
                      <a16:creationId xmlns:a16="http://schemas.microsoft.com/office/drawing/2014/main" id="{0ABEBAA9-A3D6-41CB-9BE3-96ECA8E25F99}"/>
                    </a:ext>
                  </a:extLst>
                </p:cNvPr>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a:lstStyle/>
                <a:p>
                  <a:pPr defTabSz="457200">
                    <a:defRPr/>
                  </a:pPr>
                  <a:endParaRPr lang="en-US">
                    <a:latin typeface="+mn-lt"/>
                    <a:ea typeface="+mn-ea"/>
                  </a:endParaRPr>
                </a:p>
              </p:txBody>
            </p:sp>
            <p:sp>
              <p:nvSpPr>
                <p:cNvPr id="232" name="Freeform 49">
                  <a:extLst>
                    <a:ext uri="{FF2B5EF4-FFF2-40B4-BE49-F238E27FC236}">
                      <a16:creationId xmlns:a16="http://schemas.microsoft.com/office/drawing/2014/main" id="{7F18991F-0DCF-4274-89D4-1EEF95D00121}"/>
                    </a:ext>
                  </a:extLst>
                </p:cNvPr>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a:lstStyle/>
                <a:p>
                  <a:pPr defTabSz="457200">
                    <a:defRPr/>
                  </a:pPr>
                  <a:endParaRPr lang="en-US">
                    <a:latin typeface="+mn-lt"/>
                    <a:ea typeface="+mn-ea"/>
                  </a:endParaRPr>
                </a:p>
              </p:txBody>
            </p:sp>
            <p:sp>
              <p:nvSpPr>
                <p:cNvPr id="233" name="Freeform 53">
                  <a:extLst>
                    <a:ext uri="{FF2B5EF4-FFF2-40B4-BE49-F238E27FC236}">
                      <a16:creationId xmlns:a16="http://schemas.microsoft.com/office/drawing/2014/main" id="{FB1DDC34-2B7B-4F12-83D9-63058D246B45}"/>
                    </a:ext>
                  </a:extLst>
                </p:cNvPr>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a:defRPr/>
                  </a:pPr>
                  <a:endParaRPr lang="en-US">
                    <a:latin typeface="Arial" charset="0"/>
                  </a:endParaRPr>
                </a:p>
              </p:txBody>
            </p:sp>
            <p:sp>
              <p:nvSpPr>
                <p:cNvPr id="8224" name="Freeform 53">
                  <a:extLst>
                    <a:ext uri="{FF2B5EF4-FFF2-40B4-BE49-F238E27FC236}">
                      <a16:creationId xmlns:a16="http://schemas.microsoft.com/office/drawing/2014/main" id="{F4ACF065-0C98-4DFF-8557-202AB56A3BED}"/>
                    </a:ext>
                  </a:extLst>
                </p:cNvPr>
                <p:cNvSpPr>
                  <a:spLocks noChangeAspect="1"/>
                </p:cNvSpPr>
                <p:nvPr/>
              </p:nvSpPr>
              <p:spPr bwMode="auto">
                <a:xfrm rot="1160251">
                  <a:off x="8324628" y="3308607"/>
                  <a:ext cx="491754" cy="561254"/>
                </a:xfrm>
                <a:custGeom>
                  <a:avLst/>
                  <a:gdLst>
                    <a:gd name="T0" fmla="*/ 435366 w 750"/>
                    <a:gd name="T1" fmla="*/ 373732 h 856"/>
                    <a:gd name="T2" fmla="*/ 381601 w 750"/>
                    <a:gd name="T3" fmla="*/ 344883 h 856"/>
                    <a:gd name="T4" fmla="*/ 321279 w 750"/>
                    <a:gd name="T5" fmla="*/ 314722 h 856"/>
                    <a:gd name="T6" fmla="*/ 322591 w 750"/>
                    <a:gd name="T7" fmla="*/ 249155 h 856"/>
                    <a:gd name="T8" fmla="*/ 478641 w 750"/>
                    <a:gd name="T9" fmla="*/ 239975 h 856"/>
                    <a:gd name="T10" fmla="*/ 487820 w 750"/>
                    <a:gd name="T11" fmla="*/ 200635 h 856"/>
                    <a:gd name="T12" fmla="*/ 490443 w 750"/>
                    <a:gd name="T13" fmla="*/ 149493 h 856"/>
                    <a:gd name="T14" fmla="*/ 483886 w 750"/>
                    <a:gd name="T15" fmla="*/ 135068 h 856"/>
                    <a:gd name="T16" fmla="*/ 441923 w 750"/>
                    <a:gd name="T17" fmla="*/ 114087 h 856"/>
                    <a:gd name="T18" fmla="*/ 382912 w 750"/>
                    <a:gd name="T19" fmla="*/ 186210 h 856"/>
                    <a:gd name="T20" fmla="*/ 361931 w 750"/>
                    <a:gd name="T21" fmla="*/ 200635 h 856"/>
                    <a:gd name="T22" fmla="*/ 260957 w 750"/>
                    <a:gd name="T23" fmla="*/ 258334 h 856"/>
                    <a:gd name="T24" fmla="*/ 258335 w 750"/>
                    <a:gd name="T25" fmla="*/ 139002 h 856"/>
                    <a:gd name="T26" fmla="*/ 260957 w 750"/>
                    <a:gd name="T27" fmla="*/ 112775 h 856"/>
                    <a:gd name="T28" fmla="*/ 260957 w 750"/>
                    <a:gd name="T29" fmla="*/ 57699 h 856"/>
                    <a:gd name="T30" fmla="*/ 251778 w 750"/>
                    <a:gd name="T31" fmla="*/ 0 h 856"/>
                    <a:gd name="T32" fmla="*/ 233419 w 750"/>
                    <a:gd name="T33" fmla="*/ 30161 h 856"/>
                    <a:gd name="T34" fmla="*/ 230797 w 750"/>
                    <a:gd name="T35" fmla="*/ 70812 h 856"/>
                    <a:gd name="T36" fmla="*/ 233419 w 750"/>
                    <a:gd name="T37" fmla="*/ 131134 h 856"/>
                    <a:gd name="T38" fmla="*/ 237353 w 750"/>
                    <a:gd name="T39" fmla="*/ 198013 h 856"/>
                    <a:gd name="T40" fmla="*/ 179654 w 750"/>
                    <a:gd name="T41" fmla="*/ 230796 h 856"/>
                    <a:gd name="T42" fmla="*/ 94417 w 750"/>
                    <a:gd name="T43" fmla="*/ 99662 h 856"/>
                    <a:gd name="T44" fmla="*/ 55076 w 750"/>
                    <a:gd name="T45" fmla="*/ 111464 h 856"/>
                    <a:gd name="T46" fmla="*/ 9179 w 750"/>
                    <a:gd name="T47" fmla="*/ 135068 h 856"/>
                    <a:gd name="T48" fmla="*/ 1311 w 750"/>
                    <a:gd name="T49" fmla="*/ 145559 h 856"/>
                    <a:gd name="T50" fmla="*/ 45897 w 750"/>
                    <a:gd name="T51" fmla="*/ 182276 h 856"/>
                    <a:gd name="T52" fmla="*/ 74747 w 750"/>
                    <a:gd name="T53" fmla="*/ 199324 h 856"/>
                    <a:gd name="T54" fmla="*/ 110153 w 750"/>
                    <a:gd name="T55" fmla="*/ 216371 h 856"/>
                    <a:gd name="T56" fmla="*/ 194079 w 750"/>
                    <a:gd name="T57" fmla="*/ 262268 h 856"/>
                    <a:gd name="T58" fmla="*/ 142936 w 750"/>
                    <a:gd name="T59" fmla="*/ 326524 h 856"/>
                    <a:gd name="T60" fmla="*/ 10491 w 750"/>
                    <a:gd name="T61" fmla="*/ 329147 h 856"/>
                    <a:gd name="T62" fmla="*/ 3934 w 750"/>
                    <a:gd name="T63" fmla="*/ 361930 h 856"/>
                    <a:gd name="T64" fmla="*/ 1311 w 750"/>
                    <a:gd name="T65" fmla="*/ 411761 h 856"/>
                    <a:gd name="T66" fmla="*/ 6557 w 750"/>
                    <a:gd name="T67" fmla="*/ 426186 h 856"/>
                    <a:gd name="T68" fmla="*/ 48520 w 750"/>
                    <a:gd name="T69" fmla="*/ 448479 h 856"/>
                    <a:gd name="T70" fmla="*/ 107530 w 750"/>
                    <a:gd name="T71" fmla="*/ 376355 h 856"/>
                    <a:gd name="T72" fmla="*/ 128512 w 750"/>
                    <a:gd name="T73" fmla="*/ 361930 h 856"/>
                    <a:gd name="T74" fmla="*/ 230797 w 750"/>
                    <a:gd name="T75" fmla="*/ 304231 h 856"/>
                    <a:gd name="T76" fmla="*/ 232108 w 750"/>
                    <a:gd name="T77" fmla="*/ 422252 h 856"/>
                    <a:gd name="T78" fmla="*/ 230797 w 750"/>
                    <a:gd name="T79" fmla="*/ 449790 h 856"/>
                    <a:gd name="T80" fmla="*/ 199324 w 750"/>
                    <a:gd name="T81" fmla="*/ 535027 h 856"/>
                    <a:gd name="T82" fmla="*/ 237353 w 750"/>
                    <a:gd name="T83" fmla="*/ 561254 h 856"/>
                    <a:gd name="T84" fmla="*/ 253089 w 750"/>
                    <a:gd name="T85" fmla="*/ 558631 h 856"/>
                    <a:gd name="T86" fmla="*/ 259646 w 750"/>
                    <a:gd name="T87" fmla="*/ 491753 h 856"/>
                    <a:gd name="T88" fmla="*/ 326525 w 750"/>
                    <a:gd name="T89" fmla="*/ 503555 h 856"/>
                    <a:gd name="T90" fmla="*/ 255712 w 750"/>
                    <a:gd name="T91" fmla="*/ 393402 h 856"/>
                    <a:gd name="T92" fmla="*/ 285873 w 750"/>
                    <a:gd name="T93" fmla="*/ 317345 h 856"/>
                    <a:gd name="T94" fmla="*/ 369799 w 750"/>
                    <a:gd name="T95" fmla="*/ 368487 h 856"/>
                    <a:gd name="T96" fmla="*/ 402583 w 750"/>
                    <a:gd name="T97" fmla="*/ 389468 h 856"/>
                    <a:gd name="T98" fmla="*/ 431432 w 750"/>
                    <a:gd name="T99" fmla="*/ 406516 h 856"/>
                    <a:gd name="T100" fmla="*/ 489131 w 750"/>
                    <a:gd name="T101" fmla="*/ 417006 h 856"/>
                    <a:gd name="T102" fmla="*/ 445857 w 750"/>
                    <a:gd name="T103" fmla="*/ 380289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25" name="Freeform 53">
                  <a:extLst>
                    <a:ext uri="{FF2B5EF4-FFF2-40B4-BE49-F238E27FC236}">
                      <a16:creationId xmlns:a16="http://schemas.microsoft.com/office/drawing/2014/main" id="{B649EE13-407E-412C-9634-1C09C4E449BA}"/>
                    </a:ext>
                  </a:extLst>
                </p:cNvPr>
                <p:cNvSpPr>
                  <a:spLocks noChangeAspect="1"/>
                </p:cNvSpPr>
                <p:nvPr/>
              </p:nvSpPr>
              <p:spPr bwMode="auto">
                <a:xfrm rot="-608747">
                  <a:off x="8713407" y="888239"/>
                  <a:ext cx="384613" cy="438971"/>
                </a:xfrm>
                <a:custGeom>
                  <a:avLst/>
                  <a:gdLst>
                    <a:gd name="T0" fmla="*/ 340511 w 750"/>
                    <a:gd name="T1" fmla="*/ 292305 h 856"/>
                    <a:gd name="T2" fmla="*/ 298460 w 750"/>
                    <a:gd name="T3" fmla="*/ 269742 h 856"/>
                    <a:gd name="T4" fmla="*/ 251280 w 750"/>
                    <a:gd name="T5" fmla="*/ 246152 h 856"/>
                    <a:gd name="T6" fmla="*/ 252306 w 750"/>
                    <a:gd name="T7" fmla="*/ 194870 h 856"/>
                    <a:gd name="T8" fmla="*/ 374357 w 750"/>
                    <a:gd name="T9" fmla="*/ 187691 h 856"/>
                    <a:gd name="T10" fmla="*/ 381536 w 750"/>
                    <a:gd name="T11" fmla="*/ 156922 h 856"/>
                    <a:gd name="T12" fmla="*/ 383587 w 750"/>
                    <a:gd name="T13" fmla="*/ 116922 h 856"/>
                    <a:gd name="T14" fmla="*/ 378459 w 750"/>
                    <a:gd name="T15" fmla="*/ 105640 h 856"/>
                    <a:gd name="T16" fmla="*/ 345639 w 750"/>
                    <a:gd name="T17" fmla="*/ 89230 h 856"/>
                    <a:gd name="T18" fmla="*/ 299485 w 750"/>
                    <a:gd name="T19" fmla="*/ 145640 h 856"/>
                    <a:gd name="T20" fmla="*/ 283075 w 750"/>
                    <a:gd name="T21" fmla="*/ 156922 h 856"/>
                    <a:gd name="T22" fmla="*/ 204101 w 750"/>
                    <a:gd name="T23" fmla="*/ 202050 h 856"/>
                    <a:gd name="T24" fmla="*/ 202050 w 750"/>
                    <a:gd name="T25" fmla="*/ 108717 h 856"/>
                    <a:gd name="T26" fmla="*/ 204101 w 750"/>
                    <a:gd name="T27" fmla="*/ 88204 h 856"/>
                    <a:gd name="T28" fmla="*/ 204101 w 750"/>
                    <a:gd name="T29" fmla="*/ 45128 h 856"/>
                    <a:gd name="T30" fmla="*/ 196922 w 750"/>
                    <a:gd name="T31" fmla="*/ 0 h 856"/>
                    <a:gd name="T32" fmla="*/ 182563 w 750"/>
                    <a:gd name="T33" fmla="*/ 23590 h 856"/>
                    <a:gd name="T34" fmla="*/ 180512 w 750"/>
                    <a:gd name="T35" fmla="*/ 55384 h 856"/>
                    <a:gd name="T36" fmla="*/ 182563 w 750"/>
                    <a:gd name="T37" fmla="*/ 102563 h 856"/>
                    <a:gd name="T38" fmla="*/ 185640 w 750"/>
                    <a:gd name="T39" fmla="*/ 154871 h 856"/>
                    <a:gd name="T40" fmla="*/ 140512 w 750"/>
                    <a:gd name="T41" fmla="*/ 180511 h 856"/>
                    <a:gd name="T42" fmla="*/ 73846 w 750"/>
                    <a:gd name="T43" fmla="*/ 77948 h 856"/>
                    <a:gd name="T44" fmla="*/ 43077 w 750"/>
                    <a:gd name="T45" fmla="*/ 87179 h 856"/>
                    <a:gd name="T46" fmla="*/ 7179 w 750"/>
                    <a:gd name="T47" fmla="*/ 105640 h 856"/>
                    <a:gd name="T48" fmla="*/ 1026 w 750"/>
                    <a:gd name="T49" fmla="*/ 113845 h 856"/>
                    <a:gd name="T50" fmla="*/ 35897 w 750"/>
                    <a:gd name="T51" fmla="*/ 142563 h 856"/>
                    <a:gd name="T52" fmla="*/ 58461 w 750"/>
                    <a:gd name="T53" fmla="*/ 155896 h 856"/>
                    <a:gd name="T54" fmla="*/ 86153 w 750"/>
                    <a:gd name="T55" fmla="*/ 169229 h 856"/>
                    <a:gd name="T56" fmla="*/ 151794 w 750"/>
                    <a:gd name="T57" fmla="*/ 205127 h 856"/>
                    <a:gd name="T58" fmla="*/ 111794 w 750"/>
                    <a:gd name="T59" fmla="*/ 255383 h 856"/>
                    <a:gd name="T60" fmla="*/ 8205 w 750"/>
                    <a:gd name="T61" fmla="*/ 257434 h 856"/>
                    <a:gd name="T62" fmla="*/ 3077 w 750"/>
                    <a:gd name="T63" fmla="*/ 283075 h 856"/>
                    <a:gd name="T64" fmla="*/ 1026 w 750"/>
                    <a:gd name="T65" fmla="*/ 322049 h 856"/>
                    <a:gd name="T66" fmla="*/ 5128 w 750"/>
                    <a:gd name="T67" fmla="*/ 333331 h 856"/>
                    <a:gd name="T68" fmla="*/ 37948 w 750"/>
                    <a:gd name="T69" fmla="*/ 350767 h 856"/>
                    <a:gd name="T70" fmla="*/ 84102 w 750"/>
                    <a:gd name="T71" fmla="*/ 294357 h 856"/>
                    <a:gd name="T72" fmla="*/ 100512 w 750"/>
                    <a:gd name="T73" fmla="*/ 283075 h 856"/>
                    <a:gd name="T74" fmla="*/ 180512 w 750"/>
                    <a:gd name="T75" fmla="*/ 237947 h 856"/>
                    <a:gd name="T76" fmla="*/ 181537 w 750"/>
                    <a:gd name="T77" fmla="*/ 330254 h 856"/>
                    <a:gd name="T78" fmla="*/ 180512 w 750"/>
                    <a:gd name="T79" fmla="*/ 351792 h 856"/>
                    <a:gd name="T80" fmla="*/ 155896 w 750"/>
                    <a:gd name="T81" fmla="*/ 418458 h 856"/>
                    <a:gd name="T82" fmla="*/ 185640 w 750"/>
                    <a:gd name="T83" fmla="*/ 438971 h 856"/>
                    <a:gd name="T84" fmla="*/ 197947 w 750"/>
                    <a:gd name="T85" fmla="*/ 436920 h 856"/>
                    <a:gd name="T86" fmla="*/ 203076 w 750"/>
                    <a:gd name="T87" fmla="*/ 384612 h 856"/>
                    <a:gd name="T88" fmla="*/ 255383 w 750"/>
                    <a:gd name="T89" fmla="*/ 393843 h 856"/>
                    <a:gd name="T90" fmla="*/ 199999 w 750"/>
                    <a:gd name="T91" fmla="*/ 307690 h 856"/>
                    <a:gd name="T92" fmla="*/ 223588 w 750"/>
                    <a:gd name="T93" fmla="*/ 248203 h 856"/>
                    <a:gd name="T94" fmla="*/ 289229 w 750"/>
                    <a:gd name="T95" fmla="*/ 288203 h 856"/>
                    <a:gd name="T96" fmla="*/ 314870 w 750"/>
                    <a:gd name="T97" fmla="*/ 304613 h 856"/>
                    <a:gd name="T98" fmla="*/ 337434 w 750"/>
                    <a:gd name="T99" fmla="*/ 317946 h 856"/>
                    <a:gd name="T100" fmla="*/ 382562 w 750"/>
                    <a:gd name="T101" fmla="*/ 326151 h 856"/>
                    <a:gd name="T102" fmla="*/ 348716 w 750"/>
                    <a:gd name="T103" fmla="*/ 297434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nvGrpSpPr>
              <p:cNvPr id="8210" name="Group 56">
                <a:extLst>
                  <a:ext uri="{FF2B5EF4-FFF2-40B4-BE49-F238E27FC236}">
                    <a16:creationId xmlns:a16="http://schemas.microsoft.com/office/drawing/2014/main" id="{D7683813-8832-42C6-A9E2-6207264FC98D}"/>
                  </a:ext>
                </a:extLst>
              </p:cNvPr>
              <p:cNvGrpSpPr>
                <a:grpSpLocks/>
              </p:cNvGrpSpPr>
              <p:nvPr/>
            </p:nvGrpSpPr>
            <p:grpSpPr bwMode="auto">
              <a:xfrm>
                <a:off x="7564131" y="154734"/>
                <a:ext cx="1470366" cy="5948886"/>
                <a:chOff x="7564131" y="154734"/>
                <a:chExt cx="1470366" cy="5948886"/>
              </a:xfrm>
            </p:grpSpPr>
            <p:sp>
              <p:nvSpPr>
                <p:cNvPr id="8211" name="Freeform 69">
                  <a:extLst>
                    <a:ext uri="{FF2B5EF4-FFF2-40B4-BE49-F238E27FC236}">
                      <a16:creationId xmlns:a16="http://schemas.microsoft.com/office/drawing/2014/main" id="{FF807BB6-0EA1-4F19-BFBC-4A9D311B5B54}"/>
                    </a:ext>
                  </a:extLst>
                </p:cNvPr>
                <p:cNvSpPr>
                  <a:spLocks noChangeAspect="1" noEditPoints="1"/>
                </p:cNvSpPr>
                <p:nvPr/>
              </p:nvSpPr>
              <p:spPr bwMode="auto">
                <a:xfrm rot="474405">
                  <a:off x="8001987" y="4921668"/>
                  <a:ext cx="1032510" cy="1181952"/>
                </a:xfrm>
                <a:custGeom>
                  <a:avLst/>
                  <a:gdLst>
                    <a:gd name="T0" fmla="*/ 893936 w 760"/>
                    <a:gd name="T1" fmla="*/ 796119 h 870"/>
                    <a:gd name="T2" fmla="*/ 989036 w 760"/>
                    <a:gd name="T3" fmla="*/ 714605 h 870"/>
                    <a:gd name="T4" fmla="*/ 760797 w 760"/>
                    <a:gd name="T5" fmla="*/ 633092 h 870"/>
                    <a:gd name="T6" fmla="*/ 682000 w 760"/>
                    <a:gd name="T7" fmla="*/ 592335 h 870"/>
                    <a:gd name="T8" fmla="*/ 760797 w 760"/>
                    <a:gd name="T9" fmla="*/ 551578 h 870"/>
                    <a:gd name="T10" fmla="*/ 989036 w 760"/>
                    <a:gd name="T11" fmla="*/ 470064 h 870"/>
                    <a:gd name="T12" fmla="*/ 899371 w 760"/>
                    <a:gd name="T13" fmla="*/ 388550 h 870"/>
                    <a:gd name="T14" fmla="*/ 934693 w 760"/>
                    <a:gd name="T15" fmla="*/ 369530 h 870"/>
                    <a:gd name="T16" fmla="*/ 915673 w 760"/>
                    <a:gd name="T17" fmla="*/ 347793 h 870"/>
                    <a:gd name="T18" fmla="*/ 880351 w 760"/>
                    <a:gd name="T19" fmla="*/ 366813 h 870"/>
                    <a:gd name="T20" fmla="*/ 858614 w 760"/>
                    <a:gd name="T21" fmla="*/ 241825 h 870"/>
                    <a:gd name="T22" fmla="*/ 673849 w 760"/>
                    <a:gd name="T23" fmla="*/ 402135 h 870"/>
                    <a:gd name="T24" fmla="*/ 600486 w 760"/>
                    <a:gd name="T25" fmla="*/ 456478 h 870"/>
                    <a:gd name="T26" fmla="*/ 603203 w 760"/>
                    <a:gd name="T27" fmla="*/ 361378 h 870"/>
                    <a:gd name="T28" fmla="*/ 646677 w 760"/>
                    <a:gd name="T29" fmla="*/ 122271 h 870"/>
                    <a:gd name="T30" fmla="*/ 532558 w 760"/>
                    <a:gd name="T31" fmla="*/ 157594 h 870"/>
                    <a:gd name="T32" fmla="*/ 532558 w 760"/>
                    <a:gd name="T33" fmla="*/ 116837 h 870"/>
                    <a:gd name="T34" fmla="*/ 505386 w 760"/>
                    <a:gd name="T35" fmla="*/ 122271 h 870"/>
                    <a:gd name="T36" fmla="*/ 505386 w 760"/>
                    <a:gd name="T37" fmla="*/ 163028 h 870"/>
                    <a:gd name="T38" fmla="*/ 383116 w 760"/>
                    <a:gd name="T39" fmla="*/ 122271 h 870"/>
                    <a:gd name="T40" fmla="*/ 429307 w 760"/>
                    <a:gd name="T41" fmla="*/ 361378 h 870"/>
                    <a:gd name="T42" fmla="*/ 437458 w 760"/>
                    <a:gd name="T43" fmla="*/ 456478 h 870"/>
                    <a:gd name="T44" fmla="*/ 358661 w 760"/>
                    <a:gd name="T45" fmla="*/ 402135 h 870"/>
                    <a:gd name="T46" fmla="*/ 173896 w 760"/>
                    <a:gd name="T47" fmla="*/ 241825 h 870"/>
                    <a:gd name="T48" fmla="*/ 149442 w 760"/>
                    <a:gd name="T49" fmla="*/ 361378 h 870"/>
                    <a:gd name="T50" fmla="*/ 114120 w 760"/>
                    <a:gd name="T51" fmla="*/ 342359 h 870"/>
                    <a:gd name="T52" fmla="*/ 103251 w 760"/>
                    <a:gd name="T53" fmla="*/ 366813 h 870"/>
                    <a:gd name="T54" fmla="*/ 138574 w 760"/>
                    <a:gd name="T55" fmla="*/ 388550 h 870"/>
                    <a:gd name="T56" fmla="*/ 40757 w 760"/>
                    <a:gd name="T57" fmla="*/ 470064 h 870"/>
                    <a:gd name="T58" fmla="*/ 271713 w 760"/>
                    <a:gd name="T59" fmla="*/ 551578 h 870"/>
                    <a:gd name="T60" fmla="*/ 355944 w 760"/>
                    <a:gd name="T61" fmla="*/ 592335 h 870"/>
                    <a:gd name="T62" fmla="*/ 271713 w 760"/>
                    <a:gd name="T63" fmla="*/ 633092 h 870"/>
                    <a:gd name="T64" fmla="*/ 40757 w 760"/>
                    <a:gd name="T65" fmla="*/ 714605 h 870"/>
                    <a:gd name="T66" fmla="*/ 133139 w 760"/>
                    <a:gd name="T67" fmla="*/ 796119 h 870"/>
                    <a:gd name="T68" fmla="*/ 97817 w 760"/>
                    <a:gd name="T69" fmla="*/ 815139 h 870"/>
                    <a:gd name="T70" fmla="*/ 114120 w 760"/>
                    <a:gd name="T71" fmla="*/ 836876 h 870"/>
                    <a:gd name="T72" fmla="*/ 149442 w 760"/>
                    <a:gd name="T73" fmla="*/ 817856 h 870"/>
                    <a:gd name="T74" fmla="*/ 173896 w 760"/>
                    <a:gd name="T75" fmla="*/ 942844 h 870"/>
                    <a:gd name="T76" fmla="*/ 358661 w 760"/>
                    <a:gd name="T77" fmla="*/ 782534 h 870"/>
                    <a:gd name="T78" fmla="*/ 437458 w 760"/>
                    <a:gd name="T79" fmla="*/ 728191 h 870"/>
                    <a:gd name="T80" fmla="*/ 429307 w 760"/>
                    <a:gd name="T81" fmla="*/ 823291 h 870"/>
                    <a:gd name="T82" fmla="*/ 383116 w 760"/>
                    <a:gd name="T83" fmla="*/ 1062398 h 870"/>
                    <a:gd name="T84" fmla="*/ 499952 w 760"/>
                    <a:gd name="T85" fmla="*/ 1024358 h 870"/>
                    <a:gd name="T86" fmla="*/ 499952 w 760"/>
                    <a:gd name="T87" fmla="*/ 1065115 h 870"/>
                    <a:gd name="T88" fmla="*/ 527124 w 760"/>
                    <a:gd name="T89" fmla="*/ 1059681 h 870"/>
                    <a:gd name="T90" fmla="*/ 527124 w 760"/>
                    <a:gd name="T91" fmla="*/ 1021641 h 870"/>
                    <a:gd name="T92" fmla="*/ 646677 w 760"/>
                    <a:gd name="T93" fmla="*/ 1062398 h 870"/>
                    <a:gd name="T94" fmla="*/ 603203 w 760"/>
                    <a:gd name="T95" fmla="*/ 823291 h 870"/>
                    <a:gd name="T96" fmla="*/ 600486 w 760"/>
                    <a:gd name="T97" fmla="*/ 728191 h 870"/>
                    <a:gd name="T98" fmla="*/ 673849 w 760"/>
                    <a:gd name="T99" fmla="*/ 782534 h 870"/>
                    <a:gd name="T100" fmla="*/ 858614 w 760"/>
                    <a:gd name="T101" fmla="*/ 942844 h 870"/>
                    <a:gd name="T102" fmla="*/ 883068 w 760"/>
                    <a:gd name="T103" fmla="*/ 823291 h 870"/>
                    <a:gd name="T104" fmla="*/ 918390 w 760"/>
                    <a:gd name="T105" fmla="*/ 842311 h 870"/>
                    <a:gd name="T106" fmla="*/ 926542 w 760"/>
                    <a:gd name="T107" fmla="*/ 817856 h 870"/>
                    <a:gd name="T108" fmla="*/ 470064 w 760"/>
                    <a:gd name="T109" fmla="*/ 673848 h 870"/>
                    <a:gd name="T110" fmla="*/ 567881 w 760"/>
                    <a:gd name="T111" fmla="*/ 510821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12" name="Freeform 73">
                  <a:extLst>
                    <a:ext uri="{FF2B5EF4-FFF2-40B4-BE49-F238E27FC236}">
                      <a16:creationId xmlns:a16="http://schemas.microsoft.com/office/drawing/2014/main" id="{9A99F1C4-E6F5-4288-9E62-43CAEB727275}"/>
                    </a:ext>
                  </a:extLst>
                </p:cNvPr>
                <p:cNvSpPr>
                  <a:spLocks noChangeAspect="1" noEditPoints="1"/>
                </p:cNvSpPr>
                <p:nvPr/>
              </p:nvSpPr>
              <p:spPr bwMode="auto">
                <a:xfrm rot="-1185563">
                  <a:off x="7564131" y="154734"/>
                  <a:ext cx="722936" cy="825205"/>
                </a:xfrm>
                <a:custGeom>
                  <a:avLst/>
                  <a:gdLst>
                    <a:gd name="T0" fmla="*/ 597745 w 820"/>
                    <a:gd name="T1" fmla="*/ 537794 h 936"/>
                    <a:gd name="T2" fmla="*/ 578349 w 820"/>
                    <a:gd name="T3" fmla="*/ 527214 h 936"/>
                    <a:gd name="T4" fmla="*/ 453157 w 820"/>
                    <a:gd name="T5" fmla="*/ 451394 h 936"/>
                    <a:gd name="T6" fmla="*/ 460210 w 820"/>
                    <a:gd name="T7" fmla="*/ 412603 h 936"/>
                    <a:gd name="T8" fmla="*/ 497239 w 820"/>
                    <a:gd name="T9" fmla="*/ 364995 h 936"/>
                    <a:gd name="T10" fmla="*/ 603034 w 820"/>
                    <a:gd name="T11" fmla="*/ 285648 h 936"/>
                    <a:gd name="T12" fmla="*/ 648879 w 820"/>
                    <a:gd name="T13" fmla="*/ 257436 h 936"/>
                    <a:gd name="T14" fmla="*/ 655932 w 820"/>
                    <a:gd name="T15" fmla="*/ 172799 h 936"/>
                    <a:gd name="T16" fmla="*/ 613614 w 820"/>
                    <a:gd name="T17" fmla="*/ 174563 h 936"/>
                    <a:gd name="T18" fmla="*/ 472553 w 820"/>
                    <a:gd name="T19" fmla="*/ 320913 h 936"/>
                    <a:gd name="T20" fmla="*/ 428472 w 820"/>
                    <a:gd name="T21" fmla="*/ 338546 h 936"/>
                    <a:gd name="T22" fmla="*/ 377337 w 820"/>
                    <a:gd name="T23" fmla="*/ 313860 h 936"/>
                    <a:gd name="T24" fmla="*/ 447868 w 820"/>
                    <a:gd name="T25" fmla="*/ 81110 h 936"/>
                    <a:gd name="T26" fmla="*/ 428472 w 820"/>
                    <a:gd name="T27" fmla="*/ 44081 h 936"/>
                    <a:gd name="T28" fmla="*/ 356178 w 820"/>
                    <a:gd name="T29" fmla="*/ 0 h 936"/>
                    <a:gd name="T30" fmla="*/ 354415 w 820"/>
                    <a:gd name="T31" fmla="*/ 105796 h 936"/>
                    <a:gd name="T32" fmla="*/ 352652 w 820"/>
                    <a:gd name="T33" fmla="*/ 162220 h 936"/>
                    <a:gd name="T34" fmla="*/ 350888 w 820"/>
                    <a:gd name="T35" fmla="*/ 313860 h 936"/>
                    <a:gd name="T36" fmla="*/ 299754 w 820"/>
                    <a:gd name="T37" fmla="*/ 336782 h 936"/>
                    <a:gd name="T38" fmla="*/ 148114 w 820"/>
                    <a:gd name="T39" fmla="*/ 275068 h 936"/>
                    <a:gd name="T40" fmla="*/ 98742 w 820"/>
                    <a:gd name="T41" fmla="*/ 246856 h 936"/>
                    <a:gd name="T42" fmla="*/ 8816 w 820"/>
                    <a:gd name="T43" fmla="*/ 197485 h 936"/>
                    <a:gd name="T44" fmla="*/ 8816 w 820"/>
                    <a:gd name="T45" fmla="*/ 285648 h 936"/>
                    <a:gd name="T46" fmla="*/ 31739 w 820"/>
                    <a:gd name="T47" fmla="*/ 320913 h 936"/>
                    <a:gd name="T48" fmla="*/ 234513 w 820"/>
                    <a:gd name="T49" fmla="*/ 350888 h 936"/>
                    <a:gd name="T50" fmla="*/ 266252 w 820"/>
                    <a:gd name="T51" fmla="*/ 412603 h 936"/>
                    <a:gd name="T52" fmla="*/ 232750 w 820"/>
                    <a:gd name="T53" fmla="*/ 469027 h 936"/>
                    <a:gd name="T54" fmla="*/ 29975 w 820"/>
                    <a:gd name="T55" fmla="*/ 511345 h 936"/>
                    <a:gd name="T56" fmla="*/ 7053 w 820"/>
                    <a:gd name="T57" fmla="*/ 546610 h 936"/>
                    <a:gd name="T58" fmla="*/ 84636 w 820"/>
                    <a:gd name="T59" fmla="*/ 580112 h 936"/>
                    <a:gd name="T60" fmla="*/ 134008 w 820"/>
                    <a:gd name="T61" fmla="*/ 553663 h 936"/>
                    <a:gd name="T62" fmla="*/ 153403 w 820"/>
                    <a:gd name="T63" fmla="*/ 543084 h 936"/>
                    <a:gd name="T64" fmla="*/ 285648 w 820"/>
                    <a:gd name="T65" fmla="*/ 469027 h 936"/>
                    <a:gd name="T66" fmla="*/ 345599 w 820"/>
                    <a:gd name="T67" fmla="*/ 506055 h 936"/>
                    <a:gd name="T68" fmla="*/ 275068 w 820"/>
                    <a:gd name="T69" fmla="*/ 742332 h 936"/>
                    <a:gd name="T70" fmla="*/ 294464 w 820"/>
                    <a:gd name="T71" fmla="*/ 779360 h 936"/>
                    <a:gd name="T72" fmla="*/ 366758 w 820"/>
                    <a:gd name="T73" fmla="*/ 825205 h 936"/>
                    <a:gd name="T74" fmla="*/ 370284 w 820"/>
                    <a:gd name="T75" fmla="*/ 717646 h 936"/>
                    <a:gd name="T76" fmla="*/ 370284 w 820"/>
                    <a:gd name="T77" fmla="*/ 661222 h 936"/>
                    <a:gd name="T78" fmla="*/ 373811 w 820"/>
                    <a:gd name="T79" fmla="*/ 507818 h 936"/>
                    <a:gd name="T80" fmla="*/ 424945 w 820"/>
                    <a:gd name="T81" fmla="*/ 486659 h 936"/>
                    <a:gd name="T82" fmla="*/ 574822 w 820"/>
                    <a:gd name="T83" fmla="*/ 548373 h 936"/>
                    <a:gd name="T84" fmla="*/ 624194 w 820"/>
                    <a:gd name="T85" fmla="*/ 576586 h 936"/>
                    <a:gd name="T86" fmla="*/ 715883 w 820"/>
                    <a:gd name="T87" fmla="*/ 625957 h 936"/>
                    <a:gd name="T88" fmla="*/ 363231 w 820"/>
                    <a:gd name="T89" fmla="*/ 481370 h 936"/>
                    <a:gd name="T90" fmla="*/ 324440 w 820"/>
                    <a:gd name="T91" fmla="*/ 469027 h 936"/>
                    <a:gd name="T92" fmla="*/ 296227 w 820"/>
                    <a:gd name="T93" fmla="*/ 424945 h 936"/>
                    <a:gd name="T94" fmla="*/ 299754 w 820"/>
                    <a:gd name="T95" fmla="*/ 384390 h 936"/>
                    <a:gd name="T96" fmla="*/ 336782 w 820"/>
                    <a:gd name="T97" fmla="*/ 347362 h 936"/>
                    <a:gd name="T98" fmla="*/ 377337 w 820"/>
                    <a:gd name="T99" fmla="*/ 343835 h 936"/>
                    <a:gd name="T100" fmla="*/ 421419 w 820"/>
                    <a:gd name="T101" fmla="*/ 373811 h 936"/>
                    <a:gd name="T102" fmla="*/ 431998 w 820"/>
                    <a:gd name="T103" fmla="*/ 412603 h 936"/>
                    <a:gd name="T104" fmla="*/ 412602 w 820"/>
                    <a:gd name="T105" fmla="*/ 460210 h 936"/>
                    <a:gd name="T106" fmla="*/ 363231 w 820"/>
                    <a:gd name="T107" fmla="*/ 481370 h 9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20" y="490"/>
                      </a:lnTo>
                      <a:lnTo>
                        <a:pt x="522" y="47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04" y="446"/>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6" y="452"/>
                      </a:lnTo>
                      <a:lnTo>
                        <a:pt x="340" y="436"/>
                      </a:lnTo>
                      <a:lnTo>
                        <a:pt x="348" y="424"/>
                      </a:lnTo>
                      <a:lnTo>
                        <a:pt x="358" y="412"/>
                      </a:lnTo>
                      <a:lnTo>
                        <a:pt x="368" y="402"/>
                      </a:lnTo>
                      <a:lnTo>
                        <a:pt x="382" y="394"/>
                      </a:lnTo>
                      <a:lnTo>
                        <a:pt x="396" y="390"/>
                      </a:lnTo>
                      <a:lnTo>
                        <a:pt x="412" y="388"/>
                      </a:lnTo>
                      <a:lnTo>
                        <a:pt x="428" y="390"/>
                      </a:lnTo>
                      <a:lnTo>
                        <a:pt x="442" y="394"/>
                      </a:lnTo>
                      <a:lnTo>
                        <a:pt x="456" y="402"/>
                      </a:lnTo>
                      <a:lnTo>
                        <a:pt x="468" y="412"/>
                      </a:lnTo>
                      <a:lnTo>
                        <a:pt x="478" y="424"/>
                      </a:lnTo>
                      <a:lnTo>
                        <a:pt x="484" y="436"/>
                      </a:lnTo>
                      <a:lnTo>
                        <a:pt x="490" y="452"/>
                      </a:lnTo>
                      <a:lnTo>
                        <a:pt x="490" y="468"/>
                      </a:lnTo>
                      <a:lnTo>
                        <a:pt x="490" y="482"/>
                      </a:lnTo>
                      <a:lnTo>
                        <a:pt x="484" y="498"/>
                      </a:lnTo>
                      <a:lnTo>
                        <a:pt x="478" y="510"/>
                      </a:lnTo>
                      <a:lnTo>
                        <a:pt x="468" y="522"/>
                      </a:lnTo>
                      <a:lnTo>
                        <a:pt x="456" y="532"/>
                      </a:lnTo>
                      <a:lnTo>
                        <a:pt x="442" y="540"/>
                      </a:lnTo>
                      <a:lnTo>
                        <a:pt x="428" y="544"/>
                      </a:lnTo>
                      <a:lnTo>
                        <a:pt x="412" y="54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213" name="Freeform 77">
                  <a:extLst>
                    <a:ext uri="{FF2B5EF4-FFF2-40B4-BE49-F238E27FC236}">
                      <a16:creationId xmlns:a16="http://schemas.microsoft.com/office/drawing/2014/main" id="{8389D366-4303-4548-B5C5-EEAB64569F6F}"/>
                    </a:ext>
                  </a:extLst>
                </p:cNvPr>
                <p:cNvSpPr>
                  <a:spLocks noChangeAspect="1" noEditPoints="1"/>
                </p:cNvSpPr>
                <p:nvPr/>
              </p:nvSpPr>
              <p:spPr bwMode="auto">
                <a:xfrm rot="-642487">
                  <a:off x="7869058" y="3830515"/>
                  <a:ext cx="639682" cy="729516"/>
                </a:xfrm>
                <a:custGeom>
                  <a:avLst/>
                  <a:gdLst>
                    <a:gd name="T0" fmla="*/ 556043 w 826"/>
                    <a:gd name="T1" fmla="*/ 490991 h 942"/>
                    <a:gd name="T2" fmla="*/ 610254 w 826"/>
                    <a:gd name="T3" fmla="*/ 441427 h 942"/>
                    <a:gd name="T4" fmla="*/ 419743 w 826"/>
                    <a:gd name="T5" fmla="*/ 365532 h 942"/>
                    <a:gd name="T6" fmla="*/ 610254 w 826"/>
                    <a:gd name="T7" fmla="*/ 291187 h 942"/>
                    <a:gd name="T8" fmla="*/ 559141 w 826"/>
                    <a:gd name="T9" fmla="*/ 243172 h 942"/>
                    <a:gd name="T10" fmla="*/ 579276 w 826"/>
                    <a:gd name="T11" fmla="*/ 230781 h 942"/>
                    <a:gd name="T12" fmla="*/ 565336 w 826"/>
                    <a:gd name="T13" fmla="*/ 213744 h 942"/>
                    <a:gd name="T14" fmla="*/ 545201 w 826"/>
                    <a:gd name="T15" fmla="*/ 224586 h 942"/>
                    <a:gd name="T16" fmla="*/ 529712 w 826"/>
                    <a:gd name="T17" fmla="*/ 151789 h 942"/>
                    <a:gd name="T18" fmla="*/ 370179 w 826"/>
                    <a:gd name="T19" fmla="*/ 278796 h 942"/>
                    <a:gd name="T20" fmla="*/ 399608 w 826"/>
                    <a:gd name="T21" fmla="*/ 77443 h 942"/>
                    <a:gd name="T22" fmla="*/ 333006 w 826"/>
                    <a:gd name="T23" fmla="*/ 96030 h 942"/>
                    <a:gd name="T24" fmla="*/ 333006 w 826"/>
                    <a:gd name="T25" fmla="*/ 72797 h 942"/>
                    <a:gd name="T26" fmla="*/ 311322 w 826"/>
                    <a:gd name="T27" fmla="*/ 75894 h 942"/>
                    <a:gd name="T28" fmla="*/ 309773 w 826"/>
                    <a:gd name="T29" fmla="*/ 99127 h 942"/>
                    <a:gd name="T30" fmla="*/ 240074 w 826"/>
                    <a:gd name="T31" fmla="*/ 77443 h 942"/>
                    <a:gd name="T32" fmla="*/ 272601 w 826"/>
                    <a:gd name="T33" fmla="*/ 278796 h 942"/>
                    <a:gd name="T34" fmla="*/ 109970 w 826"/>
                    <a:gd name="T35" fmla="*/ 151789 h 942"/>
                    <a:gd name="T36" fmla="*/ 92932 w 826"/>
                    <a:gd name="T37" fmla="*/ 219939 h 942"/>
                    <a:gd name="T38" fmla="*/ 72797 w 826"/>
                    <a:gd name="T39" fmla="*/ 209097 h 942"/>
                    <a:gd name="T40" fmla="*/ 65052 w 826"/>
                    <a:gd name="T41" fmla="*/ 229232 h 942"/>
                    <a:gd name="T42" fmla="*/ 85188 w 826"/>
                    <a:gd name="T43" fmla="*/ 241623 h 942"/>
                    <a:gd name="T44" fmla="*/ 30977 w 826"/>
                    <a:gd name="T45" fmla="*/ 291187 h 942"/>
                    <a:gd name="T46" fmla="*/ 224586 w 826"/>
                    <a:gd name="T47" fmla="*/ 365532 h 942"/>
                    <a:gd name="T48" fmla="*/ 30977 w 826"/>
                    <a:gd name="T49" fmla="*/ 441427 h 942"/>
                    <a:gd name="T50" fmla="*/ 80541 w 826"/>
                    <a:gd name="T51" fmla="*/ 489442 h 942"/>
                    <a:gd name="T52" fmla="*/ 61955 w 826"/>
                    <a:gd name="T53" fmla="*/ 501833 h 942"/>
                    <a:gd name="T54" fmla="*/ 74346 w 826"/>
                    <a:gd name="T55" fmla="*/ 518870 h 942"/>
                    <a:gd name="T56" fmla="*/ 94481 w 826"/>
                    <a:gd name="T57" fmla="*/ 508028 h 942"/>
                    <a:gd name="T58" fmla="*/ 109970 w 826"/>
                    <a:gd name="T59" fmla="*/ 579276 h 942"/>
                    <a:gd name="T60" fmla="*/ 272601 w 826"/>
                    <a:gd name="T61" fmla="*/ 452269 h 942"/>
                    <a:gd name="T62" fmla="*/ 240074 w 826"/>
                    <a:gd name="T63" fmla="*/ 655170 h 942"/>
                    <a:gd name="T64" fmla="*/ 306676 w 826"/>
                    <a:gd name="T65" fmla="*/ 635035 h 942"/>
                    <a:gd name="T66" fmla="*/ 308224 w 826"/>
                    <a:gd name="T67" fmla="*/ 658268 h 942"/>
                    <a:gd name="T68" fmla="*/ 329909 w 826"/>
                    <a:gd name="T69" fmla="*/ 655170 h 942"/>
                    <a:gd name="T70" fmla="*/ 329909 w 826"/>
                    <a:gd name="T71" fmla="*/ 631937 h 942"/>
                    <a:gd name="T72" fmla="*/ 399608 w 826"/>
                    <a:gd name="T73" fmla="*/ 653622 h 942"/>
                    <a:gd name="T74" fmla="*/ 370179 w 826"/>
                    <a:gd name="T75" fmla="*/ 452269 h 942"/>
                    <a:gd name="T76" fmla="*/ 529712 w 826"/>
                    <a:gd name="T77" fmla="*/ 579276 h 942"/>
                    <a:gd name="T78" fmla="*/ 546750 w 826"/>
                    <a:gd name="T79" fmla="*/ 511126 h 942"/>
                    <a:gd name="T80" fmla="*/ 566885 w 826"/>
                    <a:gd name="T81" fmla="*/ 521968 h 942"/>
                    <a:gd name="T82" fmla="*/ 574630 w 826"/>
                    <a:gd name="T83" fmla="*/ 501833 h 942"/>
                    <a:gd name="T84" fmla="*/ 291187 w 826"/>
                    <a:gd name="T85" fmla="*/ 421292 h 942"/>
                    <a:gd name="T86" fmla="*/ 353142 w 826"/>
                    <a:gd name="T87" fmla="*/ 309773 h 9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w="9525">
                  <a:solidFill>
                    <a:srgbClr val="FEFFFF">
                      <a:alpha val="25882"/>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214" name="Freeform 81">
                  <a:extLst>
                    <a:ext uri="{FF2B5EF4-FFF2-40B4-BE49-F238E27FC236}">
                      <a16:creationId xmlns:a16="http://schemas.microsoft.com/office/drawing/2014/main" id="{A80A94F2-F388-4A4C-A4A2-5619C55F7CD5}"/>
                    </a:ext>
                  </a:extLst>
                </p:cNvPr>
                <p:cNvSpPr>
                  <a:spLocks noChangeAspect="1" noEditPoints="1"/>
                </p:cNvSpPr>
                <p:nvPr/>
              </p:nvSpPr>
              <p:spPr bwMode="auto">
                <a:xfrm rot="924218">
                  <a:off x="8027251" y="1799143"/>
                  <a:ext cx="766532" cy="869062"/>
                </a:xfrm>
                <a:custGeom>
                  <a:avLst/>
                  <a:gdLst>
                    <a:gd name="T0" fmla="*/ 666443 w 628"/>
                    <a:gd name="T1" fmla="*/ 585884 h 712"/>
                    <a:gd name="T2" fmla="*/ 729914 w 628"/>
                    <a:gd name="T3" fmla="*/ 524855 h 712"/>
                    <a:gd name="T4" fmla="*/ 488237 w 628"/>
                    <a:gd name="T5" fmla="*/ 456502 h 712"/>
                    <a:gd name="T6" fmla="*/ 490678 w 628"/>
                    <a:gd name="T7" fmla="*/ 432090 h 712"/>
                    <a:gd name="T8" fmla="*/ 620061 w 628"/>
                    <a:gd name="T9" fmla="*/ 310031 h 712"/>
                    <a:gd name="T10" fmla="*/ 639590 w 628"/>
                    <a:gd name="T11" fmla="*/ 300266 h 712"/>
                    <a:gd name="T12" fmla="*/ 756767 w 628"/>
                    <a:gd name="T13" fmla="*/ 288060 h 712"/>
                    <a:gd name="T14" fmla="*/ 756767 w 628"/>
                    <a:gd name="T15" fmla="*/ 207501 h 712"/>
                    <a:gd name="T16" fmla="*/ 681091 w 628"/>
                    <a:gd name="T17" fmla="*/ 175765 h 712"/>
                    <a:gd name="T18" fmla="*/ 649355 w 628"/>
                    <a:gd name="T19" fmla="*/ 180648 h 712"/>
                    <a:gd name="T20" fmla="*/ 549267 w 628"/>
                    <a:gd name="T21" fmla="*/ 322236 h 712"/>
                    <a:gd name="T22" fmla="*/ 439413 w 628"/>
                    <a:gd name="T23" fmla="*/ 339325 h 712"/>
                    <a:gd name="T24" fmla="*/ 395472 w 628"/>
                    <a:gd name="T25" fmla="*/ 166001 h 712"/>
                    <a:gd name="T26" fmla="*/ 395472 w 628"/>
                    <a:gd name="T27" fmla="*/ 144030 h 712"/>
                    <a:gd name="T28" fmla="*/ 446737 w 628"/>
                    <a:gd name="T29" fmla="*/ 36618 h 712"/>
                    <a:gd name="T30" fmla="*/ 375942 w 628"/>
                    <a:gd name="T31" fmla="*/ 0 h 712"/>
                    <a:gd name="T32" fmla="*/ 310030 w 628"/>
                    <a:gd name="T33" fmla="*/ 43941 h 712"/>
                    <a:gd name="T34" fmla="*/ 297825 w 628"/>
                    <a:gd name="T35" fmla="*/ 75677 h 712"/>
                    <a:gd name="T36" fmla="*/ 371060 w 628"/>
                    <a:gd name="T37" fmla="*/ 231913 h 712"/>
                    <a:gd name="T38" fmla="*/ 332001 w 628"/>
                    <a:gd name="T39" fmla="*/ 339325 h 712"/>
                    <a:gd name="T40" fmla="*/ 158677 w 628"/>
                    <a:gd name="T41" fmla="*/ 285619 h 712"/>
                    <a:gd name="T42" fmla="*/ 139148 w 628"/>
                    <a:gd name="T43" fmla="*/ 275854 h 712"/>
                    <a:gd name="T44" fmla="*/ 70794 w 628"/>
                    <a:gd name="T45" fmla="*/ 178207 h 712"/>
                    <a:gd name="T46" fmla="*/ 0 w 628"/>
                    <a:gd name="T47" fmla="*/ 219707 h 712"/>
                    <a:gd name="T48" fmla="*/ 9765 w 628"/>
                    <a:gd name="T49" fmla="*/ 300266 h 712"/>
                    <a:gd name="T50" fmla="*/ 31735 w 628"/>
                    <a:gd name="T51" fmla="*/ 327119 h 712"/>
                    <a:gd name="T52" fmla="*/ 202618 w 628"/>
                    <a:gd name="T53" fmla="*/ 341766 h 712"/>
                    <a:gd name="T54" fmla="*/ 278295 w 628"/>
                    <a:gd name="T55" fmla="*/ 432090 h 712"/>
                    <a:gd name="T56" fmla="*/ 197736 w 628"/>
                    <a:gd name="T57" fmla="*/ 519972 h 712"/>
                    <a:gd name="T58" fmla="*/ 31735 w 628"/>
                    <a:gd name="T59" fmla="*/ 537061 h 712"/>
                    <a:gd name="T60" fmla="*/ 9765 w 628"/>
                    <a:gd name="T61" fmla="*/ 563914 h 712"/>
                    <a:gd name="T62" fmla="*/ 0 w 628"/>
                    <a:gd name="T63" fmla="*/ 642032 h 712"/>
                    <a:gd name="T64" fmla="*/ 70794 w 628"/>
                    <a:gd name="T65" fmla="*/ 685973 h 712"/>
                    <a:gd name="T66" fmla="*/ 139148 w 628"/>
                    <a:gd name="T67" fmla="*/ 583443 h 712"/>
                    <a:gd name="T68" fmla="*/ 161118 w 628"/>
                    <a:gd name="T69" fmla="*/ 571237 h 712"/>
                    <a:gd name="T70" fmla="*/ 312472 w 628"/>
                    <a:gd name="T71" fmla="*/ 510208 h 712"/>
                    <a:gd name="T72" fmla="*/ 366178 w 628"/>
                    <a:gd name="T73" fmla="*/ 637149 h 712"/>
                    <a:gd name="T74" fmla="*/ 297825 w 628"/>
                    <a:gd name="T75" fmla="*/ 788503 h 712"/>
                    <a:gd name="T76" fmla="*/ 310030 w 628"/>
                    <a:gd name="T77" fmla="*/ 820238 h 712"/>
                    <a:gd name="T78" fmla="*/ 371060 w 628"/>
                    <a:gd name="T79" fmla="*/ 869062 h 712"/>
                    <a:gd name="T80" fmla="*/ 446737 w 628"/>
                    <a:gd name="T81" fmla="*/ 827562 h 712"/>
                    <a:gd name="T82" fmla="*/ 393031 w 628"/>
                    <a:gd name="T83" fmla="*/ 717709 h 712"/>
                    <a:gd name="T84" fmla="*/ 393031 w 628"/>
                    <a:gd name="T85" fmla="*/ 693297 h 712"/>
                    <a:gd name="T86" fmla="*/ 415001 w 628"/>
                    <a:gd name="T87" fmla="*/ 534620 h 712"/>
                    <a:gd name="T88" fmla="*/ 551708 w 628"/>
                    <a:gd name="T89" fmla="*/ 546826 h 712"/>
                    <a:gd name="T90" fmla="*/ 649355 w 628"/>
                    <a:gd name="T91" fmla="*/ 683532 h 712"/>
                    <a:gd name="T92" fmla="*/ 681091 w 628"/>
                    <a:gd name="T93" fmla="*/ 688414 h 712"/>
                    <a:gd name="T94" fmla="*/ 754326 w 628"/>
                    <a:gd name="T95" fmla="*/ 659120 h 712"/>
                    <a:gd name="T96" fmla="*/ 756767 w 628"/>
                    <a:gd name="T97" fmla="*/ 573679 h 712"/>
                    <a:gd name="T98" fmla="*/ 371060 w 628"/>
                    <a:gd name="T99" fmla="*/ 498002 h 712"/>
                    <a:gd name="T100" fmla="*/ 336883 w 628"/>
                    <a:gd name="T101" fmla="*/ 480914 h 712"/>
                    <a:gd name="T102" fmla="*/ 317354 w 628"/>
                    <a:gd name="T103" fmla="*/ 444296 h 712"/>
                    <a:gd name="T104" fmla="*/ 317354 w 628"/>
                    <a:gd name="T105" fmla="*/ 417443 h 712"/>
                    <a:gd name="T106" fmla="*/ 336883 w 628"/>
                    <a:gd name="T107" fmla="*/ 383266 h 712"/>
                    <a:gd name="T108" fmla="*/ 371060 w 628"/>
                    <a:gd name="T109" fmla="*/ 366178 h 712"/>
                    <a:gd name="T110" fmla="*/ 397913 w 628"/>
                    <a:gd name="T111" fmla="*/ 366178 h 712"/>
                    <a:gd name="T112" fmla="*/ 432090 w 628"/>
                    <a:gd name="T113" fmla="*/ 383266 h 712"/>
                    <a:gd name="T114" fmla="*/ 451619 w 628"/>
                    <a:gd name="T115" fmla="*/ 417443 h 712"/>
                    <a:gd name="T116" fmla="*/ 451619 w 628"/>
                    <a:gd name="T117" fmla="*/ 444296 h 712"/>
                    <a:gd name="T118" fmla="*/ 432090 w 628"/>
                    <a:gd name="T119" fmla="*/ 480914 h 712"/>
                    <a:gd name="T120" fmla="*/ 397913 w 628"/>
                    <a:gd name="T121" fmla="*/ 498002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42"/>
                      </a:lnTo>
                      <a:lnTo>
                        <a:pt x="264" y="332"/>
                      </a:lnTo>
                      <a:lnTo>
                        <a:pt x="268" y="322"/>
                      </a:lnTo>
                      <a:lnTo>
                        <a:pt x="276" y="314"/>
                      </a:lnTo>
                      <a:lnTo>
                        <a:pt x="284" y="308"/>
                      </a:lnTo>
                      <a:lnTo>
                        <a:pt x="294" y="302"/>
                      </a:lnTo>
                      <a:lnTo>
                        <a:pt x="304" y="300"/>
                      </a:lnTo>
                      <a:lnTo>
                        <a:pt x="314" y="298"/>
                      </a:lnTo>
                      <a:lnTo>
                        <a:pt x="326" y="300"/>
                      </a:lnTo>
                      <a:lnTo>
                        <a:pt x="336" y="302"/>
                      </a:lnTo>
                      <a:lnTo>
                        <a:pt x="346" y="308"/>
                      </a:lnTo>
                      <a:lnTo>
                        <a:pt x="354" y="314"/>
                      </a:lnTo>
                      <a:lnTo>
                        <a:pt x="362" y="322"/>
                      </a:lnTo>
                      <a:lnTo>
                        <a:pt x="366" y="332"/>
                      </a:lnTo>
                      <a:lnTo>
                        <a:pt x="370" y="342"/>
                      </a:lnTo>
                      <a:lnTo>
                        <a:pt x="370" y="354"/>
                      </a:lnTo>
                      <a:lnTo>
                        <a:pt x="370" y="364"/>
                      </a:lnTo>
                      <a:lnTo>
                        <a:pt x="366" y="376"/>
                      </a:lnTo>
                      <a:lnTo>
                        <a:pt x="362" y="384"/>
                      </a:lnTo>
                      <a:lnTo>
                        <a:pt x="354" y="394"/>
                      </a:lnTo>
                      <a:lnTo>
                        <a:pt x="346" y="400"/>
                      </a:lnTo>
                      <a:lnTo>
                        <a:pt x="336" y="406"/>
                      </a:lnTo>
                      <a:lnTo>
                        <a:pt x="326" y="408"/>
                      </a:lnTo>
                      <a:lnTo>
                        <a:pt x="314" y="41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grpSp>
        <p:sp>
          <p:nvSpPr>
            <p:cNvPr id="221" name="Freeform 8">
              <a:extLst>
                <a:ext uri="{FF2B5EF4-FFF2-40B4-BE49-F238E27FC236}">
                  <a16:creationId xmlns:a16="http://schemas.microsoft.com/office/drawing/2014/main" id="{E0D2E0A5-E881-49AB-916A-EB23F713866F}"/>
                </a:ext>
              </a:extLst>
            </p:cNvPr>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a:lstStyle/>
            <a:p>
              <a:pPr defTabSz="457200">
                <a:defRPr/>
              </a:pPr>
              <a:endParaRPr lang="en-US">
                <a:latin typeface="+mn-lt"/>
                <a:ea typeface="+mn-ea"/>
              </a:endParaRPr>
            </a:p>
          </p:txBody>
        </p:sp>
        <p:sp>
          <p:nvSpPr>
            <p:cNvPr id="222" name="Freeform 12">
              <a:extLst>
                <a:ext uri="{FF2B5EF4-FFF2-40B4-BE49-F238E27FC236}">
                  <a16:creationId xmlns:a16="http://schemas.microsoft.com/office/drawing/2014/main" id="{1A551173-CB6B-4A07-8866-BD4C7C4F3F34}"/>
                </a:ext>
              </a:extLst>
            </p:cNvPr>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a:lstStyle/>
            <a:p>
              <a:pPr>
                <a:defRPr/>
              </a:pPr>
              <a:endParaRPr lang="en-US">
                <a:latin typeface="Arial" charset="0"/>
              </a:endParaRPr>
            </a:p>
          </p:txBody>
        </p:sp>
        <p:sp>
          <p:nvSpPr>
            <p:cNvPr id="8207" name="Freeform 16">
              <a:extLst>
                <a:ext uri="{FF2B5EF4-FFF2-40B4-BE49-F238E27FC236}">
                  <a16:creationId xmlns:a16="http://schemas.microsoft.com/office/drawing/2014/main" id="{13A157EF-1154-4256-8E1E-24D0D708B41C}"/>
                </a:ext>
              </a:extLst>
            </p:cNvPr>
            <p:cNvSpPr>
              <a:spLocks noChangeAspect="1"/>
            </p:cNvSpPr>
            <p:nvPr/>
          </p:nvSpPr>
          <p:spPr bwMode="auto">
            <a:xfrm>
              <a:off x="8126715" y="6307559"/>
              <a:ext cx="976330" cy="550441"/>
            </a:xfrm>
            <a:custGeom>
              <a:avLst/>
              <a:gdLst>
                <a:gd name="T0" fmla="*/ 966285 w 972"/>
                <a:gd name="T1" fmla="*/ 345532 h 548"/>
                <a:gd name="T2" fmla="*/ 863831 w 972"/>
                <a:gd name="T3" fmla="*/ 233033 h 548"/>
                <a:gd name="T4" fmla="*/ 976330 w 972"/>
                <a:gd name="T5" fmla="*/ 210935 h 548"/>
                <a:gd name="T6" fmla="*/ 958250 w 972"/>
                <a:gd name="T7" fmla="*/ 122543 h 548"/>
                <a:gd name="T8" fmla="*/ 857804 w 972"/>
                <a:gd name="T9" fmla="*/ 200891 h 548"/>
                <a:gd name="T10" fmla="*/ 837715 w 972"/>
                <a:gd name="T11" fmla="*/ 98437 h 548"/>
                <a:gd name="T12" fmla="*/ 745305 w 972"/>
                <a:gd name="T13" fmla="*/ 321425 h 548"/>
                <a:gd name="T14" fmla="*/ 717181 w 972"/>
                <a:gd name="T15" fmla="*/ 122543 h 548"/>
                <a:gd name="T16" fmla="*/ 638833 w 972"/>
                <a:gd name="T17" fmla="*/ 435933 h 548"/>
                <a:gd name="T18" fmla="*/ 616735 w 972"/>
                <a:gd name="T19" fmla="*/ 423880 h 548"/>
                <a:gd name="T20" fmla="*/ 578566 w 972"/>
                <a:gd name="T21" fmla="*/ 413835 h 548"/>
                <a:gd name="T22" fmla="*/ 554459 w 972"/>
                <a:gd name="T23" fmla="*/ 413835 h 548"/>
                <a:gd name="T24" fmla="*/ 504236 w 972"/>
                <a:gd name="T25" fmla="*/ 313390 h 548"/>
                <a:gd name="T26" fmla="*/ 590619 w 972"/>
                <a:gd name="T27" fmla="*/ 100445 h 548"/>
                <a:gd name="T28" fmla="*/ 441960 w 972"/>
                <a:gd name="T29" fmla="*/ 132588 h 548"/>
                <a:gd name="T30" fmla="*/ 480129 w 972"/>
                <a:gd name="T31" fmla="*/ 24107 h 548"/>
                <a:gd name="T32" fmla="*/ 395755 w 972"/>
                <a:gd name="T33" fmla="*/ 0 h 548"/>
                <a:gd name="T34" fmla="*/ 411826 w 972"/>
                <a:gd name="T35" fmla="*/ 124552 h 548"/>
                <a:gd name="T36" fmla="*/ 313390 w 972"/>
                <a:gd name="T37" fmla="*/ 88392 h 548"/>
                <a:gd name="T38" fmla="*/ 460040 w 972"/>
                <a:gd name="T39" fmla="*/ 279238 h 548"/>
                <a:gd name="T40" fmla="*/ 273212 w 972"/>
                <a:gd name="T41" fmla="*/ 204909 h 548"/>
                <a:gd name="T42" fmla="*/ 504236 w 972"/>
                <a:gd name="T43" fmla="*/ 427898 h 548"/>
                <a:gd name="T44" fmla="*/ 492183 w 972"/>
                <a:gd name="T45" fmla="*/ 433924 h 548"/>
                <a:gd name="T46" fmla="*/ 472094 w 972"/>
                <a:gd name="T47" fmla="*/ 449996 h 548"/>
                <a:gd name="T48" fmla="*/ 454014 w 972"/>
                <a:gd name="T49" fmla="*/ 470085 h 548"/>
                <a:gd name="T50" fmla="*/ 441960 w 972"/>
                <a:gd name="T51" fmla="*/ 492183 h 548"/>
                <a:gd name="T52" fmla="*/ 333479 w 972"/>
                <a:gd name="T53" fmla="*/ 484147 h 548"/>
                <a:gd name="T54" fmla="*/ 190846 w 972"/>
                <a:gd name="T55" fmla="*/ 303345 h 548"/>
                <a:gd name="T56" fmla="*/ 142633 w 972"/>
                <a:gd name="T57" fmla="*/ 447987 h 548"/>
                <a:gd name="T58" fmla="*/ 70312 w 972"/>
                <a:gd name="T59" fmla="*/ 361604 h 548"/>
                <a:gd name="T60" fmla="*/ 2009 w 972"/>
                <a:gd name="T61" fmla="*/ 421871 h 548"/>
                <a:gd name="T62" fmla="*/ 0 w 972"/>
                <a:gd name="T63" fmla="*/ 441960 h 548"/>
                <a:gd name="T64" fmla="*/ 34151 w 972"/>
                <a:gd name="T65" fmla="*/ 528343 h 548"/>
                <a:gd name="T66" fmla="*/ 142633 w 972"/>
                <a:gd name="T67" fmla="*/ 474102 h 548"/>
                <a:gd name="T68" fmla="*/ 214953 w 972"/>
                <a:gd name="T69" fmla="*/ 550441 h 548"/>
                <a:gd name="T70" fmla="*/ 311381 w 972"/>
                <a:gd name="T71" fmla="*/ 514281 h 548"/>
                <a:gd name="T72" fmla="*/ 429907 w 972"/>
                <a:gd name="T73" fmla="*/ 540396 h 548"/>
                <a:gd name="T74" fmla="*/ 466067 w 972"/>
                <a:gd name="T75" fmla="*/ 550441 h 548"/>
                <a:gd name="T76" fmla="*/ 468076 w 972"/>
                <a:gd name="T77" fmla="*/ 534370 h 548"/>
                <a:gd name="T78" fmla="*/ 476112 w 972"/>
                <a:gd name="T79" fmla="*/ 506245 h 548"/>
                <a:gd name="T80" fmla="*/ 494192 w 972"/>
                <a:gd name="T81" fmla="*/ 480129 h 548"/>
                <a:gd name="T82" fmla="*/ 518299 w 972"/>
                <a:gd name="T83" fmla="*/ 462049 h 548"/>
                <a:gd name="T84" fmla="*/ 534370 w 972"/>
                <a:gd name="T85" fmla="*/ 456022 h 548"/>
                <a:gd name="T86" fmla="*/ 572539 w 972"/>
                <a:gd name="T87" fmla="*/ 452004 h 548"/>
                <a:gd name="T88" fmla="*/ 608700 w 972"/>
                <a:gd name="T89" fmla="*/ 462049 h 548"/>
                <a:gd name="T90" fmla="*/ 636824 w 972"/>
                <a:gd name="T91" fmla="*/ 484147 h 548"/>
                <a:gd name="T92" fmla="*/ 656913 w 972"/>
                <a:gd name="T93" fmla="*/ 518298 h 548"/>
                <a:gd name="T94" fmla="*/ 660931 w 972"/>
                <a:gd name="T95" fmla="*/ 534370 h 548"/>
                <a:gd name="T96" fmla="*/ 699100 w 972"/>
                <a:gd name="T97" fmla="*/ 550441 h 548"/>
                <a:gd name="T98" fmla="*/ 697092 w 972"/>
                <a:gd name="T99" fmla="*/ 528343 h 548"/>
                <a:gd name="T100" fmla="*/ 693074 w 972"/>
                <a:gd name="T101" fmla="*/ 506245 h 548"/>
                <a:gd name="T102" fmla="*/ 683029 w 972"/>
                <a:gd name="T103" fmla="*/ 482138 h 548"/>
                <a:gd name="T104" fmla="*/ 666958 w 972"/>
                <a:gd name="T105" fmla="*/ 460040 h 548"/>
                <a:gd name="T106" fmla="*/ 966285 w 972"/>
                <a:gd name="T107" fmla="*/ 361604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6" y="548"/>
                  </a:lnTo>
                  <a:lnTo>
                    <a:pt x="464" y="548"/>
                  </a:lnTo>
                  <a:lnTo>
                    <a:pt x="466" y="532"/>
                  </a:lnTo>
                  <a:lnTo>
                    <a:pt x="468" y="518"/>
                  </a:lnTo>
                  <a:lnTo>
                    <a:pt x="474" y="504"/>
                  </a:lnTo>
                  <a:lnTo>
                    <a:pt x="482" y="490"/>
                  </a:lnTo>
                  <a:lnTo>
                    <a:pt x="492" y="478"/>
                  </a:lnTo>
                  <a:lnTo>
                    <a:pt x="504" y="468"/>
                  </a:lnTo>
                  <a:lnTo>
                    <a:pt x="516" y="460"/>
                  </a:lnTo>
                  <a:lnTo>
                    <a:pt x="532" y="454"/>
                  </a:lnTo>
                  <a:lnTo>
                    <a:pt x="550" y="450"/>
                  </a:lnTo>
                  <a:lnTo>
                    <a:pt x="570" y="450"/>
                  </a:lnTo>
                  <a:lnTo>
                    <a:pt x="588" y="454"/>
                  </a:lnTo>
                  <a:lnTo>
                    <a:pt x="606" y="460"/>
                  </a:lnTo>
                  <a:lnTo>
                    <a:pt x="622" y="470"/>
                  </a:lnTo>
                  <a:lnTo>
                    <a:pt x="634" y="482"/>
                  </a:lnTo>
                  <a:lnTo>
                    <a:pt x="646" y="498"/>
                  </a:lnTo>
                  <a:lnTo>
                    <a:pt x="654" y="516"/>
                  </a:lnTo>
                  <a:lnTo>
                    <a:pt x="658" y="532"/>
                  </a:lnTo>
                  <a:lnTo>
                    <a:pt x="658" y="548"/>
                  </a:lnTo>
                  <a:lnTo>
                    <a:pt x="696" y="548"/>
                  </a:lnTo>
                  <a:lnTo>
                    <a:pt x="694" y="526"/>
                  </a:lnTo>
                  <a:lnTo>
                    <a:pt x="690" y="504"/>
                  </a:lnTo>
                  <a:lnTo>
                    <a:pt x="686" y="492"/>
                  </a:lnTo>
                  <a:lnTo>
                    <a:pt x="680" y="480"/>
                  </a:lnTo>
                  <a:lnTo>
                    <a:pt x="672" y="470"/>
                  </a:lnTo>
                  <a:lnTo>
                    <a:pt x="664" y="458"/>
                  </a:lnTo>
                  <a:lnTo>
                    <a:pt x="736" y="376"/>
                  </a:lnTo>
                  <a:lnTo>
                    <a:pt x="962" y="36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8195" name="Title Placeholder 1">
            <a:extLst>
              <a:ext uri="{FF2B5EF4-FFF2-40B4-BE49-F238E27FC236}">
                <a16:creationId xmlns:a16="http://schemas.microsoft.com/office/drawing/2014/main" id="{E57C12AD-7F5A-40B8-A065-3879806E990A}"/>
              </a:ext>
            </a:extLst>
          </p:cNvPr>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8196" name="Text Placeholder 2">
            <a:extLst>
              <a:ext uri="{FF2B5EF4-FFF2-40B4-BE49-F238E27FC236}">
                <a16:creationId xmlns:a16="http://schemas.microsoft.com/office/drawing/2014/main" id="{A0F581F5-21B4-4949-B587-F3E664386BAF}"/>
              </a:ext>
            </a:extLst>
          </p:cNvPr>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10120EFB-D3C8-47A3-8406-BE68E745485E}"/>
              </a:ext>
            </a:extLst>
          </p:cNvPr>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tint val="75000"/>
                  </a:schemeClr>
                </a:solidFill>
                <a:latin typeface="Arial" charset="0"/>
              </a:defRPr>
            </a:lvl1pPr>
          </a:lstStyle>
          <a:p>
            <a:pPr>
              <a:defRPr/>
            </a:pPr>
            <a:endParaRPr lang="en-US" altLang="ja-JP"/>
          </a:p>
        </p:txBody>
      </p:sp>
      <p:sp>
        <p:nvSpPr>
          <p:cNvPr id="5" name="Footer Placeholder 4">
            <a:extLst>
              <a:ext uri="{FF2B5EF4-FFF2-40B4-BE49-F238E27FC236}">
                <a16:creationId xmlns:a16="http://schemas.microsoft.com/office/drawing/2014/main" id="{08CD7D3D-9DED-4530-BC77-19F251E4989A}"/>
              </a:ext>
            </a:extLst>
          </p:cNvPr>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tint val="75000"/>
                  </a:schemeClr>
                </a:solidFill>
                <a:latin typeface="Arial" charset="0"/>
              </a:defRPr>
            </a:lvl1pPr>
          </a:lstStyle>
          <a:p>
            <a:pPr>
              <a:defRPr/>
            </a:pPr>
            <a:endParaRPr lang="en-US" altLang="ja-JP"/>
          </a:p>
        </p:txBody>
      </p:sp>
      <p:sp>
        <p:nvSpPr>
          <p:cNvPr id="6" name="Slide Number Placeholder 5">
            <a:extLst>
              <a:ext uri="{FF2B5EF4-FFF2-40B4-BE49-F238E27FC236}">
                <a16:creationId xmlns:a16="http://schemas.microsoft.com/office/drawing/2014/main" id="{20F08D21-B9A9-4B42-A8B8-738D3E5A0359}"/>
              </a:ext>
            </a:extLst>
          </p:cNvPr>
          <p:cNvSpPr>
            <a:spLocks noGrp="1"/>
          </p:cNvSpPr>
          <p:nvPr>
            <p:ph type="sldNum" sz="quarter" idx="4"/>
          </p:nvPr>
        </p:nvSpPr>
        <p:spPr>
          <a:xfrm>
            <a:off x="573088" y="5951538"/>
            <a:ext cx="608012" cy="365125"/>
          </a:xfrm>
          <a:prstGeom prst="rect">
            <a:avLst/>
          </a:prstGeom>
        </p:spPr>
        <p:txBody>
          <a:bodyPr vert="horz" wrap="square" lIns="91440" tIns="45720" rIns="91440" bIns="45720" numCol="1" anchor="b" anchorCtr="0" compatLnSpc="1">
            <a:prstTxWarp prst="textNoShape">
              <a:avLst/>
            </a:prstTxWarp>
          </a:bodyPr>
          <a:lstStyle>
            <a:lvl1pPr>
              <a:defRPr>
                <a:solidFill>
                  <a:srgbClr val="FFFFFF"/>
                </a:solidFill>
              </a:defRPr>
            </a:lvl1pPr>
          </a:lstStyle>
          <a:p>
            <a:fld id="{44CAAAFC-383E-4C2E-B297-B8859A1BCB56}" type="slidenum">
              <a:rPr lang="en-US" altLang="ja-JP"/>
              <a:pPr/>
              <a:t>‹#›</a:t>
            </a:fld>
            <a:endParaRPr lang="en-US" altLang="ja-JP"/>
          </a:p>
        </p:txBody>
      </p:sp>
    </p:spTree>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32" r:id="rId9"/>
    <p:sldLayoutId id="2147483904" r:id="rId10"/>
    <p:sldLayoutId id="2147483905" r:id="rId11"/>
  </p:sldLayoutIdLst>
  <p:txStyles>
    <p:titleStyle>
      <a:lvl1pPr algn="l" defTabSz="457200" rtl="0" fontAlgn="base">
        <a:spcBef>
          <a:spcPct val="0"/>
        </a:spcBef>
        <a:spcAft>
          <a:spcPct val="0"/>
        </a:spcAft>
        <a:defRPr kumimoji="1" sz="3200" kern="1200">
          <a:solidFill>
            <a:schemeClr val="tx1"/>
          </a:solidFill>
          <a:latin typeface="+mj-lt"/>
          <a:ea typeface="+mj-ea"/>
          <a:cs typeface="Trebuchet MS"/>
        </a:defRPr>
      </a:lvl1pPr>
      <a:lvl2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2pPr>
      <a:lvl3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3pPr>
      <a:lvl4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4pPr>
      <a:lvl5pPr algn="l" defTabSz="457200" rtl="0" fontAlgn="base">
        <a:spcBef>
          <a:spcPct val="0"/>
        </a:spcBef>
        <a:spcAft>
          <a:spcPct val="0"/>
        </a:spcAft>
        <a:defRPr kumimoji="1" sz="3200">
          <a:solidFill>
            <a:schemeClr val="tx1"/>
          </a:solidFill>
          <a:latin typeface="Verdana" panose="020B0604030504040204" pitchFamily="34" charset="0"/>
          <a:ea typeface="ＭＳ ゴシック" panose="020B0609070205080204" pitchFamily="49" charset="-128"/>
          <a:cs typeface="Trebuchet MS" panose="020B0603020202020204" pitchFamily="34" charset="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fontAlgn="base">
        <a:spcBef>
          <a:spcPct val="20000"/>
        </a:spcBef>
        <a:spcAft>
          <a:spcPts val="600"/>
        </a:spcAft>
        <a:buClr>
          <a:schemeClr val="tx2"/>
        </a:buClr>
        <a:buFont typeface="Wingdings 2" panose="05020102010507070707" pitchFamily="18" charset="2"/>
        <a:buChar char=""/>
        <a:defRPr kumimoji="1" kern="1200">
          <a:solidFill>
            <a:schemeClr val="tx1"/>
          </a:solidFill>
          <a:latin typeface="+mn-lt"/>
          <a:ea typeface="+mn-ea"/>
          <a:cs typeface="+mn-cs"/>
        </a:defRPr>
      </a:lvl1pPr>
      <a:lvl2pPr marL="742950" indent="-285750" algn="l" defTabSz="457200" rtl="0" fontAlgn="base">
        <a:spcBef>
          <a:spcPct val="20000"/>
        </a:spcBef>
        <a:spcAft>
          <a:spcPts val="600"/>
        </a:spcAft>
        <a:buClr>
          <a:schemeClr val="tx2"/>
        </a:buClr>
        <a:buFont typeface="Wingdings 2" panose="05020102010507070707" pitchFamily="18" charset="2"/>
        <a:buChar char=""/>
        <a:defRPr kumimoji="1" sz="1600" kern="1200">
          <a:solidFill>
            <a:schemeClr val="tx1"/>
          </a:solidFill>
          <a:latin typeface="+mn-lt"/>
          <a:ea typeface="+mn-ea"/>
          <a:cs typeface="+mn-cs"/>
        </a:defRPr>
      </a:lvl2pPr>
      <a:lvl3pPr marL="1143000" indent="-228600" algn="l" defTabSz="457200" rtl="0" fontAlgn="base">
        <a:spcBef>
          <a:spcPct val="20000"/>
        </a:spcBef>
        <a:spcAft>
          <a:spcPts val="600"/>
        </a:spcAft>
        <a:buClr>
          <a:schemeClr val="tx2"/>
        </a:buClr>
        <a:buFont typeface="Wingdings 2" panose="05020102010507070707" pitchFamily="18" charset="2"/>
        <a:buChar char=""/>
        <a:defRPr kumimoji="1" sz="1400" kern="1200">
          <a:solidFill>
            <a:schemeClr val="tx1"/>
          </a:solidFill>
          <a:latin typeface="+mn-lt"/>
          <a:ea typeface="+mn-ea"/>
          <a:cs typeface="+mn-cs"/>
        </a:defRPr>
      </a:lvl3pPr>
      <a:lvl4pPr marL="1600200" indent="-228600" algn="l" defTabSz="457200" rtl="0" fontAlgn="base">
        <a:spcBef>
          <a:spcPct val="20000"/>
        </a:spcBef>
        <a:spcAft>
          <a:spcPts val="600"/>
        </a:spcAft>
        <a:buClr>
          <a:schemeClr val="tx2"/>
        </a:buClr>
        <a:buFont typeface="Wingdings 2" panose="05020102010507070707" pitchFamily="18" charset="2"/>
        <a:buChar char=""/>
        <a:defRPr kumimoji="1" sz="1200" kern="1200">
          <a:solidFill>
            <a:schemeClr val="tx1"/>
          </a:solidFill>
          <a:latin typeface="+mn-lt"/>
          <a:ea typeface="+mn-ea"/>
          <a:cs typeface="+mn-cs"/>
        </a:defRPr>
      </a:lvl4pPr>
      <a:lvl5pPr marL="2057400" indent="-228600" algn="l" defTabSz="457200" rtl="0" fontAlgn="base">
        <a:spcBef>
          <a:spcPct val="20000"/>
        </a:spcBef>
        <a:spcAft>
          <a:spcPts val="600"/>
        </a:spcAft>
        <a:buClr>
          <a:schemeClr val="tx2"/>
        </a:buClr>
        <a:buFont typeface="Wingdings 2" panose="05020102010507070707" pitchFamily="18" charset="2"/>
        <a:buChar char=""/>
        <a:defRPr kumimoji="1"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CC91FE-83F8-4A2C-B86F-BB358D697BEC}"/>
              </a:ext>
            </a:extLst>
          </p:cNvPr>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9219" name="Text Placeholder 2">
            <a:extLst>
              <a:ext uri="{FF2B5EF4-FFF2-40B4-BE49-F238E27FC236}">
                <a16:creationId xmlns:a16="http://schemas.microsoft.com/office/drawing/2014/main" id="{3CCE5390-D49F-46A7-BD2B-71416F43DE2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a:extLst>
              <a:ext uri="{FF2B5EF4-FFF2-40B4-BE49-F238E27FC236}">
                <a16:creationId xmlns:a16="http://schemas.microsoft.com/office/drawing/2014/main" id="{AD6B0B78-059D-4BF2-A2C3-390973C7B6CD}"/>
              </a:ext>
            </a:extLst>
          </p:cNvPr>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ltLang="ja-JP"/>
          </a:p>
        </p:txBody>
      </p:sp>
      <p:sp>
        <p:nvSpPr>
          <p:cNvPr id="5" name="Footer Placeholder 4">
            <a:extLst>
              <a:ext uri="{FF2B5EF4-FFF2-40B4-BE49-F238E27FC236}">
                <a16:creationId xmlns:a16="http://schemas.microsoft.com/office/drawing/2014/main" id="{B77995BF-D817-4A2A-9AC0-0A9304C6A295}"/>
              </a:ext>
            </a:extLst>
          </p:cNvPr>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ltLang="ja-JP"/>
          </a:p>
        </p:txBody>
      </p:sp>
      <p:sp>
        <p:nvSpPr>
          <p:cNvPr id="6" name="Slide Number Placeholder 5">
            <a:extLst>
              <a:ext uri="{FF2B5EF4-FFF2-40B4-BE49-F238E27FC236}">
                <a16:creationId xmlns:a16="http://schemas.microsoft.com/office/drawing/2014/main" id="{9E449BFA-BAC1-4BA1-9513-B77853C04193}"/>
              </a:ext>
            </a:extLst>
          </p:cNvPr>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a:defRPr sz="1200">
                <a:solidFill>
                  <a:srgbClr val="595959"/>
                </a:solidFill>
                <a:latin typeface="Century Gothic" panose="020B0502020202020204" pitchFamily="34" charset="0"/>
              </a:defRPr>
            </a:lvl1pPr>
          </a:lstStyle>
          <a:p>
            <a:fld id="{5994B61E-4732-4FFE-8B12-04E5C75983BB}" type="slidenum">
              <a:rPr lang="en-US" altLang="ja-JP"/>
              <a:pPr/>
              <a:t>‹#›</a:t>
            </a:fld>
            <a:endParaRPr lang="en-US" altLang="ja-JP"/>
          </a:p>
        </p:txBody>
      </p:sp>
      <p:sp>
        <p:nvSpPr>
          <p:cNvPr id="7" name="Oval 6">
            <a:extLst>
              <a:ext uri="{FF2B5EF4-FFF2-40B4-BE49-F238E27FC236}">
                <a16:creationId xmlns:a16="http://schemas.microsoft.com/office/drawing/2014/main" id="{BA97920C-39B5-4E0B-A466-BBEBA1D69299}"/>
              </a:ext>
            </a:extLst>
          </p:cNvPr>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9D1742B6-578C-46C5-B3AB-E0078E6764AF}"/>
              </a:ext>
            </a:extLst>
          </p:cNvPr>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33"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rtl="0" fontAlgn="base">
        <a:lnSpc>
          <a:spcPts val="5800"/>
        </a:lnSpc>
        <a:spcBef>
          <a:spcPct val="0"/>
        </a:spcBef>
        <a:spcAft>
          <a:spcPct val="0"/>
        </a:spcAft>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2pPr>
      <a:lvl3pPr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3pPr>
      <a:lvl4pPr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4pPr>
      <a:lvl5pPr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5pPr>
      <a:lvl6pPr marL="457200"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6pPr>
      <a:lvl7pPr marL="914400"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7pPr>
      <a:lvl8pPr marL="1371600"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8pPr>
      <a:lvl9pPr marL="1828800" algn="ctr" rtl="0" fontAlgn="base">
        <a:lnSpc>
          <a:spcPts val="5800"/>
        </a:lnSpc>
        <a:spcBef>
          <a:spcPct val="0"/>
        </a:spcBef>
        <a:spcAft>
          <a:spcPct val="0"/>
        </a:spcAft>
        <a:defRPr kumimoji="1" sz="5400">
          <a:solidFill>
            <a:schemeClr val="tx2"/>
          </a:solidFill>
          <a:latin typeface="Palatino Linotype" panose="02040502050505030304" pitchFamily="18" charset="0"/>
          <a:ea typeface="HGｺﾞｼｯｸM" panose="020B0609000000000000" pitchFamily="49" charset="-128"/>
        </a:defRPr>
      </a:lvl9pPr>
    </p:titleStyle>
    <p:bodyStyle>
      <a:lvl1pPr marL="342900" indent="-342900" algn="l" rtl="0" fontAlgn="base">
        <a:spcBef>
          <a:spcPct val="20000"/>
        </a:spcBef>
        <a:spcAft>
          <a:spcPct val="0"/>
        </a:spcAft>
        <a:buFont typeface="Arial" panose="020B0604020202020204" pitchFamily="34" charset="0"/>
        <a:buChar char="•"/>
        <a:defRPr kumimoji="1" sz="2400" kern="1200">
          <a:solidFill>
            <a:srgbClr val="7F7F7F"/>
          </a:solidFill>
          <a:latin typeface="+mj-lt"/>
          <a:ea typeface="+mn-ea"/>
          <a:cs typeface="+mn-cs"/>
        </a:defRPr>
      </a:lvl1pPr>
      <a:lvl2pPr marL="742950" indent="-285750" algn="l" rtl="0" fontAlgn="base">
        <a:spcBef>
          <a:spcPct val="20000"/>
        </a:spcBef>
        <a:spcAft>
          <a:spcPct val="0"/>
        </a:spcAft>
        <a:buFont typeface="Courier New" panose="02070309020205020404" pitchFamily="49" charset="0"/>
        <a:buChar char="o"/>
        <a:defRPr kumimoji="1" sz="1600" kern="1200">
          <a:solidFill>
            <a:srgbClr val="7F7F7F"/>
          </a:solidFill>
          <a:latin typeface="+mj-lt"/>
          <a:ea typeface="+mn-ea"/>
          <a:cs typeface="+mn-cs"/>
        </a:defRPr>
      </a:lvl2pPr>
      <a:lvl3pPr marL="1143000" indent="-228600" algn="l" rtl="0" fontAlgn="base">
        <a:spcBef>
          <a:spcPct val="20000"/>
        </a:spcBef>
        <a:spcAft>
          <a:spcPct val="0"/>
        </a:spcAft>
        <a:buFont typeface="Arial" panose="020B0604020202020204" pitchFamily="34" charset="0"/>
        <a:buChar char="•"/>
        <a:defRPr kumimoji="1" sz="1600" kern="1200">
          <a:solidFill>
            <a:srgbClr val="7F7F7F"/>
          </a:solidFill>
          <a:latin typeface="+mj-lt"/>
          <a:ea typeface="+mn-ea"/>
          <a:cs typeface="+mn-cs"/>
        </a:defRPr>
      </a:lvl3pPr>
      <a:lvl4pPr marL="1600200" indent="-228600" algn="l" rtl="0" fontAlgn="base">
        <a:spcBef>
          <a:spcPct val="20000"/>
        </a:spcBef>
        <a:spcAft>
          <a:spcPct val="0"/>
        </a:spcAft>
        <a:buFont typeface="Courier New" panose="02070309020205020404" pitchFamily="49" charset="0"/>
        <a:buChar char="o"/>
        <a:defRPr kumimoji="1" sz="1600" kern="1200">
          <a:solidFill>
            <a:srgbClr val="7F7F7F"/>
          </a:solidFill>
          <a:latin typeface="+mj-lt"/>
          <a:ea typeface="+mn-ea"/>
          <a:cs typeface="+mn-cs"/>
        </a:defRPr>
      </a:lvl4pPr>
      <a:lvl5pPr marL="2057400" indent="-228600" algn="l" rtl="0" fontAlgn="base">
        <a:spcBef>
          <a:spcPct val="20000"/>
        </a:spcBef>
        <a:spcAft>
          <a:spcPct val="0"/>
        </a:spcAft>
        <a:buFont typeface="Arial" panose="020B0604020202020204" pitchFamily="34" charset="0"/>
        <a:buChar char="•"/>
        <a:defRPr kumimoji="1"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0.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4">
            <a:extLst>
              <a:ext uri="{FF2B5EF4-FFF2-40B4-BE49-F238E27FC236}">
                <a16:creationId xmlns:a16="http://schemas.microsoft.com/office/drawing/2014/main" id="{A68E3E3E-A805-4A03-8662-6498E0D22DD9}"/>
              </a:ext>
            </a:extLst>
          </p:cNvPr>
          <p:cNvSpPr>
            <a:spLocks noChangeArrowheads="1" noChangeShapeType="1" noTextEdit="1"/>
          </p:cNvSpPr>
          <p:nvPr/>
        </p:nvSpPr>
        <p:spPr bwMode="auto">
          <a:xfrm>
            <a:off x="1235075" y="868363"/>
            <a:ext cx="6696075" cy="1728787"/>
          </a:xfrm>
          <a:prstGeom prst="rect">
            <a:avLst/>
          </a:prstGeom>
        </p:spPr>
        <p:txBody>
          <a:bodyPr spcFirstLastPara="1" wrap="none" fromWordArt="1">
            <a:prstTxWarp prst="textArchUp">
              <a:avLst>
                <a:gd name="adj" fmla="val 10641830"/>
              </a:avLst>
            </a:prstTxWarp>
          </a:bodyPr>
          <a:lstStyle/>
          <a:p>
            <a:pPr algn="ctr"/>
            <a:r>
              <a:rPr lang="ja-JP" altLang="en-US" sz="3600" kern="10">
                <a:ln w="9525">
                  <a:solidFill>
                    <a:srgbClr val="FFFF00"/>
                  </a:solidFill>
                  <a:round/>
                  <a:headEnd/>
                  <a:tailEnd/>
                </a:ln>
                <a:solidFill>
                  <a:srgbClr val="FF0000"/>
                </a:solidFill>
                <a:latin typeface="HG創英角ﾎﾟｯﾌﾟ体" panose="040B0A09000000000000" pitchFamily="49" charset="-128"/>
                <a:ea typeface="HG創英角ﾎﾟｯﾌﾟ体" panose="040B0A09000000000000" pitchFamily="49" charset="-128"/>
              </a:rPr>
              <a:t>赤十字をつくった人</a:t>
            </a:r>
          </a:p>
        </p:txBody>
      </p:sp>
      <p:sp>
        <p:nvSpPr>
          <p:cNvPr id="20483" name="WordArt 5">
            <a:extLst>
              <a:ext uri="{FF2B5EF4-FFF2-40B4-BE49-F238E27FC236}">
                <a16:creationId xmlns:a16="http://schemas.microsoft.com/office/drawing/2014/main" id="{96181487-E8E1-495E-8B1E-C8BB720BD799}"/>
              </a:ext>
            </a:extLst>
          </p:cNvPr>
          <p:cNvSpPr>
            <a:spLocks noChangeArrowheads="1" noChangeShapeType="1" noTextEdit="1"/>
          </p:cNvSpPr>
          <p:nvPr/>
        </p:nvSpPr>
        <p:spPr bwMode="auto">
          <a:xfrm>
            <a:off x="1582738" y="2103438"/>
            <a:ext cx="5903912" cy="965200"/>
          </a:xfrm>
          <a:prstGeom prst="rect">
            <a:avLst/>
          </a:prstGeom>
        </p:spPr>
        <p:txBody>
          <a:bodyPr spcFirstLastPara="1" wrap="none" fromWordArt="1">
            <a:prstTxWarp prst="textArchUp">
              <a:avLst>
                <a:gd name="adj" fmla="val 11181250"/>
              </a:avLst>
            </a:prstTxWarp>
          </a:bodyPr>
          <a:lstStyle/>
          <a:p>
            <a:pPr algn="ctr"/>
            <a:r>
              <a:rPr lang="ja-JP" altLang="en-US" sz="2800" b="1" kern="10">
                <a:ln w="9525">
                  <a:solidFill>
                    <a:srgbClr val="000000"/>
                  </a:solidFill>
                  <a:round/>
                  <a:headEnd/>
                  <a:tailEnd/>
                </a:ln>
                <a:solidFill>
                  <a:srgbClr val="000000"/>
                </a:solidFill>
                <a:latin typeface="ＭＳ Ｐゴシック" panose="020B0600070205080204" pitchFamily="50" charset="-128"/>
              </a:rPr>
              <a:t>アンリー・デュナン</a:t>
            </a:r>
          </a:p>
        </p:txBody>
      </p:sp>
      <p:pic>
        <p:nvPicPr>
          <p:cNvPr id="20484" name="図 1">
            <a:extLst>
              <a:ext uri="{FF2B5EF4-FFF2-40B4-BE49-F238E27FC236}">
                <a16:creationId xmlns:a16="http://schemas.microsoft.com/office/drawing/2014/main" id="{5086C62D-2FAA-4D82-93D2-20C7371DD6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89250"/>
            <a:ext cx="252095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図 2">
            <a:extLst>
              <a:ext uri="{FF2B5EF4-FFF2-40B4-BE49-F238E27FC236}">
                <a16:creationId xmlns:a16="http://schemas.microsoft.com/office/drawing/2014/main" id="{46C80095-722B-4422-94CA-81AAE091C1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2889250"/>
            <a:ext cx="3532188"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8BE0FEF5-FF0B-4EE4-ABE5-BFA4CCD8A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1204913"/>
            <a:ext cx="8172450" cy="56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正方形/長方形 1">
            <a:extLst>
              <a:ext uri="{FF2B5EF4-FFF2-40B4-BE49-F238E27FC236}">
                <a16:creationId xmlns:a16="http://schemas.microsoft.com/office/drawing/2014/main" id="{C23EF873-3265-4BC9-A257-EA611E038663}"/>
              </a:ext>
            </a:extLst>
          </p:cNvPr>
          <p:cNvSpPr>
            <a:spLocks noChangeArrowheads="1"/>
          </p:cNvSpPr>
          <p:nvPr/>
        </p:nvSpPr>
        <p:spPr bwMode="auto">
          <a:xfrm>
            <a:off x="179388" y="77788"/>
            <a:ext cx="77057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400" b="1">
                <a:latin typeface="Arial" panose="020B0604020202020204" pitchFamily="34" charset="0"/>
              </a:rPr>
              <a:t>・そして、</a:t>
            </a:r>
            <a:r>
              <a:rPr lang="en-US" altLang="ja-JP" sz="2400" b="1">
                <a:latin typeface="Arial" panose="020B0604020202020204" pitchFamily="34" charset="0"/>
              </a:rPr>
              <a:t>1863</a:t>
            </a:r>
            <a:r>
              <a:rPr lang="ja-JP" altLang="en-US" sz="2400" b="1">
                <a:latin typeface="Arial" panose="020B0604020202020204" pitchFamily="34" charset="0"/>
              </a:rPr>
              <a:t>年、ジュネーブにデュナンを含む</a:t>
            </a:r>
            <a:r>
              <a:rPr lang="en-US" altLang="ja-JP" sz="2400" b="1">
                <a:latin typeface="Arial" panose="020B0604020202020204" pitchFamily="34" charset="0"/>
              </a:rPr>
              <a:t>5</a:t>
            </a:r>
            <a:r>
              <a:rPr lang="ja-JP" altLang="en-US" sz="2400" b="1">
                <a:latin typeface="Arial" panose="020B0604020202020204" pitchFamily="34" charset="0"/>
              </a:rPr>
              <a:t>人のスイス人は集まり、戦争で傷ついた人を助けるための委員会ができました。</a:t>
            </a:r>
          </a:p>
          <a:p>
            <a:pPr>
              <a:spcBef>
                <a:spcPct val="0"/>
              </a:spcBef>
              <a:buFontTx/>
              <a:buNone/>
            </a:pPr>
            <a:r>
              <a:rPr lang="ja-JP" altLang="en-US" sz="2400" b="1">
                <a:latin typeface="Arial" panose="020B0604020202020204" pitchFamily="34" charset="0"/>
              </a:rPr>
              <a:t>・デュナンや委員会の考えを広めるため、デュナンは何か国も旅をしました。そして、たくさんの国に協力をもとめ、同じ年、正式に赤十字の約束がつくられました。この約束をジュネーブ条約（赤十字条約）と呼んでいます。</a:t>
            </a:r>
            <a:endParaRPr lang="en-US" altLang="ja-JP" sz="2400" b="1">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3698C5A-ADEB-490C-900D-69663154EA61}"/>
              </a:ext>
            </a:extLst>
          </p:cNvPr>
          <p:cNvSpPr/>
          <p:nvPr/>
        </p:nvSpPr>
        <p:spPr>
          <a:xfrm>
            <a:off x="1055688" y="212725"/>
            <a:ext cx="7273925" cy="3048000"/>
          </a:xfrm>
          <a:prstGeom prst="rect">
            <a:avLst/>
          </a:prstGeom>
        </p:spPr>
        <p:txBody>
          <a:bodyPr>
            <a:spAutoFit/>
          </a:bodyPr>
          <a:lstStyle/>
          <a:p>
            <a:pPr>
              <a:defRPr/>
            </a:pPr>
            <a:r>
              <a:rPr lang="ja-JP" altLang="en-US" sz="2400" b="1" dirty="0">
                <a:latin typeface="+mj-ea"/>
                <a:ea typeface="+mj-ea"/>
              </a:rPr>
              <a:t>・</a:t>
            </a:r>
            <a:r>
              <a:rPr lang="ja-JP" altLang="en-US" sz="2400" b="1" dirty="0">
                <a:latin typeface="HGPｺﾞｼｯｸE" panose="020B0900000000000000" pitchFamily="50" charset="-128"/>
                <a:ea typeface="HGPｺﾞｼｯｸE" panose="020B0900000000000000" pitchFamily="50" charset="-128"/>
              </a:rPr>
              <a:t>これはこのとき決まった赤十字のマークです。</a:t>
            </a: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en-US" sz="2400" b="1" dirty="0">
                <a:latin typeface="HGPｺﾞｼｯｸE" panose="020B0900000000000000" pitchFamily="50" charset="-128"/>
                <a:ea typeface="HGPｺﾞｼｯｸE" panose="020B0900000000000000" pitchFamily="50" charset="-128"/>
              </a:rPr>
              <a:t>・デュナンとスイス人の人たちの努力をたたえ、スイスの国旗の色を逆にしたものになりました。ようやくデュナンのうったえが一つの形になってスタートしたのでした。</a:t>
            </a: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en-US" sz="2400" b="1" dirty="0">
                <a:latin typeface="HGPｺﾞｼｯｸE" panose="020B0900000000000000" pitchFamily="50" charset="-128"/>
                <a:ea typeface="HGPｺﾞｼｯｸE" panose="020B0900000000000000" pitchFamily="50" charset="-128"/>
              </a:rPr>
              <a:t>・しかし、デュナンは赤十字のことに夢中になりすぎ、自分の仕事に失敗してしまいます。</a:t>
            </a: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en-US" sz="2400" b="1" dirty="0">
                <a:latin typeface="HGPｺﾞｼｯｸE" panose="020B0900000000000000" pitchFamily="50" charset="-128"/>
                <a:ea typeface="HGPｺﾞｼｯｸE" panose="020B0900000000000000" pitchFamily="50" charset="-128"/>
              </a:rPr>
              <a:t>・スイスを去り、一人で赤十字の活動を広めながら、各地を転々とする生活をつづけました。</a:t>
            </a:r>
            <a:endParaRPr lang="en-US" altLang="ja-JP" sz="2400" b="1" dirty="0">
              <a:latin typeface="HGPｺﾞｼｯｸE" panose="020B0900000000000000" pitchFamily="50" charset="-128"/>
              <a:ea typeface="HGPｺﾞｼｯｸE" panose="020B0900000000000000" pitchFamily="50" charset="-128"/>
            </a:endParaRPr>
          </a:p>
        </p:txBody>
      </p:sp>
      <p:pic>
        <p:nvPicPr>
          <p:cNvPr id="12291" name="図 2">
            <a:extLst>
              <a:ext uri="{FF2B5EF4-FFF2-40B4-BE49-F238E27FC236}">
                <a16:creationId xmlns:a16="http://schemas.microsoft.com/office/drawing/2014/main" id="{23D69796-7B74-46A1-891A-BA0798FC8D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88" y="3709988"/>
            <a:ext cx="2663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図 4">
            <a:extLst>
              <a:ext uri="{FF2B5EF4-FFF2-40B4-BE49-F238E27FC236}">
                <a16:creationId xmlns:a16="http://schemas.microsoft.com/office/drawing/2014/main" id="{52A90079-136F-4A77-83E9-EC97675235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706813"/>
            <a:ext cx="2652712"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矢印 2">
            <a:extLst>
              <a:ext uri="{FF2B5EF4-FFF2-40B4-BE49-F238E27FC236}">
                <a16:creationId xmlns:a16="http://schemas.microsoft.com/office/drawing/2014/main" id="{70FD3D29-0BD3-4A08-8895-C175882545EA}"/>
              </a:ext>
            </a:extLst>
          </p:cNvPr>
          <p:cNvSpPr/>
          <p:nvPr/>
        </p:nvSpPr>
        <p:spPr>
          <a:xfrm>
            <a:off x="4067175" y="4645025"/>
            <a:ext cx="1009650" cy="792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F93485E3-AC89-49E5-A19F-80D014760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676275"/>
            <a:ext cx="5597525" cy="537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正方形/長方形 1">
            <a:extLst>
              <a:ext uri="{FF2B5EF4-FFF2-40B4-BE49-F238E27FC236}">
                <a16:creationId xmlns:a16="http://schemas.microsoft.com/office/drawing/2014/main" id="{FF950ABD-3ECD-41A4-A61F-8A9B432B8F77}"/>
              </a:ext>
            </a:extLst>
          </p:cNvPr>
          <p:cNvSpPr>
            <a:spLocks noChangeArrowheads="1"/>
          </p:cNvSpPr>
          <p:nvPr/>
        </p:nvSpPr>
        <p:spPr bwMode="auto">
          <a:xfrm>
            <a:off x="323850" y="365125"/>
            <a:ext cx="331311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Arial" panose="020B0604020202020204" pitchFamily="34" charset="0"/>
              </a:rPr>
              <a:t>・</a:t>
            </a:r>
            <a:r>
              <a:rPr lang="ja-JP" altLang="en-US" sz="2400" b="1">
                <a:latin typeface="Arial" panose="020B0604020202020204" pitchFamily="34" charset="0"/>
              </a:rPr>
              <a:t>それから７年後、フランスとプロシアの間で、戦争がはじまりました。</a:t>
            </a:r>
          </a:p>
          <a:p>
            <a:pPr>
              <a:spcBef>
                <a:spcPct val="0"/>
              </a:spcBef>
              <a:buFontTx/>
              <a:buNone/>
            </a:pPr>
            <a:r>
              <a:rPr lang="ja-JP" altLang="en-US" sz="2400" b="1">
                <a:latin typeface="Arial" panose="020B0604020202020204" pitchFamily="34" charset="0"/>
              </a:rPr>
              <a:t>・戦場に立ったデュナンは、傷ついた人たちを、舟で避難（ひなん）させていました。</a:t>
            </a:r>
          </a:p>
          <a:p>
            <a:pPr>
              <a:spcBef>
                <a:spcPct val="0"/>
              </a:spcBef>
              <a:buFontTx/>
              <a:buNone/>
            </a:pPr>
            <a:r>
              <a:rPr lang="ja-JP" altLang="en-US" sz="2400" b="1">
                <a:latin typeface="Arial" panose="020B0604020202020204" pitchFamily="34" charset="0"/>
              </a:rPr>
              <a:t>・デュナンが赤十字の旗を大きくふると、攻撃（こうげき）は　ぴたりとやみました。</a:t>
            </a:r>
          </a:p>
          <a:p>
            <a:pPr>
              <a:spcBef>
                <a:spcPct val="0"/>
              </a:spcBef>
              <a:buFontTx/>
              <a:buNone/>
            </a:pPr>
            <a:r>
              <a:rPr lang="ja-JP" altLang="en-US" sz="2400" b="1">
                <a:latin typeface="Arial" panose="020B0604020202020204" pitchFamily="34" charset="0"/>
              </a:rPr>
              <a:t>・「この旗の下には、傷ついたものだけがいるので攻めてはいけない」という赤十字の約束をわかってくれたのです。</a:t>
            </a:r>
            <a:endParaRPr lang="en-US" altLang="ja-JP" sz="2400" b="1">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D49D6041-528A-4736-89AF-D0AA897F5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963" y="50800"/>
            <a:ext cx="7272337" cy="680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a:extLst>
              <a:ext uri="{FF2B5EF4-FFF2-40B4-BE49-F238E27FC236}">
                <a16:creationId xmlns:a16="http://schemas.microsoft.com/office/drawing/2014/main" id="{DA25482E-CBD7-4ACA-B7C3-15DF3BC238E3}"/>
              </a:ext>
            </a:extLst>
          </p:cNvPr>
          <p:cNvSpPr/>
          <p:nvPr/>
        </p:nvSpPr>
        <p:spPr>
          <a:xfrm>
            <a:off x="150813" y="115888"/>
            <a:ext cx="4572000" cy="3354387"/>
          </a:xfrm>
          <a:prstGeom prst="rect">
            <a:avLst/>
          </a:prstGeom>
        </p:spPr>
        <p:txBody>
          <a:bodyPr>
            <a:spAutoFit/>
          </a:bodyPr>
          <a:lstStyle/>
          <a:p>
            <a:pPr>
              <a:defRPr/>
            </a:pPr>
            <a:r>
              <a:rPr lang="ja-JP" altLang="en-US" sz="2000" b="1" dirty="0">
                <a:latin typeface="+mj-ea"/>
                <a:ea typeface="+mj-ea"/>
              </a:rPr>
              <a:t>・</a:t>
            </a:r>
            <a:r>
              <a:rPr lang="ja-JP" altLang="en-US" sz="2400" b="1" dirty="0">
                <a:latin typeface="+mj-ea"/>
                <a:ea typeface="+mj-ea"/>
              </a:rPr>
              <a:t>こうして、</a:t>
            </a:r>
            <a:r>
              <a:rPr lang="en-US" altLang="ja-JP" sz="2400" b="1" dirty="0">
                <a:latin typeface="+mj-ea"/>
                <a:ea typeface="+mj-ea"/>
              </a:rPr>
              <a:t>1901</a:t>
            </a:r>
            <a:r>
              <a:rPr lang="ja-JP" altLang="en-US" sz="2400" b="1" dirty="0">
                <a:latin typeface="+mj-ea"/>
                <a:ea typeface="+mj-ea"/>
              </a:rPr>
              <a:t>年、第１回ノーベル平和賞が　デュナンに贈られました。</a:t>
            </a:r>
          </a:p>
          <a:p>
            <a:pPr>
              <a:defRPr/>
            </a:pPr>
            <a:r>
              <a:rPr lang="ja-JP" altLang="en-US" sz="2400" b="1" dirty="0">
                <a:latin typeface="+mj-ea"/>
                <a:ea typeface="+mj-ea"/>
              </a:rPr>
              <a:t>・「各国民が団結して、良心にしたがって行動するならば、戦争を防ぐことができる。」</a:t>
            </a:r>
          </a:p>
          <a:p>
            <a:pPr>
              <a:defRPr/>
            </a:pPr>
            <a:r>
              <a:rPr lang="ja-JP" altLang="en-US" sz="2400" b="1" dirty="0">
                <a:latin typeface="+mj-ea"/>
                <a:ea typeface="+mj-ea"/>
              </a:rPr>
              <a:t>・このアンリー・デュナンの言葉は、</a:t>
            </a:r>
          </a:p>
          <a:p>
            <a:pPr>
              <a:defRPr/>
            </a:pPr>
            <a:r>
              <a:rPr lang="ja-JP" altLang="en-US" sz="2400" b="1" dirty="0">
                <a:latin typeface="+mj-ea"/>
                <a:ea typeface="+mj-ea"/>
              </a:rPr>
              <a:t>　今も　生き続けています。</a:t>
            </a:r>
            <a:endParaRPr lang="en-US" altLang="ja-JP" sz="2400" b="1" dirty="0">
              <a:latin typeface="+mj-ea"/>
              <a:ea typeface="+mj-ea"/>
            </a:endParaRPr>
          </a:p>
          <a:p>
            <a:pPr>
              <a:defRPr/>
            </a:pPr>
            <a:endParaRPr lang="en-US" altLang="ja-JP" sz="2000" b="1" dirty="0">
              <a:latin typeface="+mj-ea"/>
              <a:ea typeface="+mj-ea"/>
            </a:endParaRPr>
          </a:p>
        </p:txBody>
      </p:sp>
      <p:pic>
        <p:nvPicPr>
          <p:cNvPr id="32772" name="図 1">
            <a:extLst>
              <a:ext uri="{FF2B5EF4-FFF2-40B4-BE49-F238E27FC236}">
                <a16:creationId xmlns:a16="http://schemas.microsoft.com/office/drawing/2014/main" id="{BFF82795-AF5F-438F-AC2D-E25DB4A4B3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644900"/>
            <a:ext cx="2322513"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E8C4F02-00F5-483B-A188-DE9C97758394}"/>
              </a:ext>
            </a:extLst>
          </p:cNvPr>
          <p:cNvSpPr/>
          <p:nvPr/>
        </p:nvSpPr>
        <p:spPr>
          <a:xfrm>
            <a:off x="539750" y="388938"/>
            <a:ext cx="7704138" cy="5878512"/>
          </a:xfrm>
          <a:prstGeom prst="rect">
            <a:avLst/>
          </a:prstGeom>
        </p:spPr>
        <p:txBody>
          <a:bodyPr>
            <a:spAutoFit/>
          </a:bodyPr>
          <a:lstStyle/>
          <a:p>
            <a:pPr>
              <a:defRPr/>
            </a:pPr>
            <a:r>
              <a:rPr lang="ja-JP" altLang="ja-JP" sz="2400" dirty="0">
                <a:latin typeface="+mj-ea"/>
                <a:ea typeface="+mj-ea"/>
              </a:rPr>
              <a:t>・</a:t>
            </a:r>
            <a:r>
              <a:rPr lang="ja-JP" altLang="ja-JP" sz="2400" b="1" dirty="0">
                <a:latin typeface="HGPｺﾞｼｯｸE" panose="020B0900000000000000" pitchFamily="50" charset="-128"/>
                <a:ea typeface="HGPｺﾞｼｯｸE" panose="020B0900000000000000" pitchFamily="50" charset="-128"/>
              </a:rPr>
              <a:t>アンリー・デュナンがつくった</a:t>
            </a:r>
            <a:r>
              <a:rPr lang="en-US" altLang="ja-JP" sz="2400" b="1" dirty="0" err="1">
                <a:latin typeface="HGPｺﾞｼｯｸE" panose="020B0900000000000000" pitchFamily="50" charset="-128"/>
                <a:ea typeface="HGPｺﾞｼｯｸE" panose="020B0900000000000000" pitchFamily="50" charset="-128"/>
              </a:rPr>
              <a:t>赤十字</a:t>
            </a:r>
            <a:r>
              <a:rPr lang="ja-JP" altLang="ja-JP" sz="2400" b="1" dirty="0">
                <a:latin typeface="HGPｺﾞｼｯｸE" panose="020B0900000000000000" pitchFamily="50" charset="-128"/>
                <a:ea typeface="HGPｺﾞｼｯｸE" panose="020B0900000000000000" pitchFamily="50" charset="-128"/>
              </a:rPr>
              <a:t>は、今では、１９０以上の</a:t>
            </a:r>
            <a:r>
              <a:rPr lang="en-US" altLang="ja-JP" sz="2400" b="1" dirty="0">
                <a:latin typeface="HGPｺﾞｼｯｸE" panose="020B0900000000000000" pitchFamily="50" charset="-128"/>
                <a:ea typeface="HGPｺﾞｼｯｸE" panose="020B0900000000000000" pitchFamily="50" charset="-128"/>
              </a:rPr>
              <a:t>国</a:t>
            </a:r>
            <a:r>
              <a:rPr lang="ja-JP" altLang="ja-JP" sz="2400" b="1" dirty="0">
                <a:latin typeface="HGPｺﾞｼｯｸE" panose="020B0900000000000000" pitchFamily="50" charset="-128"/>
                <a:ea typeface="HGPｺﾞｼｯｸE" panose="020B0900000000000000" pitchFamily="50" charset="-128"/>
              </a:rPr>
              <a:t>と</a:t>
            </a:r>
            <a:r>
              <a:rPr lang="en-US" altLang="ja-JP" sz="2400" b="1" dirty="0" err="1">
                <a:latin typeface="HGPｺﾞｼｯｸE" panose="020B0900000000000000" pitchFamily="50" charset="-128"/>
                <a:ea typeface="HGPｺﾞｼｯｸE" panose="020B0900000000000000" pitchFamily="50" charset="-128"/>
              </a:rPr>
              <a:t>地域</a:t>
            </a:r>
            <a:r>
              <a:rPr lang="ja-JP" altLang="ja-JP" sz="2400" b="1" dirty="0">
                <a:latin typeface="HGPｺﾞｼｯｸE" panose="020B0900000000000000" pitchFamily="50" charset="-128"/>
                <a:ea typeface="HGPｺﾞｼｯｸE" panose="020B0900000000000000" pitchFamily="50" charset="-128"/>
              </a:rPr>
              <a:t>に　</a:t>
            </a:r>
            <a:r>
              <a:rPr lang="en-US" altLang="ja-JP" sz="2400" b="1" dirty="0">
                <a:latin typeface="HGPｺﾞｼｯｸE" panose="020B0900000000000000" pitchFamily="50" charset="-128"/>
                <a:ea typeface="HGPｺﾞｼｯｸE" panose="020B0900000000000000" pitchFamily="50" charset="-128"/>
              </a:rPr>
              <a:t>広</a:t>
            </a:r>
            <a:r>
              <a:rPr lang="ja-JP" altLang="ja-JP" sz="2400" b="1" dirty="0">
                <a:latin typeface="HGPｺﾞｼｯｸE" panose="020B0900000000000000" pitchFamily="50" charset="-128"/>
                <a:ea typeface="HGPｺﾞｼｯｸE" panose="020B0900000000000000" pitchFamily="50" charset="-128"/>
              </a:rPr>
              <a:t>がり、</a:t>
            </a:r>
            <a:r>
              <a:rPr lang="en-US" altLang="ja-JP" sz="2400" b="1" dirty="0">
                <a:latin typeface="HGPｺﾞｼｯｸE" panose="020B0900000000000000" pitchFamily="50" charset="-128"/>
                <a:ea typeface="HGPｺﾞｼｯｸE" panose="020B0900000000000000" pitchFamily="50" charset="-128"/>
              </a:rPr>
              <a:t>9,000万人以上</a:t>
            </a:r>
            <a:r>
              <a:rPr lang="ja-JP" altLang="ja-JP" sz="2400" b="1" dirty="0">
                <a:latin typeface="HGPｺﾞｼｯｸE" panose="020B0900000000000000" pitchFamily="50" charset="-128"/>
                <a:ea typeface="HGPｺﾞｼｯｸE" panose="020B0900000000000000" pitchFamily="50" charset="-128"/>
              </a:rPr>
              <a:t>の　ボランティアが　その</a:t>
            </a:r>
            <a:r>
              <a:rPr lang="en-US" altLang="ja-JP" sz="2400" b="1" dirty="0" err="1">
                <a:latin typeface="HGPｺﾞｼｯｸE" panose="020B0900000000000000" pitchFamily="50" charset="-128"/>
                <a:ea typeface="HGPｺﾞｼｯｸE" panose="020B0900000000000000" pitchFamily="50" charset="-128"/>
              </a:rPr>
              <a:t>活動</a:t>
            </a:r>
            <a:r>
              <a:rPr lang="ja-JP" altLang="ja-JP" sz="2400" b="1" dirty="0">
                <a:latin typeface="HGPｺﾞｼｯｸE" panose="020B0900000000000000" pitchFamily="50" charset="-128"/>
                <a:ea typeface="HGPｺﾞｼｯｸE" panose="020B0900000000000000" pitchFamily="50" charset="-128"/>
              </a:rPr>
              <a:t>を</a:t>
            </a:r>
            <a:r>
              <a:rPr lang="en-US" altLang="ja-JP" sz="2400" b="1" dirty="0">
                <a:latin typeface="HGPｺﾞｼｯｸE" panose="020B0900000000000000" pitchFamily="50" charset="-128"/>
                <a:ea typeface="HGPｺﾞｼｯｸE" panose="020B0900000000000000" pitchFamily="50" charset="-128"/>
              </a:rPr>
              <a:t>支</a:t>
            </a:r>
            <a:r>
              <a:rPr lang="ja-JP" altLang="ja-JP" sz="2400" b="1" dirty="0">
                <a:latin typeface="HGPｺﾞｼｯｸE" panose="020B0900000000000000" pitchFamily="50" charset="-128"/>
                <a:ea typeface="HGPｺﾞｼｯｸE" panose="020B0900000000000000" pitchFamily="50" charset="-128"/>
              </a:rPr>
              <a:t>えています。</a:t>
            </a:r>
            <a:endParaRPr lang="en-US" altLang="ja-JP" sz="2400" b="1" dirty="0">
              <a:latin typeface="HGPｺﾞｼｯｸE" panose="020B0900000000000000" pitchFamily="50" charset="-128"/>
              <a:ea typeface="HGPｺﾞｼｯｸE" panose="020B0900000000000000" pitchFamily="50" charset="-128"/>
            </a:endParaRPr>
          </a:p>
          <a:p>
            <a:pPr>
              <a:defRPr/>
            </a:pP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ja-JP" sz="2400" b="1" dirty="0">
                <a:latin typeface="HGPｺﾞｼｯｸE" panose="020B0900000000000000" pitchFamily="50" charset="-128"/>
                <a:ea typeface="HGPｺﾞｼｯｸE" panose="020B0900000000000000" pitchFamily="50" charset="-128"/>
              </a:rPr>
              <a:t>・</a:t>
            </a:r>
            <a:r>
              <a:rPr lang="en-US" altLang="ja-JP" sz="2400" b="1" dirty="0" err="1">
                <a:latin typeface="HGPｺﾞｼｯｸE" panose="020B0900000000000000" pitchFamily="50" charset="-128"/>
                <a:ea typeface="HGPｺﾞｼｯｸE" panose="020B0900000000000000" pitchFamily="50" charset="-128"/>
              </a:rPr>
              <a:t>日本</a:t>
            </a:r>
            <a:r>
              <a:rPr lang="ja-JP" altLang="ja-JP" sz="2400" b="1" dirty="0">
                <a:latin typeface="HGPｺﾞｼｯｸE" panose="020B0900000000000000" pitchFamily="50" charset="-128"/>
                <a:ea typeface="HGPｺﾞｼｯｸE" panose="020B0900000000000000" pitchFamily="50" charset="-128"/>
              </a:rPr>
              <a:t>の</a:t>
            </a:r>
            <a:r>
              <a:rPr lang="en-US" altLang="ja-JP" sz="2400" b="1" dirty="0" err="1">
                <a:latin typeface="HGPｺﾞｼｯｸE" panose="020B0900000000000000" pitchFamily="50" charset="-128"/>
                <a:ea typeface="HGPｺﾞｼｯｸE" panose="020B0900000000000000" pitchFamily="50" charset="-128"/>
              </a:rPr>
              <a:t>赤十字</a:t>
            </a:r>
            <a:r>
              <a:rPr lang="ja-JP" altLang="ja-JP" sz="2400" b="1" dirty="0">
                <a:latin typeface="HGPｺﾞｼｯｸE" panose="020B0900000000000000" pitchFamily="50" charset="-128"/>
                <a:ea typeface="HGPｺﾞｼｯｸE" panose="020B0900000000000000" pitchFamily="50" charset="-128"/>
              </a:rPr>
              <a:t>も、アンリー・デュナンの</a:t>
            </a:r>
            <a:r>
              <a:rPr lang="ja-JP" altLang="en-US" sz="2400" b="1" dirty="0">
                <a:latin typeface="HGPｺﾞｼｯｸE" panose="020B0900000000000000" pitchFamily="50" charset="-128"/>
                <a:ea typeface="HGPｺﾞｼｯｸE" panose="020B0900000000000000" pitchFamily="50" charset="-128"/>
              </a:rPr>
              <a:t>おも</a:t>
            </a:r>
            <a:r>
              <a:rPr lang="ja-JP" altLang="ja-JP" sz="2400" b="1" dirty="0">
                <a:latin typeface="HGPｺﾞｼｯｸE" panose="020B0900000000000000" pitchFamily="50" charset="-128"/>
                <a:ea typeface="HGPｺﾞｼｯｸE" panose="020B0900000000000000" pitchFamily="50" charset="-128"/>
              </a:rPr>
              <a:t>いを</a:t>
            </a:r>
            <a:r>
              <a:rPr lang="ja-JP" altLang="en-US" sz="2400" b="1" dirty="0">
                <a:latin typeface="HGPｺﾞｼｯｸE" panose="020B0900000000000000" pitchFamily="50" charset="-128"/>
                <a:ea typeface="HGPｺﾞｼｯｸE" panose="020B0900000000000000" pitchFamily="50" charset="-128"/>
              </a:rPr>
              <a:t>うけつ</a:t>
            </a:r>
            <a:r>
              <a:rPr lang="ja-JP" altLang="ja-JP" sz="2400" b="1" dirty="0">
                <a:latin typeface="HGPｺﾞｼｯｸE" panose="020B0900000000000000" pitchFamily="50" charset="-128"/>
                <a:ea typeface="HGPｺﾞｼｯｸE" panose="020B0900000000000000" pitchFamily="50" charset="-128"/>
              </a:rPr>
              <a:t>いで、赤十字の</a:t>
            </a:r>
            <a:r>
              <a:rPr lang="en-US" altLang="ja-JP" sz="2400" b="1" dirty="0">
                <a:latin typeface="HGPｺﾞｼｯｸE" panose="020B0900000000000000" pitchFamily="50" charset="-128"/>
                <a:ea typeface="HGPｺﾞｼｯｸE" panose="020B0900000000000000" pitchFamily="50" charset="-128"/>
              </a:rPr>
              <a:t>旗</a:t>
            </a:r>
            <a:r>
              <a:rPr lang="ja-JP" altLang="ja-JP" sz="2400" b="1" dirty="0">
                <a:latin typeface="HGPｺﾞｼｯｸE" panose="020B0900000000000000" pitchFamily="50" charset="-128"/>
                <a:ea typeface="HGPｺﾞｼｯｸE" panose="020B0900000000000000" pitchFamily="50" charset="-128"/>
              </a:rPr>
              <a:t>の</a:t>
            </a:r>
            <a:r>
              <a:rPr lang="ja-JP" altLang="en-US" sz="2400" b="1" dirty="0">
                <a:latin typeface="HGPｺﾞｼｯｸE" panose="020B0900000000000000" pitchFamily="50" charset="-128"/>
                <a:ea typeface="HGPｺﾞｼｯｸE" panose="020B0900000000000000" pitchFamily="50" charset="-128"/>
              </a:rPr>
              <a:t>もと</a:t>
            </a:r>
            <a:r>
              <a:rPr lang="ja-JP" altLang="ja-JP" sz="2400" b="1" dirty="0">
                <a:latin typeface="HGPｺﾞｼｯｸE" panose="020B0900000000000000" pitchFamily="50" charset="-128"/>
                <a:ea typeface="HGPｺﾞｼｯｸE" panose="020B0900000000000000" pitchFamily="50" charset="-128"/>
              </a:rPr>
              <a:t>、</a:t>
            </a:r>
            <a:r>
              <a:rPr lang="en-US" altLang="ja-JP" sz="2400" b="1" dirty="0">
                <a:latin typeface="HGPｺﾞｼｯｸE" panose="020B0900000000000000" pitchFamily="50" charset="-128"/>
                <a:ea typeface="HGPｺﾞｼｯｸE" panose="020B0900000000000000" pitchFamily="50" charset="-128"/>
              </a:rPr>
              <a:t>苦</a:t>
            </a:r>
            <a:r>
              <a:rPr lang="ja-JP" altLang="ja-JP" sz="2400" b="1" dirty="0">
                <a:latin typeface="HGPｺﾞｼｯｸE" panose="020B0900000000000000" pitchFamily="50" charset="-128"/>
                <a:ea typeface="HGPｺﾞｼｯｸE" panose="020B0900000000000000" pitchFamily="50" charset="-128"/>
              </a:rPr>
              <a:t>しんでいる</a:t>
            </a:r>
            <a:r>
              <a:rPr lang="en-US" altLang="ja-JP" sz="2400" b="1" dirty="0">
                <a:latin typeface="HGPｺﾞｼｯｸE" panose="020B0900000000000000" pitchFamily="50" charset="-128"/>
                <a:ea typeface="HGPｺﾞｼｯｸE" panose="020B0900000000000000" pitchFamily="50" charset="-128"/>
              </a:rPr>
              <a:t>人</a:t>
            </a:r>
            <a:r>
              <a:rPr lang="ja-JP" altLang="ja-JP" sz="2400" b="1" dirty="0">
                <a:latin typeface="HGPｺﾞｼｯｸE" panose="020B0900000000000000" pitchFamily="50" charset="-128"/>
                <a:ea typeface="HGPｺﾞｼｯｸE" panose="020B0900000000000000" pitchFamily="50" charset="-128"/>
              </a:rPr>
              <a:t>を</a:t>
            </a:r>
            <a:r>
              <a:rPr lang="en-US" altLang="ja-JP" sz="2400" b="1" dirty="0">
                <a:latin typeface="HGPｺﾞｼｯｸE" panose="020B0900000000000000" pitchFamily="50" charset="-128"/>
                <a:ea typeface="HGPｺﾞｼｯｸE" panose="020B0900000000000000" pitchFamily="50" charset="-128"/>
              </a:rPr>
              <a:t>助</a:t>
            </a:r>
            <a:r>
              <a:rPr lang="ja-JP" altLang="ja-JP" sz="2400" b="1" dirty="0">
                <a:latin typeface="HGPｺﾞｼｯｸE" panose="020B0900000000000000" pitchFamily="50" charset="-128"/>
                <a:ea typeface="HGPｺﾞｼｯｸE" panose="020B0900000000000000" pitchFamily="50" charset="-128"/>
              </a:rPr>
              <a:t>けるために</a:t>
            </a:r>
            <a:r>
              <a:rPr lang="en-US" altLang="ja-JP" sz="2400" b="1" dirty="0" err="1">
                <a:latin typeface="HGPｺﾞｼｯｸE" panose="020B0900000000000000" pitchFamily="50" charset="-128"/>
                <a:ea typeface="HGPｺﾞｼｯｸE" panose="020B0900000000000000" pitchFamily="50" charset="-128"/>
              </a:rPr>
              <a:t>活動</a:t>
            </a:r>
            <a:r>
              <a:rPr lang="ja-JP" altLang="en-US" sz="2400" b="1" dirty="0">
                <a:latin typeface="HGPｺﾞｼｯｸE" panose="020B0900000000000000" pitchFamily="50" charset="-128"/>
                <a:ea typeface="HGPｺﾞｼｯｸE" panose="020B0900000000000000" pitchFamily="50" charset="-128"/>
              </a:rPr>
              <a:t>を</a:t>
            </a:r>
            <a:r>
              <a:rPr lang="ja-JP" altLang="ja-JP" sz="2400" b="1" dirty="0">
                <a:latin typeface="HGPｺﾞｼｯｸE" panose="020B0900000000000000" pitchFamily="50" charset="-128"/>
                <a:ea typeface="HGPｺﾞｼｯｸE" panose="020B0900000000000000" pitchFamily="50" charset="-128"/>
              </a:rPr>
              <a:t>しているのです。　</a:t>
            </a:r>
            <a:endParaRPr lang="en-US" altLang="ja-JP" sz="2400" b="1" dirty="0">
              <a:latin typeface="HGPｺﾞｼｯｸE" panose="020B0900000000000000" pitchFamily="50" charset="-128"/>
              <a:ea typeface="HGPｺﾞｼｯｸE" panose="020B0900000000000000" pitchFamily="50" charset="-128"/>
            </a:endParaRPr>
          </a:p>
          <a:p>
            <a:pPr>
              <a:defRPr/>
            </a:pP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ja-JP" sz="2400" b="1" dirty="0">
                <a:latin typeface="HGPｺﾞｼｯｸE" panose="020B0900000000000000" pitchFamily="50" charset="-128"/>
                <a:ea typeface="HGPｺﾞｼｯｸE" panose="020B0900000000000000" pitchFamily="50" charset="-128"/>
              </a:rPr>
              <a:t>＜加盟校用コメント＞　</a:t>
            </a: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ja-JP" sz="2400" b="1" dirty="0">
                <a:latin typeface="HGPｺﾞｼｯｸE" panose="020B0900000000000000" pitchFamily="50" charset="-128"/>
                <a:ea typeface="HGPｺﾞｼｯｸE" panose="020B0900000000000000" pitchFamily="50" charset="-128"/>
              </a:rPr>
              <a:t>・</a:t>
            </a:r>
            <a:r>
              <a:rPr lang="ja-JP" altLang="ja-JP" sz="4000" b="1" dirty="0">
                <a:solidFill>
                  <a:srgbClr val="FF0000"/>
                </a:solidFill>
                <a:latin typeface="HGPｺﾞｼｯｸE" panose="020B0900000000000000" pitchFamily="50" charset="-128"/>
                <a:ea typeface="HGPｺﾞｼｯｸE" panose="020B0900000000000000" pitchFamily="50" charset="-128"/>
              </a:rPr>
              <a:t>「</a:t>
            </a:r>
            <a:r>
              <a:rPr lang="en-US" altLang="ja-JP" sz="4000" b="1" dirty="0" err="1">
                <a:solidFill>
                  <a:srgbClr val="FF0000"/>
                </a:solidFill>
                <a:latin typeface="HGPｺﾞｼｯｸE" panose="020B0900000000000000" pitchFamily="50" charset="-128"/>
                <a:ea typeface="HGPｺﾞｼｯｸE" panose="020B0900000000000000" pitchFamily="50" charset="-128"/>
              </a:rPr>
              <a:t>気づき</a:t>
            </a:r>
            <a:r>
              <a:rPr lang="ja-JP" altLang="ja-JP" sz="4000" b="1" dirty="0" err="1">
                <a:solidFill>
                  <a:srgbClr val="FF0000"/>
                </a:solidFill>
                <a:latin typeface="HGPｺﾞｼｯｸE" panose="020B0900000000000000" pitchFamily="50" charset="-128"/>
                <a:ea typeface="HGPｺﾞｼｯｸE" panose="020B0900000000000000" pitchFamily="50" charset="-128"/>
              </a:rPr>
              <a:t>、</a:t>
            </a:r>
            <a:r>
              <a:rPr lang="ja-JP" altLang="ja-JP" sz="4000" b="1" dirty="0">
                <a:solidFill>
                  <a:srgbClr val="FF0000"/>
                </a:solidFill>
                <a:latin typeface="HGPｺﾞｼｯｸE" panose="020B0900000000000000" pitchFamily="50" charset="-128"/>
                <a:ea typeface="HGPｺﾞｼｯｸE" panose="020B0900000000000000" pitchFamily="50" charset="-128"/>
              </a:rPr>
              <a:t>　</a:t>
            </a:r>
            <a:r>
              <a:rPr lang="en-US" altLang="ja-JP" sz="4000" b="1" dirty="0" err="1">
                <a:solidFill>
                  <a:srgbClr val="FF0000"/>
                </a:solidFill>
                <a:latin typeface="HGPｺﾞｼｯｸE" panose="020B0900000000000000" pitchFamily="50" charset="-128"/>
                <a:ea typeface="HGPｺﾞｼｯｸE" panose="020B0900000000000000" pitchFamily="50" charset="-128"/>
              </a:rPr>
              <a:t>考え</a:t>
            </a:r>
            <a:r>
              <a:rPr lang="ja-JP" altLang="ja-JP" sz="4000" b="1" dirty="0" err="1">
                <a:solidFill>
                  <a:srgbClr val="FF0000"/>
                </a:solidFill>
                <a:latin typeface="HGPｺﾞｼｯｸE" panose="020B0900000000000000" pitchFamily="50" charset="-128"/>
                <a:ea typeface="HGPｺﾞｼｯｸE" panose="020B0900000000000000" pitchFamily="50" charset="-128"/>
              </a:rPr>
              <a:t>、</a:t>
            </a:r>
            <a:r>
              <a:rPr lang="ja-JP" altLang="ja-JP" sz="4000" b="1" dirty="0">
                <a:solidFill>
                  <a:srgbClr val="FF0000"/>
                </a:solidFill>
                <a:latin typeface="HGPｺﾞｼｯｸE" panose="020B0900000000000000" pitchFamily="50" charset="-128"/>
                <a:ea typeface="HGPｺﾞｼｯｸE" panose="020B0900000000000000" pitchFamily="50" charset="-128"/>
              </a:rPr>
              <a:t>　</a:t>
            </a:r>
            <a:r>
              <a:rPr lang="en-US" altLang="ja-JP" sz="4000" b="1" dirty="0" err="1">
                <a:solidFill>
                  <a:srgbClr val="FF0000"/>
                </a:solidFill>
                <a:latin typeface="HGPｺﾞｼｯｸE" panose="020B0900000000000000" pitchFamily="50" charset="-128"/>
                <a:ea typeface="HGPｺﾞｼｯｸE" panose="020B0900000000000000" pitchFamily="50" charset="-128"/>
              </a:rPr>
              <a:t>実行</a:t>
            </a:r>
            <a:r>
              <a:rPr lang="ja-JP" altLang="ja-JP" sz="4000" b="1" dirty="0">
                <a:solidFill>
                  <a:srgbClr val="FF0000"/>
                </a:solidFill>
                <a:latin typeface="HGPｺﾞｼｯｸE" panose="020B0900000000000000" pitchFamily="50" charset="-128"/>
                <a:ea typeface="HGPｺﾞｼｯｸE" panose="020B0900000000000000" pitchFamily="50" charset="-128"/>
              </a:rPr>
              <a:t>する」　</a:t>
            </a:r>
            <a:endParaRPr lang="en-US" altLang="ja-JP" sz="4000" b="1" dirty="0">
              <a:solidFill>
                <a:srgbClr val="FF0000"/>
              </a:solidFill>
              <a:latin typeface="HGPｺﾞｼｯｸE" panose="020B0900000000000000" pitchFamily="50" charset="-128"/>
              <a:ea typeface="HGPｺﾞｼｯｸE" panose="020B0900000000000000" pitchFamily="50" charset="-128"/>
            </a:endParaRPr>
          </a:p>
          <a:p>
            <a:pPr>
              <a:defRPr/>
            </a:pPr>
            <a:r>
              <a:rPr lang="ja-JP" altLang="ja-JP" sz="2400" b="1" dirty="0">
                <a:latin typeface="HGPｺﾞｼｯｸE" panose="020B0900000000000000" pitchFamily="50" charset="-128"/>
                <a:ea typeface="HGPｺﾞｼｯｸE" panose="020B0900000000000000" pitchFamily="50" charset="-128"/>
              </a:rPr>
              <a:t>　</a:t>
            </a:r>
            <a:r>
              <a:rPr lang="en-US" altLang="ja-JP" sz="2400" b="1" dirty="0">
                <a:latin typeface="HGPｺﾞｼｯｸE" panose="020B0900000000000000" pitchFamily="50" charset="-128"/>
                <a:ea typeface="HGPｺﾞｼｯｸE" panose="020B0900000000000000" pitchFamily="50" charset="-128"/>
              </a:rPr>
              <a:t>JRC(</a:t>
            </a:r>
            <a:r>
              <a:rPr lang="ja-JP" altLang="en-US" sz="2400" b="1" dirty="0">
                <a:latin typeface="HGPｺﾞｼｯｸE" panose="020B0900000000000000" pitchFamily="50" charset="-128"/>
                <a:ea typeface="HGPｺﾞｼｯｸE" panose="020B0900000000000000" pitchFamily="50" charset="-128"/>
              </a:rPr>
              <a:t>ジェーアールシー</a:t>
            </a:r>
            <a:r>
              <a:rPr lang="en-US" altLang="ja-JP" sz="2400" b="1" dirty="0">
                <a:latin typeface="HGPｺﾞｼｯｸE" panose="020B0900000000000000" pitchFamily="50" charset="-128"/>
                <a:ea typeface="HGPｺﾞｼｯｸE" panose="020B0900000000000000" pitchFamily="50" charset="-128"/>
              </a:rPr>
              <a:t>)</a:t>
            </a:r>
            <a:r>
              <a:rPr lang="ja-JP" altLang="ja-JP" sz="2400" b="1" dirty="0">
                <a:latin typeface="HGPｺﾞｼｯｸE" panose="020B0900000000000000" pitchFamily="50" charset="-128"/>
                <a:ea typeface="HGPｺﾞｼｯｸE" panose="020B0900000000000000" pitchFamily="50" charset="-128"/>
              </a:rPr>
              <a:t>　（</a:t>
            </a:r>
            <a:r>
              <a:rPr lang="en-US" altLang="ja-JP" sz="2400" b="1" dirty="0" err="1">
                <a:latin typeface="HGPｺﾞｼｯｸE" panose="020B0900000000000000" pitchFamily="50" charset="-128"/>
                <a:ea typeface="HGPｺﾞｼｯｸE" panose="020B0900000000000000" pitchFamily="50" charset="-128"/>
              </a:rPr>
              <a:t>青少年十字</a:t>
            </a:r>
            <a:r>
              <a:rPr lang="ja-JP" altLang="ja-JP" sz="2400" b="1" dirty="0">
                <a:latin typeface="HGPｺﾞｼｯｸE" panose="020B0900000000000000" pitchFamily="50" charset="-128"/>
                <a:ea typeface="HGPｺﾞｼｯｸE" panose="020B0900000000000000" pitchFamily="50" charset="-128"/>
              </a:rPr>
              <a:t>）の</a:t>
            </a:r>
            <a:r>
              <a:rPr lang="en-US" altLang="ja-JP" sz="2400" b="1" dirty="0" err="1">
                <a:latin typeface="HGPｺﾞｼｯｸE" panose="020B0900000000000000" pitchFamily="50" charset="-128"/>
                <a:ea typeface="HGPｺﾞｼｯｸE" panose="020B0900000000000000" pitchFamily="50" charset="-128"/>
              </a:rPr>
              <a:t>態度目標</a:t>
            </a:r>
            <a:r>
              <a:rPr lang="ja-JP" altLang="ja-JP" sz="2400" b="1" dirty="0">
                <a:latin typeface="HGPｺﾞｼｯｸE" panose="020B0900000000000000" pitchFamily="50" charset="-128"/>
                <a:ea typeface="HGPｺﾞｼｯｸE" panose="020B0900000000000000" pitchFamily="50" charset="-128"/>
              </a:rPr>
              <a:t>です。　</a:t>
            </a:r>
            <a:endParaRPr lang="en-US" altLang="ja-JP" sz="2400" b="1" dirty="0">
              <a:latin typeface="HGPｺﾞｼｯｸE" panose="020B0900000000000000" pitchFamily="50" charset="-128"/>
              <a:ea typeface="HGPｺﾞｼｯｸE" panose="020B0900000000000000" pitchFamily="50" charset="-128"/>
            </a:endParaRPr>
          </a:p>
          <a:p>
            <a:pPr>
              <a:defRPr/>
            </a:pP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ja-JP" sz="2400" b="1" dirty="0">
                <a:latin typeface="HGPｺﾞｼｯｸE" panose="020B0900000000000000" pitchFamily="50" charset="-128"/>
                <a:ea typeface="HGPｺﾞｼｯｸE" panose="020B0900000000000000" pitchFamily="50" charset="-128"/>
              </a:rPr>
              <a:t>・あらためて</a:t>
            </a:r>
            <a:r>
              <a:rPr lang="ja-JP" altLang="en-US" sz="2400" b="1" dirty="0">
                <a:latin typeface="HGPｺﾞｼｯｸE" panose="020B0900000000000000" pitchFamily="50" charset="-128"/>
                <a:ea typeface="HGPｺﾞｼｯｸE" panose="020B0900000000000000" pitchFamily="50" charset="-128"/>
              </a:rPr>
              <a:t>みな</a:t>
            </a:r>
            <a:r>
              <a:rPr lang="ja-JP" altLang="ja-JP" sz="2400" b="1" dirty="0">
                <a:latin typeface="HGPｺﾞｼｯｸE" panose="020B0900000000000000" pitchFamily="50" charset="-128"/>
                <a:ea typeface="HGPｺﾞｼｯｸE" panose="020B0900000000000000" pitchFamily="50" charset="-128"/>
              </a:rPr>
              <a:t>さんには　</a:t>
            </a:r>
            <a:r>
              <a:rPr lang="ja-JP" altLang="en-US" sz="2400" b="1" dirty="0">
                <a:latin typeface="HGPｺﾞｼｯｸE" panose="020B0900000000000000" pitchFamily="50" charset="-128"/>
                <a:ea typeface="HGPｺﾞｼｯｸE" panose="020B0900000000000000" pitchFamily="50" charset="-128"/>
              </a:rPr>
              <a:t>なに</a:t>
            </a:r>
            <a:r>
              <a:rPr lang="ja-JP" altLang="ja-JP" sz="2400" b="1" dirty="0">
                <a:latin typeface="HGPｺﾞｼｯｸE" panose="020B0900000000000000" pitchFamily="50" charset="-128"/>
                <a:ea typeface="HGPｺﾞｼｯｸE" panose="020B0900000000000000" pitchFamily="50" charset="-128"/>
              </a:rPr>
              <a:t>が</a:t>
            </a:r>
            <a:r>
              <a:rPr lang="ja-JP" altLang="en-US" sz="2400" b="1" dirty="0">
                <a:latin typeface="HGPｺﾞｼｯｸE" panose="020B0900000000000000" pitchFamily="50" charset="-128"/>
                <a:ea typeface="HGPｺﾞｼｯｸE" panose="020B0900000000000000" pitchFamily="50" charset="-128"/>
              </a:rPr>
              <a:t>でき</a:t>
            </a:r>
            <a:r>
              <a:rPr lang="ja-JP" altLang="ja-JP" sz="2400" b="1" dirty="0">
                <a:latin typeface="HGPｺﾞｼｯｸE" panose="020B0900000000000000" pitchFamily="50" charset="-128"/>
                <a:ea typeface="HGPｺﾞｼｯｸE" panose="020B0900000000000000" pitchFamily="50" charset="-128"/>
              </a:rPr>
              <a:t>るでしょうか？　</a:t>
            </a:r>
            <a:endParaRPr lang="en-US" altLang="ja-JP" sz="2400" b="1" dirty="0">
              <a:latin typeface="HGPｺﾞｼｯｸE" panose="020B0900000000000000" pitchFamily="50" charset="-128"/>
              <a:ea typeface="HGPｺﾞｼｯｸE" panose="020B0900000000000000" pitchFamily="50" charset="-128"/>
            </a:endParaRPr>
          </a:p>
          <a:p>
            <a:pPr>
              <a:defRPr/>
            </a:pPr>
            <a:r>
              <a:rPr lang="ja-JP" altLang="ja-JP" sz="2400" b="1" dirty="0">
                <a:latin typeface="HGPｺﾞｼｯｸE" panose="020B0900000000000000" pitchFamily="50" charset="-128"/>
                <a:ea typeface="HGPｺﾞｼｯｸE" panose="020B0900000000000000" pitchFamily="50" charset="-128"/>
              </a:rPr>
              <a:t>・このお話をもとに</a:t>
            </a:r>
            <a:r>
              <a:rPr lang="en-US" altLang="ja-JP" sz="2400" b="1" dirty="0">
                <a:latin typeface="HGPｺﾞｼｯｸE" panose="020B0900000000000000" pitchFamily="50" charset="-128"/>
                <a:ea typeface="HGPｺﾞｼｯｸE" panose="020B0900000000000000" pitchFamily="50" charset="-128"/>
              </a:rPr>
              <a:t>考</a:t>
            </a:r>
            <a:r>
              <a:rPr lang="ja-JP" altLang="ja-JP" sz="2400" b="1" dirty="0">
                <a:latin typeface="HGPｺﾞｼｯｸE" panose="020B0900000000000000" pitchFamily="50" charset="-128"/>
                <a:ea typeface="HGPｺﾞｼｯｸE" panose="020B0900000000000000" pitchFamily="50" charset="-128"/>
              </a:rPr>
              <a:t>えてみましょう。</a:t>
            </a:r>
          </a:p>
          <a:p>
            <a:pPr>
              <a:defRPr/>
            </a:pPr>
            <a:endParaRPr lang="en-US" altLang="ja-JP" sz="2400" b="1" dirty="0">
              <a:latin typeface="HGPｺﾞｼｯｸE" panose="020B0900000000000000" pitchFamily="50" charset="-128"/>
              <a:ea typeface="HGPｺﾞｼｯｸE" panose="020B09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図 6">
            <a:extLst>
              <a:ext uri="{FF2B5EF4-FFF2-40B4-BE49-F238E27FC236}">
                <a16:creationId xmlns:a16="http://schemas.microsoft.com/office/drawing/2014/main" id="{7C1FB725-2B1C-4D4A-AC57-D47C9287D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2306638"/>
            <a:ext cx="10288588"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WordArt 5">
            <a:extLst>
              <a:ext uri="{FF2B5EF4-FFF2-40B4-BE49-F238E27FC236}">
                <a16:creationId xmlns:a16="http://schemas.microsoft.com/office/drawing/2014/main" id="{8A500348-EB4B-4FFE-8196-EF1293952F38}"/>
              </a:ext>
            </a:extLst>
          </p:cNvPr>
          <p:cNvSpPr>
            <a:spLocks noChangeArrowheads="1" noChangeShapeType="1" noTextEdit="1"/>
          </p:cNvSpPr>
          <p:nvPr/>
        </p:nvSpPr>
        <p:spPr bwMode="auto">
          <a:xfrm>
            <a:off x="900113" y="750888"/>
            <a:ext cx="7704137" cy="1366837"/>
          </a:xfrm>
          <a:prstGeom prst="rect">
            <a:avLst/>
          </a:prstGeom>
        </p:spPr>
        <p:txBody>
          <a:bodyPr spcFirstLastPara="1" wrap="none" fromWordArt="1">
            <a:prstTxWarp prst="textArchUp">
              <a:avLst>
                <a:gd name="adj" fmla="val 10641967"/>
              </a:avLst>
            </a:prstTxWarp>
          </a:bodyPr>
          <a:lstStyle/>
          <a:p>
            <a:pPr algn="ctr"/>
            <a:r>
              <a:rPr lang="ja-JP" altLang="en-US" sz="3600" kern="10">
                <a:ln w="9525">
                  <a:solidFill>
                    <a:srgbClr val="FFFF00"/>
                  </a:solidFill>
                  <a:round/>
                  <a:headEnd/>
                  <a:tailEnd/>
                </a:ln>
                <a:solidFill>
                  <a:srgbClr val="FF0000"/>
                </a:solidFill>
                <a:latin typeface="HG創英角ﾎﾟｯﾌﾟ体" panose="040B0A09000000000000" pitchFamily="49" charset="-128"/>
                <a:ea typeface="HG創英角ﾎﾟｯﾌﾟ体" panose="040B0A09000000000000" pitchFamily="49" charset="-128"/>
              </a:rPr>
              <a:t>世界中に受け継がれる</a:t>
            </a:r>
          </a:p>
        </p:txBody>
      </p:sp>
      <p:sp>
        <p:nvSpPr>
          <p:cNvPr id="34820" name="WordArt 6">
            <a:extLst>
              <a:ext uri="{FF2B5EF4-FFF2-40B4-BE49-F238E27FC236}">
                <a16:creationId xmlns:a16="http://schemas.microsoft.com/office/drawing/2014/main" id="{A9C6A496-C554-48BE-8B4A-B6911C17BEB1}"/>
              </a:ext>
            </a:extLst>
          </p:cNvPr>
          <p:cNvSpPr>
            <a:spLocks noChangeArrowheads="1" noChangeShapeType="1" noTextEdit="1"/>
          </p:cNvSpPr>
          <p:nvPr/>
        </p:nvSpPr>
        <p:spPr bwMode="auto">
          <a:xfrm>
            <a:off x="1582738" y="1635125"/>
            <a:ext cx="5903912" cy="965200"/>
          </a:xfrm>
          <a:prstGeom prst="rect">
            <a:avLst/>
          </a:prstGeom>
        </p:spPr>
        <p:txBody>
          <a:bodyPr spcFirstLastPara="1" wrap="none" fromWordArt="1">
            <a:prstTxWarp prst="textArchUp">
              <a:avLst>
                <a:gd name="adj" fmla="val 11181250"/>
              </a:avLst>
            </a:prstTxWarp>
          </a:bodyPr>
          <a:lstStyle/>
          <a:p>
            <a:pPr algn="ctr"/>
            <a:r>
              <a:rPr lang="ja-JP" altLang="en-US" sz="2800" b="1" kern="10">
                <a:ln w="9525">
                  <a:solidFill>
                    <a:srgbClr val="000000"/>
                  </a:solidFill>
                  <a:round/>
                  <a:headEnd/>
                  <a:tailEnd/>
                </a:ln>
                <a:solidFill>
                  <a:srgbClr val="000000"/>
                </a:solidFill>
                <a:latin typeface="ＭＳ Ｐゴシック" panose="020B0600070205080204" pitchFamily="50" charset="-128"/>
              </a:rPr>
              <a:t>アンリー・デュナンの想い</a:t>
            </a:r>
          </a:p>
        </p:txBody>
      </p:sp>
      <p:pic>
        <p:nvPicPr>
          <p:cNvPr id="34821" name="図 2">
            <a:extLst>
              <a:ext uri="{FF2B5EF4-FFF2-40B4-BE49-F238E27FC236}">
                <a16:creationId xmlns:a16="http://schemas.microsoft.com/office/drawing/2014/main" id="{5A6AAA36-F4B7-4C35-8692-3F1789722AF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941888"/>
            <a:ext cx="14700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97C98590-9D5A-42AB-9705-A252D9728C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13713" y="1635125"/>
            <a:ext cx="9810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B1EF6FC7-68F0-4226-A681-6EE9CEF6E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2060575"/>
            <a:ext cx="5392738" cy="396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a:extLst>
              <a:ext uri="{FF2B5EF4-FFF2-40B4-BE49-F238E27FC236}">
                <a16:creationId xmlns:a16="http://schemas.microsoft.com/office/drawing/2014/main" id="{9A47BC72-1780-42A2-9DB6-B381741C20FB}"/>
              </a:ext>
            </a:extLst>
          </p:cNvPr>
          <p:cNvSpPr/>
          <p:nvPr/>
        </p:nvSpPr>
        <p:spPr>
          <a:xfrm>
            <a:off x="5148263" y="981075"/>
            <a:ext cx="3816350" cy="5632450"/>
          </a:xfrm>
          <a:prstGeom prst="rect">
            <a:avLst/>
          </a:prstGeom>
        </p:spPr>
        <p:txBody>
          <a:bodyPr>
            <a:spAutoFit/>
          </a:bodyPr>
          <a:lstStyle/>
          <a:p>
            <a:pPr>
              <a:defRPr/>
            </a:pPr>
            <a:r>
              <a:rPr lang="ja-JP" altLang="en-US" sz="2400" b="1" dirty="0">
                <a:latin typeface="+mj-ea"/>
                <a:ea typeface="+mj-ea"/>
              </a:rPr>
              <a:t>この紙芝居は、赤十字の父と呼ばれる　アンリー・デュナンの物語です。</a:t>
            </a:r>
          </a:p>
          <a:p>
            <a:pPr>
              <a:defRPr/>
            </a:pPr>
            <a:endParaRPr lang="ja-JP" altLang="en-US" sz="2400" b="1" dirty="0">
              <a:latin typeface="+mj-ea"/>
              <a:ea typeface="+mj-ea"/>
            </a:endParaRPr>
          </a:p>
          <a:p>
            <a:pPr>
              <a:defRPr/>
            </a:pPr>
            <a:r>
              <a:rPr lang="ja-JP" altLang="en-US" sz="2400" b="1" dirty="0">
                <a:latin typeface="+mj-ea"/>
                <a:ea typeface="+mj-ea"/>
              </a:rPr>
              <a:t>・赤十字は、苦しんでいる人、困っている人がいれば、　誰にでも手をさしのべます。</a:t>
            </a:r>
            <a:endParaRPr lang="en-US" altLang="ja-JP" sz="2400" b="1" dirty="0">
              <a:latin typeface="+mj-ea"/>
              <a:ea typeface="+mj-ea"/>
            </a:endParaRPr>
          </a:p>
          <a:p>
            <a:pPr>
              <a:defRPr/>
            </a:pPr>
            <a:r>
              <a:rPr lang="ja-JP" altLang="en-US" sz="2400" b="1" dirty="0">
                <a:latin typeface="+mj-ea"/>
                <a:ea typeface="+mj-ea"/>
              </a:rPr>
              <a:t>・生まれた国が違っていても、肌の色が違っていても、また、信じる神様が違っていても、みんな同じ人間だから・・・。</a:t>
            </a:r>
          </a:p>
          <a:p>
            <a:pPr>
              <a:defRPr/>
            </a:pPr>
            <a:endParaRPr lang="ja-JP" altLang="en-US" sz="2400" b="1" dirty="0">
              <a:latin typeface="+mj-ea"/>
              <a:ea typeface="+mj-ea"/>
            </a:endParaRPr>
          </a:p>
          <a:p>
            <a:pPr>
              <a:defRPr/>
            </a:pPr>
            <a:r>
              <a:rPr lang="ja-JP" altLang="en-US" sz="2400" b="1" dirty="0">
                <a:latin typeface="+mj-ea"/>
                <a:ea typeface="+mj-ea"/>
              </a:rPr>
              <a:t>・デュナンの生き方を通じて、赤十字のことをもっとよく　知ってください。</a:t>
            </a:r>
            <a:endParaRPr lang="en-US" altLang="ja-JP" sz="2400" b="1" dirty="0">
              <a:latin typeface="+mj-ea"/>
              <a:ea typeface="+mj-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a:extLst>
              <a:ext uri="{FF2B5EF4-FFF2-40B4-BE49-F238E27FC236}">
                <a16:creationId xmlns:a16="http://schemas.microsoft.com/office/drawing/2014/main" id="{2F04A962-310A-4290-92A1-A16BFF369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7463"/>
            <a:ext cx="4953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a:extLst>
              <a:ext uri="{FF2B5EF4-FFF2-40B4-BE49-F238E27FC236}">
                <a16:creationId xmlns:a16="http://schemas.microsoft.com/office/drawing/2014/main" id="{D639D8A0-26D0-422A-9F65-796549D37398}"/>
              </a:ext>
            </a:extLst>
          </p:cNvPr>
          <p:cNvSpPr/>
          <p:nvPr/>
        </p:nvSpPr>
        <p:spPr>
          <a:xfrm>
            <a:off x="0" y="674688"/>
            <a:ext cx="4032250" cy="4524375"/>
          </a:xfrm>
          <a:prstGeom prst="rect">
            <a:avLst/>
          </a:prstGeom>
        </p:spPr>
        <p:txBody>
          <a:bodyPr>
            <a:spAutoFit/>
          </a:bodyPr>
          <a:lstStyle/>
          <a:p>
            <a:pPr>
              <a:defRPr/>
            </a:pPr>
            <a:r>
              <a:rPr lang="ja-JP" altLang="en-US" sz="2400" b="1" dirty="0">
                <a:latin typeface="+mj-ea"/>
                <a:ea typeface="+mj-ea"/>
              </a:rPr>
              <a:t>・アンリー・デュナンは、</a:t>
            </a:r>
            <a:r>
              <a:rPr lang="en-US" altLang="ja-JP" sz="2400" b="1" dirty="0">
                <a:latin typeface="+mj-ea"/>
                <a:ea typeface="+mj-ea"/>
              </a:rPr>
              <a:t>1828</a:t>
            </a:r>
            <a:r>
              <a:rPr lang="ja-JP" altLang="en-US" sz="2400" b="1" dirty="0">
                <a:latin typeface="+mj-ea"/>
                <a:ea typeface="+mj-ea"/>
              </a:rPr>
              <a:t>年</a:t>
            </a:r>
            <a:r>
              <a:rPr lang="en-US" altLang="ja-JP" sz="2400" b="1" dirty="0">
                <a:latin typeface="+mj-ea"/>
                <a:ea typeface="+mj-ea"/>
              </a:rPr>
              <a:t>5</a:t>
            </a:r>
            <a:r>
              <a:rPr lang="ja-JP" altLang="en-US" sz="2400" b="1" dirty="0">
                <a:latin typeface="+mj-ea"/>
                <a:ea typeface="+mj-ea"/>
              </a:rPr>
              <a:t>月</a:t>
            </a:r>
            <a:r>
              <a:rPr lang="en-US" altLang="ja-JP" sz="2400" b="1" dirty="0">
                <a:latin typeface="+mj-ea"/>
                <a:ea typeface="+mj-ea"/>
              </a:rPr>
              <a:t>8</a:t>
            </a:r>
            <a:r>
              <a:rPr lang="ja-JP" altLang="en-US" sz="2400" b="1" dirty="0">
                <a:latin typeface="+mj-ea"/>
                <a:ea typeface="+mj-ea"/>
              </a:rPr>
              <a:t>日、スイスのジュネーブで生まれました。</a:t>
            </a:r>
          </a:p>
          <a:p>
            <a:pPr>
              <a:defRPr/>
            </a:pPr>
            <a:endParaRPr lang="ja-JP" altLang="en-US" sz="2400" b="1" dirty="0">
              <a:latin typeface="+mj-ea"/>
              <a:ea typeface="+mj-ea"/>
            </a:endParaRPr>
          </a:p>
          <a:p>
            <a:pPr>
              <a:defRPr/>
            </a:pPr>
            <a:r>
              <a:rPr lang="ja-JP" altLang="en-US" sz="2400" b="1" dirty="0">
                <a:latin typeface="+mj-ea"/>
                <a:ea typeface="+mj-ea"/>
              </a:rPr>
              <a:t>・お母さんは　たいへん優しい人で、まずしい人や病気の人たちのためにつくす人でした。</a:t>
            </a:r>
          </a:p>
          <a:p>
            <a:pPr>
              <a:defRPr/>
            </a:pPr>
            <a:endParaRPr lang="ja-JP" altLang="en-US" sz="2400" b="1" dirty="0">
              <a:latin typeface="+mj-ea"/>
              <a:ea typeface="+mj-ea"/>
            </a:endParaRPr>
          </a:p>
          <a:p>
            <a:pPr>
              <a:defRPr/>
            </a:pPr>
            <a:r>
              <a:rPr lang="ja-JP" altLang="en-US" sz="2400" b="1" dirty="0">
                <a:latin typeface="+mj-ea"/>
                <a:ea typeface="+mj-ea"/>
              </a:rPr>
              <a:t>・デュナンもいつしか、お母さんと同じ気持ちをもつようになりました。</a:t>
            </a:r>
            <a:endParaRPr lang="en-US" altLang="ja-JP" sz="2400" b="1" dirty="0">
              <a:latin typeface="+mj-ea"/>
              <a:ea typeface="+mj-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a:extLst>
              <a:ext uri="{FF2B5EF4-FFF2-40B4-BE49-F238E27FC236}">
                <a16:creationId xmlns:a16="http://schemas.microsoft.com/office/drawing/2014/main" id="{D62442E9-0752-4D5D-B0FD-1C8F0FB08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575" y="4763"/>
            <a:ext cx="7775575" cy="689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a:extLst>
              <a:ext uri="{FF2B5EF4-FFF2-40B4-BE49-F238E27FC236}">
                <a16:creationId xmlns:a16="http://schemas.microsoft.com/office/drawing/2014/main" id="{817C796E-D6DC-4F39-9DD1-48F74E97F40D}"/>
              </a:ext>
            </a:extLst>
          </p:cNvPr>
          <p:cNvSpPr/>
          <p:nvPr/>
        </p:nvSpPr>
        <p:spPr>
          <a:xfrm>
            <a:off x="179388" y="266700"/>
            <a:ext cx="3529012" cy="4154488"/>
          </a:xfrm>
          <a:prstGeom prst="rect">
            <a:avLst/>
          </a:prstGeom>
        </p:spPr>
        <p:txBody>
          <a:bodyPr>
            <a:spAutoFit/>
          </a:bodyPr>
          <a:lstStyle/>
          <a:p>
            <a:pPr>
              <a:defRPr/>
            </a:pPr>
            <a:r>
              <a:rPr lang="ja-JP" altLang="en-US" sz="2400" b="1" dirty="0">
                <a:latin typeface="+mj-ea"/>
                <a:ea typeface="+mj-ea"/>
              </a:rPr>
              <a:t>・やがて、大人になったデュナンは、仕事のため、北イタリアを訪れたとき、一生忘れられないできごとを目にします。</a:t>
            </a:r>
            <a:endParaRPr lang="en-US" altLang="ja-JP" sz="2400" b="1" dirty="0">
              <a:latin typeface="+mj-ea"/>
              <a:ea typeface="+mj-ea"/>
            </a:endParaRPr>
          </a:p>
          <a:p>
            <a:pPr>
              <a:defRPr/>
            </a:pPr>
            <a:r>
              <a:rPr lang="ja-JP" altLang="en-US" sz="2400" b="1" dirty="0">
                <a:latin typeface="+mj-ea"/>
                <a:ea typeface="+mj-ea"/>
              </a:rPr>
              <a:t>・それは、フランス・サルジニア軍</a:t>
            </a:r>
            <a:r>
              <a:rPr lang="en-US" altLang="ja-JP" sz="2400" b="1" dirty="0">
                <a:latin typeface="+mj-ea"/>
                <a:ea typeface="+mj-ea"/>
              </a:rPr>
              <a:t>15</a:t>
            </a:r>
            <a:r>
              <a:rPr lang="ja-JP" altLang="en-US" sz="2400" b="1" dirty="0">
                <a:latin typeface="+mj-ea"/>
                <a:ea typeface="+mj-ea"/>
              </a:rPr>
              <a:t>万人とオーストリア軍</a:t>
            </a:r>
            <a:r>
              <a:rPr lang="en-US" altLang="ja-JP" sz="2400" b="1" dirty="0">
                <a:latin typeface="+mj-ea"/>
                <a:ea typeface="+mj-ea"/>
              </a:rPr>
              <a:t>17</a:t>
            </a:r>
            <a:r>
              <a:rPr lang="ja-JP" altLang="en-US" sz="2400" b="1" dirty="0">
                <a:latin typeface="+mj-ea"/>
                <a:ea typeface="+mj-ea"/>
              </a:rPr>
              <a:t>万人がはげしくぶつかり合い、</a:t>
            </a:r>
            <a:r>
              <a:rPr lang="en-US" altLang="ja-JP" sz="2400" b="1" dirty="0">
                <a:latin typeface="+mj-ea"/>
                <a:ea typeface="+mj-ea"/>
              </a:rPr>
              <a:t>4</a:t>
            </a:r>
            <a:r>
              <a:rPr lang="ja-JP" altLang="en-US" sz="2400" b="1" dirty="0">
                <a:latin typeface="+mj-ea"/>
                <a:ea typeface="+mj-ea"/>
              </a:rPr>
              <a:t>万人ともいわれる死者が出た戦争です。</a:t>
            </a:r>
            <a:endParaRPr lang="en-US" altLang="ja-JP" sz="2400" b="1"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698F4830-91C7-4AA1-A67E-7A481A443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0"/>
            <a:ext cx="6626225" cy="684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a:extLst>
              <a:ext uri="{FF2B5EF4-FFF2-40B4-BE49-F238E27FC236}">
                <a16:creationId xmlns:a16="http://schemas.microsoft.com/office/drawing/2014/main" id="{D5EEBF5A-EE41-46E4-B443-6CF78CF6F164}"/>
              </a:ext>
            </a:extLst>
          </p:cNvPr>
          <p:cNvSpPr/>
          <p:nvPr/>
        </p:nvSpPr>
        <p:spPr>
          <a:xfrm>
            <a:off x="185738" y="373063"/>
            <a:ext cx="5645150" cy="3416300"/>
          </a:xfrm>
          <a:prstGeom prst="rect">
            <a:avLst/>
          </a:prstGeom>
        </p:spPr>
        <p:txBody>
          <a:bodyPr>
            <a:spAutoFit/>
          </a:bodyPr>
          <a:lstStyle/>
          <a:p>
            <a:pPr>
              <a:defRPr/>
            </a:pPr>
            <a:r>
              <a:rPr lang="ja-JP" altLang="en-US" sz="2000" b="1" dirty="0">
                <a:latin typeface="+mj-ea"/>
                <a:ea typeface="+mj-ea"/>
              </a:rPr>
              <a:t>・</a:t>
            </a:r>
            <a:r>
              <a:rPr lang="ja-JP" altLang="en-US" sz="2400" b="1" dirty="0">
                <a:latin typeface="+mj-ea"/>
                <a:ea typeface="+mj-ea"/>
              </a:rPr>
              <a:t>病院や教会は、傷ついた兵士で　あふれていました。</a:t>
            </a:r>
          </a:p>
          <a:p>
            <a:pPr>
              <a:defRPr/>
            </a:pPr>
            <a:endParaRPr lang="ja-JP" altLang="en-US" sz="2400" b="1" dirty="0">
              <a:latin typeface="+mj-ea"/>
              <a:ea typeface="+mj-ea"/>
            </a:endParaRPr>
          </a:p>
          <a:p>
            <a:pPr>
              <a:defRPr/>
            </a:pPr>
            <a:r>
              <a:rPr lang="ja-JP" altLang="en-US" sz="2400" b="1" dirty="0">
                <a:latin typeface="+mj-ea"/>
                <a:ea typeface="+mj-ea"/>
              </a:rPr>
              <a:t>・「苦しい・・・」　「助けて・・・」　「水を・・・」</a:t>
            </a:r>
          </a:p>
          <a:p>
            <a:pPr>
              <a:defRPr/>
            </a:pPr>
            <a:endParaRPr lang="ja-JP" altLang="en-US" sz="2400" b="1" dirty="0">
              <a:latin typeface="+mj-ea"/>
              <a:ea typeface="+mj-ea"/>
            </a:endParaRPr>
          </a:p>
          <a:p>
            <a:pPr>
              <a:defRPr/>
            </a:pPr>
            <a:r>
              <a:rPr lang="ja-JP" altLang="en-US" sz="2400" b="1" dirty="0">
                <a:latin typeface="+mj-ea"/>
                <a:ea typeface="+mj-ea"/>
              </a:rPr>
              <a:t>・デュナンは、そのあり</a:t>
            </a:r>
            <a:endParaRPr lang="en-US" altLang="ja-JP" sz="2400" b="1" dirty="0">
              <a:latin typeface="+mj-ea"/>
              <a:ea typeface="+mj-ea"/>
            </a:endParaRPr>
          </a:p>
          <a:p>
            <a:pPr>
              <a:defRPr/>
            </a:pPr>
            <a:r>
              <a:rPr lang="ja-JP" altLang="en-US" sz="2400" b="1" dirty="0">
                <a:latin typeface="+mj-ea"/>
                <a:ea typeface="+mj-ea"/>
              </a:rPr>
              <a:t>さまを胸のはりさける</a:t>
            </a:r>
            <a:endParaRPr lang="en-US" altLang="ja-JP" sz="2400" b="1" dirty="0">
              <a:latin typeface="+mj-ea"/>
              <a:ea typeface="+mj-ea"/>
            </a:endParaRPr>
          </a:p>
          <a:p>
            <a:pPr>
              <a:defRPr/>
            </a:pPr>
            <a:r>
              <a:rPr lang="ja-JP" altLang="en-US" sz="2400" b="1" dirty="0" err="1">
                <a:latin typeface="+mj-ea"/>
                <a:ea typeface="+mj-ea"/>
              </a:rPr>
              <a:t>ような</a:t>
            </a:r>
            <a:r>
              <a:rPr lang="ja-JP" altLang="en-US" sz="2400" b="1" dirty="0">
                <a:latin typeface="+mj-ea"/>
                <a:ea typeface="+mj-ea"/>
              </a:rPr>
              <a:t>思いで見つめ</a:t>
            </a:r>
            <a:endParaRPr lang="en-US" altLang="ja-JP" sz="2400" b="1" dirty="0">
              <a:latin typeface="+mj-ea"/>
              <a:ea typeface="+mj-ea"/>
            </a:endParaRPr>
          </a:p>
          <a:p>
            <a:pPr>
              <a:defRPr/>
            </a:pPr>
            <a:r>
              <a:rPr lang="ja-JP" altLang="en-US" sz="2400" b="1" dirty="0">
                <a:latin typeface="+mj-ea"/>
                <a:ea typeface="+mj-ea"/>
              </a:rPr>
              <a:t>ていました</a:t>
            </a:r>
            <a:r>
              <a:rPr lang="ja-JP" altLang="en-US" sz="2400" dirty="0">
                <a:latin typeface="Arial" charset="0"/>
              </a:rPr>
              <a:t>。</a:t>
            </a:r>
            <a:endParaRPr lang="en-US" altLang="ja-JP" sz="2400" dirty="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a:extLst>
              <a:ext uri="{FF2B5EF4-FFF2-40B4-BE49-F238E27FC236}">
                <a16:creationId xmlns:a16="http://schemas.microsoft.com/office/drawing/2014/main" id="{6254C50E-7168-4A79-9F18-1FED08B4D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80975"/>
            <a:ext cx="7364412" cy="656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正方形/長方形 1">
            <a:extLst>
              <a:ext uri="{FF2B5EF4-FFF2-40B4-BE49-F238E27FC236}">
                <a16:creationId xmlns:a16="http://schemas.microsoft.com/office/drawing/2014/main" id="{E6CDC7D1-0E22-4A29-9739-E52EA2AC7FD2}"/>
              </a:ext>
            </a:extLst>
          </p:cNvPr>
          <p:cNvSpPr>
            <a:spLocks noChangeArrowheads="1"/>
          </p:cNvSpPr>
          <p:nvPr/>
        </p:nvSpPr>
        <p:spPr bwMode="auto">
          <a:xfrm>
            <a:off x="179388" y="93663"/>
            <a:ext cx="302418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a:latin typeface="Arial" panose="020B0604020202020204" pitchFamily="34" charset="0"/>
              </a:rPr>
              <a:t>・</a:t>
            </a:r>
            <a:r>
              <a:rPr lang="ja-JP" altLang="en-US" sz="2400" b="1">
                <a:latin typeface="Arial" panose="020B0604020202020204" pitchFamily="34" charset="0"/>
              </a:rPr>
              <a:t>なんとかして　助けなければ・・・。</a:t>
            </a:r>
            <a:endParaRPr lang="en-US" altLang="ja-JP" sz="2400" b="1">
              <a:latin typeface="Arial" panose="020B0604020202020204" pitchFamily="34" charset="0"/>
            </a:endParaRPr>
          </a:p>
          <a:p>
            <a:pPr>
              <a:spcBef>
                <a:spcPct val="0"/>
              </a:spcBef>
              <a:buFontTx/>
              <a:buNone/>
            </a:pPr>
            <a:endParaRPr lang="ja-JP" altLang="en-US" sz="2400" b="1">
              <a:latin typeface="Arial" panose="020B0604020202020204" pitchFamily="34" charset="0"/>
            </a:endParaRPr>
          </a:p>
          <a:p>
            <a:pPr>
              <a:spcBef>
                <a:spcPct val="0"/>
              </a:spcBef>
              <a:buFontTx/>
              <a:buNone/>
            </a:pPr>
            <a:r>
              <a:rPr lang="ja-JP" altLang="en-US" sz="2400" b="1">
                <a:latin typeface="Arial" panose="020B0604020202020204" pitchFamily="34" charset="0"/>
              </a:rPr>
              <a:t>・デュナンは、町の人たちに呼びかけ、救護隊をつくりました。</a:t>
            </a:r>
            <a:endParaRPr lang="en-US" altLang="ja-JP" sz="2400" b="1">
              <a:latin typeface="Arial" panose="020B0604020202020204" pitchFamily="34" charset="0"/>
            </a:endParaRPr>
          </a:p>
          <a:p>
            <a:pPr>
              <a:spcBef>
                <a:spcPct val="0"/>
              </a:spcBef>
              <a:buFontTx/>
              <a:buNone/>
            </a:pPr>
            <a:endParaRPr lang="ja-JP" altLang="en-US" sz="2400" b="1">
              <a:latin typeface="Arial" panose="020B0604020202020204" pitchFamily="34" charset="0"/>
            </a:endParaRPr>
          </a:p>
          <a:p>
            <a:pPr>
              <a:spcBef>
                <a:spcPct val="0"/>
              </a:spcBef>
              <a:buFontTx/>
              <a:buNone/>
            </a:pPr>
            <a:r>
              <a:rPr lang="ja-JP" altLang="en-US" sz="2400" b="1">
                <a:latin typeface="Arial" panose="020B0604020202020204" pitchFamily="34" charset="0"/>
              </a:rPr>
              <a:t>・みずから傷ついた兵士を　手当てするとともに、コーヒーやパンを一人ひとりに渡し</a:t>
            </a:r>
            <a:endParaRPr lang="en-US" altLang="ja-JP" sz="2400" b="1">
              <a:latin typeface="Arial" panose="020B0604020202020204" pitchFamily="34" charset="0"/>
            </a:endParaRPr>
          </a:p>
          <a:p>
            <a:pPr>
              <a:spcBef>
                <a:spcPct val="0"/>
              </a:spcBef>
              <a:buFontTx/>
              <a:buNone/>
            </a:pPr>
            <a:r>
              <a:rPr lang="ja-JP" altLang="en-US" sz="2400" b="1">
                <a:latin typeface="Arial" panose="020B0604020202020204" pitchFamily="34" charset="0"/>
              </a:rPr>
              <a:t>て、けんめいに力</a:t>
            </a:r>
            <a:endParaRPr lang="en-US" altLang="ja-JP" sz="2400" b="1">
              <a:latin typeface="Arial" panose="020B0604020202020204" pitchFamily="34" charset="0"/>
            </a:endParaRPr>
          </a:p>
          <a:p>
            <a:pPr>
              <a:spcBef>
                <a:spcPct val="0"/>
              </a:spcBef>
              <a:buFontTx/>
              <a:buNone/>
            </a:pPr>
            <a:r>
              <a:rPr lang="ja-JP" altLang="en-US" sz="2400" b="1">
                <a:latin typeface="Arial" panose="020B0604020202020204" pitchFamily="34" charset="0"/>
              </a:rPr>
              <a:t>づけました。</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a:extLst>
              <a:ext uri="{FF2B5EF4-FFF2-40B4-BE49-F238E27FC236}">
                <a16:creationId xmlns:a16="http://schemas.microsoft.com/office/drawing/2014/main" id="{51383EC1-54F2-45D8-8BC0-58759C5E6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0"/>
            <a:ext cx="6053138"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a:extLst>
              <a:ext uri="{FF2B5EF4-FFF2-40B4-BE49-F238E27FC236}">
                <a16:creationId xmlns:a16="http://schemas.microsoft.com/office/drawing/2014/main" id="{96D130C9-2137-44E1-993B-3641A6B9C168}"/>
              </a:ext>
            </a:extLst>
          </p:cNvPr>
          <p:cNvSpPr/>
          <p:nvPr/>
        </p:nvSpPr>
        <p:spPr>
          <a:xfrm>
            <a:off x="31750" y="20638"/>
            <a:ext cx="3600450" cy="6556375"/>
          </a:xfrm>
          <a:prstGeom prst="rect">
            <a:avLst/>
          </a:prstGeom>
        </p:spPr>
        <p:txBody>
          <a:bodyPr>
            <a:spAutoFit/>
          </a:bodyPr>
          <a:lstStyle/>
          <a:p>
            <a:pPr>
              <a:defRPr/>
            </a:pPr>
            <a:r>
              <a:rPr lang="ja-JP" altLang="en-US" sz="2800" b="1" dirty="0">
                <a:latin typeface="+mj-ea"/>
                <a:ea typeface="+mj-ea"/>
              </a:rPr>
              <a:t>・傷ついた兵士のなかには、敵の兵士もいました。</a:t>
            </a:r>
          </a:p>
          <a:p>
            <a:pPr>
              <a:defRPr/>
            </a:pPr>
            <a:endParaRPr lang="ja-JP" altLang="en-US" sz="2800" b="1" dirty="0">
              <a:latin typeface="+mj-ea"/>
              <a:ea typeface="+mj-ea"/>
            </a:endParaRPr>
          </a:p>
          <a:p>
            <a:pPr>
              <a:defRPr/>
            </a:pPr>
            <a:r>
              <a:rPr lang="ja-JP" altLang="en-US" sz="2800" b="1" dirty="0">
                <a:latin typeface="+mj-ea"/>
                <a:ea typeface="+mj-ea"/>
              </a:rPr>
              <a:t>・「敵の兵士を助けるのか？」と言う人もいました。</a:t>
            </a:r>
          </a:p>
          <a:p>
            <a:pPr>
              <a:defRPr/>
            </a:pPr>
            <a:endParaRPr lang="ja-JP" altLang="en-US" sz="2800" b="1" dirty="0">
              <a:latin typeface="+mj-ea"/>
              <a:ea typeface="+mj-ea"/>
            </a:endParaRPr>
          </a:p>
          <a:p>
            <a:pPr>
              <a:defRPr/>
            </a:pPr>
            <a:r>
              <a:rPr lang="ja-JP" altLang="en-US" sz="2800" b="1" dirty="0">
                <a:latin typeface="+mj-ea"/>
                <a:ea typeface="+mj-ea"/>
              </a:rPr>
              <a:t>・デュナンは言いました。</a:t>
            </a:r>
            <a:endParaRPr lang="en-US" altLang="ja-JP" sz="2800" b="1" dirty="0">
              <a:latin typeface="+mj-ea"/>
              <a:ea typeface="+mj-ea"/>
            </a:endParaRPr>
          </a:p>
          <a:p>
            <a:pPr>
              <a:defRPr/>
            </a:pPr>
            <a:endParaRPr lang="ja-JP" altLang="en-US" sz="2800" b="1" dirty="0">
              <a:latin typeface="+mj-ea"/>
              <a:ea typeface="+mj-ea"/>
            </a:endParaRPr>
          </a:p>
          <a:p>
            <a:pPr>
              <a:defRPr/>
            </a:pPr>
            <a:r>
              <a:rPr lang="ja-JP" altLang="en-US" sz="2800" b="1" dirty="0">
                <a:latin typeface="+mj-ea"/>
                <a:ea typeface="+mj-ea"/>
              </a:rPr>
              <a:t>「傷ついた者に、敵も味方もありません。　人間は　みな　兄弟です。」</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BA378DC3-1D8B-4D97-B05F-41557D2F6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675" y="0"/>
            <a:ext cx="5013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1" name="正方形/長方形 2">
            <a:extLst>
              <a:ext uri="{FF2B5EF4-FFF2-40B4-BE49-F238E27FC236}">
                <a16:creationId xmlns:a16="http://schemas.microsoft.com/office/drawing/2014/main" id="{D811115D-4A27-4EC9-B038-5D0494D06BA0}"/>
              </a:ext>
            </a:extLst>
          </p:cNvPr>
          <p:cNvSpPr>
            <a:spLocks noChangeArrowheads="1"/>
          </p:cNvSpPr>
          <p:nvPr/>
        </p:nvSpPr>
        <p:spPr bwMode="auto">
          <a:xfrm>
            <a:off x="50800" y="34925"/>
            <a:ext cx="387826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Wingdings 2" panose="05020102010507070707" pitchFamily="18" charset="2"/>
              <a:buChar char=""/>
              <a:defRPr kumimoji="1">
                <a:solidFill>
                  <a:schemeClr val="tx1"/>
                </a:solidFill>
                <a:latin typeface="Verdana" panose="020B0604030504040204" pitchFamily="34" charset="0"/>
                <a:ea typeface="ＭＳ ゴシック" panose="020B0609070205080204" pitchFamily="49" charset="-128"/>
              </a:defRPr>
            </a:lvl1pPr>
            <a:lvl2pPr marL="742950" indent="-285750">
              <a:spcBef>
                <a:spcPct val="20000"/>
              </a:spcBef>
              <a:spcAft>
                <a:spcPts val="600"/>
              </a:spcAft>
              <a:buClr>
                <a:schemeClr val="tx2"/>
              </a:buClr>
              <a:buFont typeface="Wingdings 2" panose="05020102010507070707" pitchFamily="18" charset="2"/>
              <a:buChar char=""/>
              <a:defRPr kumimoji="1" sz="1600">
                <a:solidFill>
                  <a:schemeClr val="tx1"/>
                </a:solidFill>
                <a:latin typeface="Verdana" panose="020B0604030504040204" pitchFamily="34" charset="0"/>
                <a:ea typeface="ＭＳ ゴシック" panose="020B0609070205080204" pitchFamily="49" charset="-128"/>
              </a:defRPr>
            </a:lvl2pPr>
            <a:lvl3pPr marL="1143000" indent="-228600">
              <a:spcBef>
                <a:spcPct val="20000"/>
              </a:spcBef>
              <a:spcAft>
                <a:spcPts val="600"/>
              </a:spcAft>
              <a:buClr>
                <a:schemeClr val="tx2"/>
              </a:buClr>
              <a:buFont typeface="Wingdings 2" panose="05020102010507070707" pitchFamily="18" charset="2"/>
              <a:buChar char=""/>
              <a:defRPr kumimoji="1" sz="1400">
                <a:solidFill>
                  <a:schemeClr val="tx1"/>
                </a:solidFill>
                <a:latin typeface="Verdana" panose="020B0604030504040204" pitchFamily="34" charset="0"/>
                <a:ea typeface="ＭＳ ゴシック" panose="020B0609070205080204" pitchFamily="49" charset="-128"/>
              </a:defRPr>
            </a:lvl3pPr>
            <a:lvl4pPr marL="1600200" indent="-228600">
              <a:spcBef>
                <a:spcPct val="20000"/>
              </a:spcBef>
              <a:spcAft>
                <a:spcPts val="600"/>
              </a:spcAft>
              <a:buClr>
                <a:schemeClr val="tx2"/>
              </a:buClr>
              <a:buFont typeface="Wingdings 2" panose="05020102010507070707" pitchFamily="18" charset="2"/>
              <a:buChar char=""/>
              <a:defRPr kumimoji="1" sz="1200">
                <a:solidFill>
                  <a:schemeClr val="tx1"/>
                </a:solidFill>
                <a:latin typeface="Verdana" panose="020B0604030504040204" pitchFamily="34" charset="0"/>
                <a:ea typeface="ＭＳ ゴシック" panose="020B0609070205080204" pitchFamily="49" charset="-128"/>
              </a:defRPr>
            </a:lvl4pPr>
            <a:lvl5pPr marL="2057400" indent="-228600">
              <a:spcBef>
                <a:spcPct val="20000"/>
              </a:spcBef>
              <a:spcAft>
                <a:spcPts val="600"/>
              </a:spcAft>
              <a:buClr>
                <a:schemeClr val="tx2"/>
              </a:buClr>
              <a:buFont typeface="Wingdings 2" panose="05020102010507070707" pitchFamily="18" charset="2"/>
              <a:buChar char=""/>
              <a:defRPr kumimoji="1" sz="1200">
                <a:solidFill>
                  <a:schemeClr val="tx1"/>
                </a:solidFill>
                <a:latin typeface="Verdana" panose="020B0604030504040204" pitchFamily="34" charset="0"/>
                <a:ea typeface="ＭＳ ゴシック" panose="020B0609070205080204" pitchFamily="49" charset="-128"/>
              </a:defRPr>
            </a:lvl5pPr>
            <a:lvl6pPr marL="2514600" indent="-228600" fontAlgn="base">
              <a:spcBef>
                <a:spcPct val="20000"/>
              </a:spcBef>
              <a:spcAft>
                <a:spcPts val="600"/>
              </a:spcAft>
              <a:buClr>
                <a:schemeClr val="tx2"/>
              </a:buClr>
              <a:buFont typeface="Wingdings 2" panose="05020102010507070707" pitchFamily="18" charset="2"/>
              <a:buChar char=""/>
              <a:defRPr kumimoji="1" sz="1200">
                <a:solidFill>
                  <a:schemeClr val="tx1"/>
                </a:solidFill>
                <a:latin typeface="Verdana" panose="020B0604030504040204" pitchFamily="34" charset="0"/>
                <a:ea typeface="ＭＳ ゴシック" panose="020B0609070205080204" pitchFamily="49" charset="-128"/>
              </a:defRPr>
            </a:lvl6pPr>
            <a:lvl7pPr marL="2971800" indent="-228600" fontAlgn="base">
              <a:spcBef>
                <a:spcPct val="20000"/>
              </a:spcBef>
              <a:spcAft>
                <a:spcPts val="600"/>
              </a:spcAft>
              <a:buClr>
                <a:schemeClr val="tx2"/>
              </a:buClr>
              <a:buFont typeface="Wingdings 2" panose="05020102010507070707" pitchFamily="18" charset="2"/>
              <a:buChar char=""/>
              <a:defRPr kumimoji="1" sz="1200">
                <a:solidFill>
                  <a:schemeClr val="tx1"/>
                </a:solidFill>
                <a:latin typeface="Verdana" panose="020B0604030504040204" pitchFamily="34" charset="0"/>
                <a:ea typeface="ＭＳ ゴシック" panose="020B0609070205080204" pitchFamily="49" charset="-128"/>
              </a:defRPr>
            </a:lvl7pPr>
            <a:lvl8pPr marL="3429000" indent="-228600" fontAlgn="base">
              <a:spcBef>
                <a:spcPct val="20000"/>
              </a:spcBef>
              <a:spcAft>
                <a:spcPts val="600"/>
              </a:spcAft>
              <a:buClr>
                <a:schemeClr val="tx2"/>
              </a:buClr>
              <a:buFont typeface="Wingdings 2" panose="05020102010507070707" pitchFamily="18" charset="2"/>
              <a:buChar char=""/>
              <a:defRPr kumimoji="1" sz="1200">
                <a:solidFill>
                  <a:schemeClr val="tx1"/>
                </a:solidFill>
                <a:latin typeface="Verdana" panose="020B0604030504040204" pitchFamily="34" charset="0"/>
                <a:ea typeface="ＭＳ ゴシック" panose="020B0609070205080204" pitchFamily="49" charset="-128"/>
              </a:defRPr>
            </a:lvl8pPr>
            <a:lvl9pPr marL="3886200" indent="-228600" fontAlgn="base">
              <a:spcBef>
                <a:spcPct val="20000"/>
              </a:spcBef>
              <a:spcAft>
                <a:spcPts val="600"/>
              </a:spcAft>
              <a:buClr>
                <a:schemeClr val="tx2"/>
              </a:buClr>
              <a:buFont typeface="Wingdings 2" panose="05020102010507070707" pitchFamily="18" charset="2"/>
              <a:buChar char=""/>
              <a:defRPr kumimoji="1" sz="1200">
                <a:solidFill>
                  <a:schemeClr val="tx1"/>
                </a:solidFill>
                <a:latin typeface="Verdana" panose="020B0604030504040204" pitchFamily="34" charset="0"/>
                <a:ea typeface="ＭＳ ゴシック" panose="020B0609070205080204" pitchFamily="49" charset="-128"/>
              </a:defRPr>
            </a:lvl9pPr>
          </a:lstStyle>
          <a:p>
            <a:pPr>
              <a:spcBef>
                <a:spcPct val="0"/>
              </a:spcBef>
              <a:spcAft>
                <a:spcPct val="0"/>
              </a:spcAft>
              <a:buClrTx/>
              <a:buFontTx/>
              <a:buNone/>
            </a:pPr>
            <a:r>
              <a:rPr lang="ja-JP" altLang="en-US" sz="2000" b="1">
                <a:latin typeface="Arial" panose="020B0604020202020204" pitchFamily="34" charset="0"/>
                <a:ea typeface="ＭＳ Ｐゴシック" panose="020B0600070205080204" pitchFamily="50" charset="-128"/>
              </a:rPr>
              <a:t>・</a:t>
            </a:r>
            <a:r>
              <a:rPr lang="ja-JP" altLang="en-US" sz="2800" b="1">
                <a:latin typeface="Arial" panose="020B0604020202020204" pitchFamily="34" charset="0"/>
                <a:ea typeface="ＭＳ Ｐゴシック" panose="020B0600070205080204" pitchFamily="50" charset="-128"/>
              </a:rPr>
              <a:t>傷ついた兵士の数は、どんどん増えていきましたが、医者の数が足りません。</a:t>
            </a:r>
          </a:p>
          <a:p>
            <a:pPr>
              <a:spcBef>
                <a:spcPct val="0"/>
              </a:spcBef>
              <a:spcAft>
                <a:spcPct val="0"/>
              </a:spcAft>
              <a:buClrTx/>
              <a:buFontTx/>
              <a:buNone/>
            </a:pPr>
            <a:endParaRPr lang="ja-JP" altLang="en-US" sz="2800" b="1">
              <a:latin typeface="Arial" panose="020B0604020202020204" pitchFamily="34" charset="0"/>
              <a:ea typeface="ＭＳ Ｐゴシック" panose="020B0600070205080204" pitchFamily="50" charset="-128"/>
            </a:endParaRPr>
          </a:p>
          <a:p>
            <a:pPr>
              <a:spcBef>
                <a:spcPct val="0"/>
              </a:spcBef>
              <a:spcAft>
                <a:spcPct val="0"/>
              </a:spcAft>
              <a:buClrTx/>
              <a:buFontTx/>
              <a:buNone/>
            </a:pPr>
            <a:r>
              <a:rPr lang="ja-JP" altLang="en-US" sz="2800" b="1">
                <a:latin typeface="Arial" panose="020B0604020202020204" pitchFamily="34" charset="0"/>
                <a:ea typeface="ＭＳ Ｐゴシック" panose="020B0600070205080204" pitchFamily="50" charset="-128"/>
              </a:rPr>
              <a:t>・デュナンは、「戦いに負けて使っているオーストリア軍の医者を自由にしてください」とフランス皇帝（こうてい）ナポレオン</a:t>
            </a:r>
            <a:r>
              <a:rPr lang="en-US" altLang="ja-JP" sz="2800" b="1">
                <a:latin typeface="Arial" panose="020B0604020202020204" pitchFamily="34" charset="0"/>
                <a:ea typeface="ＭＳ Ｐゴシック" panose="020B0600070205080204" pitchFamily="50" charset="-128"/>
              </a:rPr>
              <a:t>3</a:t>
            </a:r>
            <a:r>
              <a:rPr lang="ja-JP" altLang="en-US" sz="2800" b="1">
                <a:latin typeface="Arial" panose="020B0604020202020204" pitchFamily="34" charset="0"/>
                <a:ea typeface="ＭＳ Ｐゴシック" panose="020B0600070205080204" pitchFamily="50" charset="-128"/>
              </a:rPr>
              <a:t>世にたのみました。</a:t>
            </a:r>
          </a:p>
          <a:p>
            <a:pPr>
              <a:spcBef>
                <a:spcPct val="0"/>
              </a:spcBef>
              <a:spcAft>
                <a:spcPct val="0"/>
              </a:spcAft>
              <a:buClrTx/>
              <a:buFontTx/>
              <a:buNone/>
            </a:pPr>
            <a:endParaRPr lang="ja-JP" altLang="en-US" sz="2800" b="1">
              <a:latin typeface="Arial" panose="020B0604020202020204" pitchFamily="34" charset="0"/>
              <a:ea typeface="ＭＳ Ｐゴシック" panose="020B0600070205080204" pitchFamily="50" charset="-128"/>
            </a:endParaRPr>
          </a:p>
          <a:p>
            <a:pPr>
              <a:spcBef>
                <a:spcPct val="0"/>
              </a:spcBef>
              <a:spcAft>
                <a:spcPct val="0"/>
              </a:spcAft>
              <a:buClrTx/>
              <a:buFontTx/>
              <a:buNone/>
            </a:pPr>
            <a:r>
              <a:rPr lang="ja-JP" altLang="en-US" sz="2800" b="1">
                <a:latin typeface="Arial" panose="020B0604020202020204" pitchFamily="34" charset="0"/>
                <a:ea typeface="ＭＳ Ｐゴシック" panose="020B0600070205080204" pitchFamily="50" charset="-128"/>
              </a:rPr>
              <a:t>・その熱意に心を動かされた皇帝は、医者の釈放をゆるしました</a:t>
            </a:r>
            <a:r>
              <a:rPr lang="ja-JP" altLang="en-US" sz="2800">
                <a:latin typeface="Arial" panose="020B0604020202020204" pitchFamily="34" charset="0"/>
                <a:ea typeface="ＭＳ Ｐゴシック" panose="020B0600070205080204" pitchFamily="50" charset="-128"/>
              </a:rPr>
              <a:t>。</a:t>
            </a:r>
            <a:endParaRPr lang="en-US" altLang="ja-JP" sz="2800">
              <a:latin typeface="Arial" panose="020B0604020202020204" pitchFamily="34" charset="0"/>
              <a:ea typeface="ＭＳ Ｐゴシック" panose="020B060007020508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CA2ABD3A-8A06-4822-B27F-41B0753FC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052513"/>
            <a:ext cx="6870700"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正方形/長方形 1">
            <a:extLst>
              <a:ext uri="{FF2B5EF4-FFF2-40B4-BE49-F238E27FC236}">
                <a16:creationId xmlns:a16="http://schemas.microsoft.com/office/drawing/2014/main" id="{8F662EF4-91DC-4E7D-A4B1-97DF42DE287F}"/>
              </a:ext>
            </a:extLst>
          </p:cNvPr>
          <p:cNvSpPr>
            <a:spLocks noChangeArrowheads="1"/>
          </p:cNvSpPr>
          <p:nvPr/>
        </p:nvSpPr>
        <p:spPr bwMode="auto">
          <a:xfrm>
            <a:off x="257175" y="288925"/>
            <a:ext cx="3744913"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2400">
                <a:solidFill>
                  <a:srgbClr val="7F7F7F"/>
                </a:solidFill>
                <a:latin typeface="Century Gothic" panose="020B0502020202020204" pitchFamily="34" charset="0"/>
                <a:ea typeface="HGS明朝E" panose="02020900000000000000" pitchFamily="18" charset="-128"/>
              </a:defRPr>
            </a:lvl1pPr>
            <a:lvl2pPr marL="742950" indent="-28575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2pPr>
            <a:lvl3pPr marL="11430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3pPr>
            <a:lvl4pPr marL="1600200" indent="-228600">
              <a:spcBef>
                <a:spcPct val="20000"/>
              </a:spcBef>
              <a:buFont typeface="Courier New" panose="02070309020205020404" pitchFamily="49" charset="0"/>
              <a:buChar char="o"/>
              <a:defRPr kumimoji="1" sz="1600">
                <a:solidFill>
                  <a:srgbClr val="7F7F7F"/>
                </a:solidFill>
                <a:latin typeface="Century Gothic" panose="020B0502020202020204" pitchFamily="34" charset="0"/>
                <a:ea typeface="HGS明朝E" panose="02020900000000000000" pitchFamily="18" charset="-128"/>
              </a:defRPr>
            </a:lvl4pPr>
            <a:lvl5pPr marL="2057400" indent="-228600">
              <a:spcBef>
                <a:spcPct val="20000"/>
              </a:spcBef>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5pPr>
            <a:lvl6pPr marL="2514600" indent="-228600" fontAlgn="base">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6pPr>
            <a:lvl7pPr marL="2971800" indent="-228600" fontAlgn="base">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7pPr>
            <a:lvl8pPr marL="3429000" indent="-228600" fontAlgn="base">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8pPr>
            <a:lvl9pPr marL="3886200" indent="-228600" fontAlgn="base">
              <a:spcBef>
                <a:spcPct val="20000"/>
              </a:spcBef>
              <a:spcAft>
                <a:spcPct val="0"/>
              </a:spcAft>
              <a:buFont typeface="Arial" panose="020B0604020202020204" pitchFamily="34" charset="0"/>
              <a:buChar char="•"/>
              <a:defRPr kumimoji="1" sz="1600">
                <a:solidFill>
                  <a:srgbClr val="7F7F7F"/>
                </a:solidFill>
                <a:latin typeface="Century Gothic" panose="020B0502020202020204" pitchFamily="34" charset="0"/>
                <a:ea typeface="HGS明朝E" panose="02020900000000000000" pitchFamily="18" charset="-128"/>
              </a:defRPr>
            </a:lvl9pPr>
          </a:lstStyle>
          <a:p>
            <a:pPr>
              <a:spcBef>
                <a:spcPct val="0"/>
              </a:spcBef>
              <a:buFontTx/>
              <a:buNone/>
            </a:pPr>
            <a:r>
              <a:rPr lang="ja-JP" altLang="en-US" b="1">
                <a:solidFill>
                  <a:schemeClr val="tx1"/>
                </a:solidFill>
                <a:latin typeface="Arial" panose="020B0604020202020204" pitchFamily="34" charset="0"/>
                <a:ea typeface="ＭＳ Ｐゴシック" panose="020B0600070205080204" pitchFamily="50" charset="-128"/>
              </a:rPr>
              <a:t>・やがて、戦争が終わり、ジュネーブに戻ったデュナンは、一冊の本を出します。</a:t>
            </a:r>
            <a:endParaRPr lang="en-US" altLang="ja-JP" b="1">
              <a:solidFill>
                <a:schemeClr val="tx1"/>
              </a:solidFill>
              <a:latin typeface="Arial" panose="020B0604020202020204" pitchFamily="34" charset="0"/>
              <a:ea typeface="ＭＳ Ｐゴシック" panose="020B0600070205080204" pitchFamily="50" charset="-128"/>
            </a:endParaRPr>
          </a:p>
          <a:p>
            <a:pPr>
              <a:spcBef>
                <a:spcPct val="0"/>
              </a:spcBef>
              <a:buFontTx/>
              <a:buNone/>
            </a:pPr>
            <a:r>
              <a:rPr lang="ja-JP" altLang="en-US" b="1">
                <a:solidFill>
                  <a:schemeClr val="tx1"/>
                </a:solidFill>
                <a:latin typeface="Arial" panose="020B0604020202020204" pitchFamily="34" charset="0"/>
                <a:ea typeface="ＭＳ Ｐゴシック" panose="020B0600070205080204" pitchFamily="50" charset="-128"/>
              </a:rPr>
              <a:t>「ソルフェリーノの思い出」</a:t>
            </a:r>
          </a:p>
          <a:p>
            <a:pPr>
              <a:spcBef>
                <a:spcPct val="0"/>
              </a:spcBef>
              <a:buFontTx/>
              <a:buNone/>
            </a:pPr>
            <a:endParaRPr lang="ja-JP" altLang="en-US" b="1">
              <a:solidFill>
                <a:schemeClr val="tx1"/>
              </a:solidFill>
              <a:latin typeface="Arial" panose="020B0604020202020204" pitchFamily="34" charset="0"/>
              <a:ea typeface="ＭＳ Ｐゴシック" panose="020B0600070205080204" pitchFamily="50" charset="-128"/>
            </a:endParaRPr>
          </a:p>
          <a:p>
            <a:pPr>
              <a:spcBef>
                <a:spcPct val="0"/>
              </a:spcBef>
              <a:buFontTx/>
              <a:buNone/>
            </a:pPr>
            <a:r>
              <a:rPr lang="ja-JP" altLang="en-US" b="1">
                <a:solidFill>
                  <a:schemeClr val="tx1"/>
                </a:solidFill>
                <a:latin typeface="Arial" panose="020B0604020202020204" pitchFamily="34" charset="0"/>
                <a:ea typeface="ＭＳ Ｐゴシック" panose="020B0600070205080204" pitchFamily="50" charset="-128"/>
              </a:rPr>
              <a:t>・その本で、デュナンは戦争を起こしてはならない、それができないなら平和な時から、敵味方の区別なく助ける団体をつくるべきだ、と　うったえました。</a:t>
            </a:r>
            <a:endParaRPr lang="en-US" altLang="ja-JP" b="1">
              <a:solidFill>
                <a:schemeClr val="tx1"/>
              </a:solidFill>
              <a:latin typeface="Arial" panose="020B0604020202020204" pitchFamily="34" charset="0"/>
              <a:ea typeface="ＭＳ Ｐゴシック" panose="020B0600070205080204" pitchFamily="50" charset="-128"/>
            </a:endParaRPr>
          </a:p>
          <a:p>
            <a:pPr>
              <a:spcBef>
                <a:spcPct val="0"/>
              </a:spcBef>
              <a:buFontTx/>
              <a:buNone/>
            </a:pPr>
            <a:endParaRPr lang="en-US" altLang="ja-JP" b="1">
              <a:solidFill>
                <a:schemeClr val="tx1"/>
              </a:solidFill>
              <a:latin typeface="Arial" panose="020B0604020202020204" pitchFamily="34" charset="0"/>
              <a:ea typeface="ＭＳ Ｐゴシック" panose="020B0600070205080204" pitchFamily="50" charset="-128"/>
            </a:endParaRPr>
          </a:p>
          <a:p>
            <a:pPr>
              <a:spcBef>
                <a:spcPct val="0"/>
              </a:spcBef>
              <a:buFontTx/>
              <a:buNone/>
            </a:pPr>
            <a:r>
              <a:rPr lang="ja-JP" altLang="en-US" b="1">
                <a:solidFill>
                  <a:schemeClr val="tx1"/>
                </a:solidFill>
                <a:latin typeface="Arial" panose="020B0604020202020204" pitchFamily="34" charset="0"/>
                <a:ea typeface="ＭＳ Ｐゴシック" panose="020B0600070205080204" pitchFamily="50" charset="-128"/>
              </a:rPr>
              <a:t>・デュナンのうったえは</a:t>
            </a:r>
            <a:endParaRPr lang="en-US" altLang="ja-JP" b="1">
              <a:solidFill>
                <a:schemeClr val="tx1"/>
              </a:solidFill>
              <a:latin typeface="Arial" panose="020B0604020202020204" pitchFamily="34" charset="0"/>
              <a:ea typeface="ＭＳ Ｐゴシック" panose="020B0600070205080204" pitchFamily="50" charset="-128"/>
            </a:endParaRPr>
          </a:p>
          <a:p>
            <a:pPr>
              <a:spcBef>
                <a:spcPct val="0"/>
              </a:spcBef>
              <a:buFontTx/>
              <a:buNone/>
            </a:pPr>
            <a:r>
              <a:rPr lang="ja-JP" altLang="en-US" b="1">
                <a:solidFill>
                  <a:schemeClr val="tx1"/>
                </a:solidFill>
                <a:latin typeface="Arial" panose="020B0604020202020204" pitchFamily="34" charset="0"/>
                <a:ea typeface="ＭＳ Ｐゴシック" panose="020B0600070205080204" pitchFamily="50" charset="-128"/>
              </a:rPr>
              <a:t>世界中の人々の心を</a:t>
            </a:r>
            <a:endParaRPr lang="en-US" altLang="ja-JP" b="1">
              <a:solidFill>
                <a:schemeClr val="tx1"/>
              </a:solidFill>
              <a:latin typeface="Arial" panose="020B0604020202020204" pitchFamily="34" charset="0"/>
              <a:ea typeface="ＭＳ Ｐゴシック" panose="020B0600070205080204" pitchFamily="50" charset="-128"/>
            </a:endParaRPr>
          </a:p>
          <a:p>
            <a:pPr>
              <a:spcBef>
                <a:spcPct val="0"/>
              </a:spcBef>
              <a:buFontTx/>
              <a:buNone/>
            </a:pPr>
            <a:r>
              <a:rPr lang="ja-JP" altLang="en-US" b="1">
                <a:solidFill>
                  <a:schemeClr val="tx1"/>
                </a:solidFill>
                <a:latin typeface="Arial" panose="020B0604020202020204" pitchFamily="34" charset="0"/>
                <a:ea typeface="ＭＳ Ｐゴシック" panose="020B0600070205080204" pitchFamily="50" charset="-128"/>
              </a:rPr>
              <a:t>動かしました。</a:t>
            </a:r>
            <a:endParaRPr lang="en-US" altLang="ja-JP" b="1">
              <a:solidFill>
                <a:schemeClr val="tx1"/>
              </a:solidFill>
              <a:latin typeface="Arial" panose="020B0604020202020204" pitchFamily="34" charset="0"/>
              <a:ea typeface="ＭＳ Ｐゴシック" panose="020B0600070205080204" pitchFamily="50" charset="-128"/>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9.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雪藤">
  <a:themeElements>
    <a:clrScheme name="雪藤">
      <a:dk1>
        <a:sysClr val="windowText" lastClr="000000"/>
      </a:dk1>
      <a:lt1>
        <a:sysClr val="window" lastClr="FFFFFF"/>
      </a:lt1>
      <a:dk2>
        <a:srgbClr val="000049"/>
      </a:dk2>
      <a:lt2>
        <a:srgbClr val="E3E8FF"/>
      </a:lt2>
      <a:accent1>
        <a:srgbClr val="947098"/>
      </a:accent1>
      <a:accent2>
        <a:srgbClr val="809E90"/>
      </a:accent2>
      <a:accent3>
        <a:srgbClr val="7574AC"/>
      </a:accent3>
      <a:accent4>
        <a:srgbClr val="A4715D"/>
      </a:accent4>
      <a:accent5>
        <a:srgbClr val="9E9E78"/>
      </a:accent5>
      <a:accent6>
        <a:srgbClr val="6079A4"/>
      </a:accent6>
      <a:hlink>
        <a:srgbClr val="0000FF"/>
      </a:hlink>
      <a:folHlink>
        <a:srgbClr val="800080"/>
      </a:folHlink>
    </a:clrScheme>
    <a:fontScheme name="雪藤">
      <a:majorFont>
        <a:latin typeface="Bookman Old Style"/>
        <a:ea typeface=""/>
        <a:cs typeface=""/>
        <a:font script="Jpan" typeface="HGP明朝E"/>
        <a:font script="Hang" typeface="돋움"/>
        <a:font script="Hans" typeface="黑体"/>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雪藤">
      <a:fillStyleLst>
        <a:solidFill>
          <a:schemeClr val="phClr">
            <a:tint val="100000"/>
          </a:schemeClr>
        </a:solidFill>
        <a:gradFill>
          <a:gsLst>
            <a:gs pos="0">
              <a:schemeClr val="phClr">
                <a:sat val="13000"/>
                <a:lum val="79000"/>
              </a:schemeClr>
            </a:gs>
            <a:gs pos="100000">
              <a:schemeClr val="phClr">
                <a:sat val="100000"/>
                <a:lum val="95000"/>
              </a:schemeClr>
            </a:gs>
          </a:gsLst>
          <a:lin ang="5400000" scaled="1"/>
        </a:gradFill>
        <a:blipFill>
          <a:blip xmlns:r="http://schemas.openxmlformats.org/officeDocument/2006/relationships" r:embed="rId1">
            <a:duotone>
              <a:srgbClr val="FFFFFF"/>
              <a:schemeClr val="phClr">
                <a:tint val="100000"/>
              </a:schemeClr>
            </a:duotone>
          </a:blip>
        </a:blipFill>
      </a:fillStyleLst>
      <a:lnStyleLst>
        <a:ln w="9525">
          <a:solidFill>
            <a:schemeClr val="phClr">
              <a:alpha val="100000"/>
            </a:schemeClr>
          </a:solidFill>
          <a:prstDash val="solid"/>
        </a:ln>
        <a:ln w="12700">
          <a:solidFill>
            <a:schemeClr val="phClr">
              <a:alpha val="100000"/>
            </a:schemeClr>
          </a:solidFill>
          <a:prstDash val="solid"/>
        </a:ln>
        <a:ln w="38100">
          <a:solidFill>
            <a:schemeClr val="phClr">
              <a:alpha val="100000"/>
            </a:schemeClr>
          </a:solidFill>
          <a:prstDash val="solid"/>
        </a:ln>
      </a:lnStyleLst>
      <a:effectStyleLst>
        <a:effectStyle>
          <a:effectLst/>
        </a:effectStyle>
        <a:effectStyle>
          <a:effectLst>
            <a:glow rad="101600">
              <a:schemeClr val="phClr">
                <a:alpha val="10000"/>
              </a:schemeClr>
            </a:glow>
            <a:outerShdw blurRad="50800" dist="50800" dir="5400000" algn="tl">
              <a:srgbClr val="7D7D7D">
                <a:alpha val="65000"/>
              </a:srgbClr>
            </a:outerShdw>
          </a:effectLst>
          <a:scene3d>
            <a:camera prst="perspectiveFront"/>
            <a:lightRig rig="threePt" dir="t">
              <a:rot lat="0" lon="0" rev="18900000"/>
            </a:lightRig>
          </a:scene3d>
          <a:sp3d/>
        </a:effectStyle>
        <a:effectStyle>
          <a:effectLst>
            <a:glow rad="101600">
              <a:schemeClr val="phClr">
                <a:alpha val="15000"/>
              </a:schemeClr>
            </a:glow>
            <a:outerShdw blurRad="50800" dist="50800" dir="5400000" algn="tl">
              <a:srgbClr val="7D7D7D">
                <a:alpha val="65000"/>
              </a:srgbClr>
            </a:outerShdw>
          </a:effectLst>
          <a:scene3d>
            <a:camera prst="perspectiveFront" fov="0"/>
            <a:lightRig rig="glow" dir="t">
              <a:rot lat="0" lon="0" rev="2700000"/>
            </a:lightRig>
          </a:scene3d>
          <a:sp3d>
            <a:bevelT w="342900" h="38100" prst="softRound"/>
            <a:bevelB w="342900" h="38100" prst="softRound"/>
            <a:contourClr>
              <a:srgbClr val="000000"/>
            </a:contourClr>
          </a:sp3d>
        </a:effectStyle>
      </a:effectStyleLst>
      <a:bgFillStyleLst>
        <a:solidFill>
          <a:schemeClr val="phClr">
            <a:tint val="100000"/>
          </a:schemeClr>
        </a:solidFill>
        <a:gradFill>
          <a:gsLst>
            <a:gs pos="0">
              <a:schemeClr val="phClr">
                <a:sat val="0"/>
                <a:lum val="100000"/>
              </a:schemeClr>
            </a:gs>
            <a:gs pos="100000">
              <a:schemeClr val="phClr">
                <a:sat val="100000"/>
                <a:lum val="90000"/>
              </a:schemeClr>
            </a:gs>
          </a:gsLst>
          <a:lin ang="16200000" scaled="1"/>
        </a:gradFill>
        <a:blipFill rotWithShape="0">
          <a:blip xmlns:r="http://schemas.openxmlformats.org/officeDocument/2006/relationships" r:embed="rId2">
            <a:duotone>
              <a:schemeClr val="phClr">
                <a:shade val="28000"/>
                <a:satMod val="250000"/>
              </a:schemeClr>
              <a:schemeClr val="phClr">
                <a:tint val="92350"/>
                <a:satMod val="150000"/>
              </a:schemeClr>
            </a:duotone>
          </a:blip>
          <a:srcRect/>
          <a:stretch>
            <a:fillRect/>
          </a:stretch>
        </a:blipFill>
      </a:bgFillStyleLst>
    </a:fmtScheme>
  </a:themeElements>
  <a:objectDefaults/>
  <a:extraClrSchemeLst/>
</a:theme>
</file>

<file path=ppt/theme/theme10.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11.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8.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9.xml><?xml version="1.0" encoding="utf-8"?>
<a:theme xmlns:a="http://schemas.openxmlformats.org/drawingml/2006/main" name="エグゼクティブ">
  <a:themeElements>
    <a:clrScheme name="エグゼクティブ">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DCB62615E8A894880FE44EA7FB074D5" ma:contentTypeVersion="12" ma:contentTypeDescription="新しいドキュメントを作成します。" ma:contentTypeScope="" ma:versionID="30c9377e037683528f9e73432295a2bb">
  <xsd:schema xmlns:xsd="http://www.w3.org/2001/XMLSchema" xmlns:xs="http://www.w3.org/2001/XMLSchema" xmlns:p="http://schemas.microsoft.com/office/2006/metadata/properties" xmlns:ns2="09e2961b-15ae-46af-b8c0-23c05beab898" xmlns:ns3="1de91fb0-93d9-4f18-802b-ecaa1c298658" targetNamespace="http://schemas.microsoft.com/office/2006/metadata/properties" ma:root="true" ma:fieldsID="c8249e995cd5c16e1c8dcc837d4992ab" ns2:_="" ns3:_="">
    <xsd:import namespace="09e2961b-15ae-46af-b8c0-23c05beab898"/>
    <xsd:import namespace="1de91fb0-93d9-4f18-802b-ecaa1c2986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e2961b-15ae-46af-b8c0-23c05beab89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de91fb0-93d9-4f18-802b-ecaa1c298658" elementFormDefault="qualified">
    <xsd:import namespace="http://schemas.microsoft.com/office/2006/documentManagement/types"/>
    <xsd:import namespace="http://schemas.microsoft.com/office/infopath/2007/PartnerControls"/>
    <xsd:element name="SharedWithUsers" ma:index="14"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86EAA9-0ECB-4978-A946-7806592621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e2961b-15ae-46af-b8c0-23c05beab898"/>
    <ds:schemaRef ds:uri="1de91fb0-93d9-4f18-802b-ecaa1c298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2CE2CB-BD02-4A9E-A25D-13B8C6B50355}">
  <ds:schemaRefs>
    <ds:schemaRef ds:uri="http://schemas.microsoft.com/sharepoint/v3/contenttype/forms"/>
  </ds:schemaRefs>
</ds:datastoreItem>
</file>

<file path=customXml/itemProps3.xml><?xml version="1.0" encoding="utf-8"?>
<ds:datastoreItem xmlns:ds="http://schemas.openxmlformats.org/officeDocument/2006/customXml" ds:itemID="{375EA1D0-D79F-495C-9109-C74E37AC3B70}">
  <ds:schemaRefs>
    <ds:schemaRef ds:uri="http://schemas.microsoft.com/office/2006/documentManagement/types"/>
    <ds:schemaRef ds:uri="09e2961b-15ae-46af-b8c0-23c05beab898"/>
    <ds:schemaRef ds:uri="http://schemas.openxmlformats.org/package/2006/metadata/core-properties"/>
    <ds:schemaRef ds:uri="http://purl.org/dc/elements/1.1/"/>
    <ds:schemaRef ds:uri="http://schemas.microsoft.com/office/infopath/2007/PartnerControls"/>
    <ds:schemaRef ds:uri="1de91fb0-93d9-4f18-802b-ecaa1c298658"/>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Wistaria</Template>
  <TotalTime>449</TotalTime>
  <Words>740</Words>
  <Application>Microsoft Office PowerPoint</Application>
  <PresentationFormat>画面に合わせる (4:3)</PresentationFormat>
  <Paragraphs>384</Paragraphs>
  <Slides>15</Slides>
  <Notes>15</Notes>
  <HiddenSlides>0</HiddenSlides>
  <MMClips>0</MMClips>
  <ScaleCrop>false</ScaleCrop>
  <HeadingPairs>
    <vt:vector size="6" baseType="variant">
      <vt:variant>
        <vt:lpstr>使用されているフォント</vt:lpstr>
      </vt:variant>
      <vt:variant>
        <vt:i4>19</vt:i4>
      </vt:variant>
      <vt:variant>
        <vt:lpstr>テーマ</vt:lpstr>
      </vt:variant>
      <vt:variant>
        <vt:i4>10</vt:i4>
      </vt:variant>
      <vt:variant>
        <vt:lpstr>スライド タイトル</vt:lpstr>
      </vt:variant>
      <vt:variant>
        <vt:i4>15</vt:i4>
      </vt:variant>
    </vt:vector>
  </HeadingPairs>
  <TitlesOfParts>
    <vt:vector size="44" baseType="lpstr">
      <vt:lpstr>Arial</vt:lpstr>
      <vt:lpstr>ＭＳ Ｐゴシック</vt:lpstr>
      <vt:lpstr>Bookman Old Style</vt:lpstr>
      <vt:lpstr>HGP明朝E</vt:lpstr>
      <vt:lpstr>Century Schoolbook</vt:lpstr>
      <vt:lpstr>ＭＳ Ｐ明朝</vt:lpstr>
      <vt:lpstr>Wingdings</vt:lpstr>
      <vt:lpstr>Calibri</vt:lpstr>
      <vt:lpstr>Constantia</vt:lpstr>
      <vt:lpstr>Wingdings 2</vt:lpstr>
      <vt:lpstr>Verdana</vt:lpstr>
      <vt:lpstr>ＭＳ ゴシック</vt:lpstr>
      <vt:lpstr>Trebuchet MS</vt:lpstr>
      <vt:lpstr>Palatino Linotype</vt:lpstr>
      <vt:lpstr>HGｺﾞｼｯｸM</vt:lpstr>
      <vt:lpstr>Century Gothic</vt:lpstr>
      <vt:lpstr>HGS明朝E</vt:lpstr>
      <vt:lpstr>Courier New</vt:lpstr>
      <vt:lpstr>HGPｺﾞｼｯｸE</vt:lpstr>
      <vt:lpstr>雪藤</vt:lpstr>
      <vt:lpstr>リゾート</vt:lpstr>
      <vt:lpstr>Office ​​テーマ</vt:lpstr>
      <vt:lpstr>1_Office ​​テーマ</vt:lpstr>
      <vt:lpstr>2_Office ​​テーマ</vt:lpstr>
      <vt:lpstr>3_Office ​​テーマ</vt:lpstr>
      <vt:lpstr>Spring</vt:lpstr>
      <vt:lpstr>Winter</vt:lpstr>
      <vt:lpstr>エグゼクティブ</vt:lpstr>
      <vt:lpstr>Autumn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山本結子</dc:creator>
  <cp:lastModifiedBy>山本結子</cp:lastModifiedBy>
  <cp:revision>44</cp:revision>
  <dcterms:created xsi:type="dcterms:W3CDTF">2011-02-04T06:31:55Z</dcterms:created>
  <dcterms:modified xsi:type="dcterms:W3CDTF">2020-02-28T06:43:30Z</dcterms:modified>
</cp:coreProperties>
</file>