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4417" r:id="rId5"/>
    <p:sldMasterId id="2147484429" r:id="rId6"/>
    <p:sldMasterId id="2147484465" r:id="rId7"/>
    <p:sldMasterId id="2147484501" r:id="rId8"/>
    <p:sldMasterId id="2147484538" r:id="rId9"/>
    <p:sldMasterId id="2147484623" r:id="rId10"/>
    <p:sldMasterId id="2147484719" r:id="rId11"/>
    <p:sldMasterId id="2147484731" r:id="rId12"/>
    <p:sldMasterId id="2147484764" r:id="rId13"/>
    <p:sldMasterId id="2147484800" r:id="rId14"/>
  </p:sldMasterIdLst>
  <p:notesMasterIdLst>
    <p:notesMasterId r:id="rId54"/>
  </p:notesMasterIdLst>
  <p:sldIdLst>
    <p:sldId id="256" r:id="rId15"/>
    <p:sldId id="578" r:id="rId16"/>
    <p:sldId id="572" r:id="rId17"/>
    <p:sldId id="463" r:id="rId18"/>
    <p:sldId id="573" r:id="rId19"/>
    <p:sldId id="574" r:id="rId20"/>
    <p:sldId id="485" r:id="rId21"/>
    <p:sldId id="511" r:id="rId22"/>
    <p:sldId id="512" r:id="rId23"/>
    <p:sldId id="486" r:id="rId24"/>
    <p:sldId id="487" r:id="rId25"/>
    <p:sldId id="488" r:id="rId26"/>
    <p:sldId id="557" r:id="rId27"/>
    <p:sldId id="489" r:id="rId28"/>
    <p:sldId id="571" r:id="rId29"/>
    <p:sldId id="491" r:id="rId30"/>
    <p:sldId id="561" r:id="rId31"/>
    <p:sldId id="562" r:id="rId32"/>
    <p:sldId id="563" r:id="rId33"/>
    <p:sldId id="564" r:id="rId34"/>
    <p:sldId id="811" r:id="rId35"/>
    <p:sldId id="566" r:id="rId36"/>
    <p:sldId id="570" r:id="rId37"/>
    <p:sldId id="576" r:id="rId38"/>
    <p:sldId id="815" r:id="rId39"/>
    <p:sldId id="460" r:id="rId40"/>
    <p:sldId id="380" r:id="rId41"/>
    <p:sldId id="531" r:id="rId42"/>
    <p:sldId id="532" r:id="rId43"/>
    <p:sldId id="814" r:id="rId44"/>
    <p:sldId id="535" r:id="rId45"/>
    <p:sldId id="537" r:id="rId46"/>
    <p:sldId id="579" r:id="rId47"/>
    <p:sldId id="542" r:id="rId48"/>
    <p:sldId id="580" r:id="rId49"/>
    <p:sldId id="548" r:id="rId50"/>
    <p:sldId id="549" r:id="rId51"/>
    <p:sldId id="551" r:id="rId52"/>
    <p:sldId id="311" r:id="rId5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B02B10"/>
    <a:srgbClr val="11B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56567" autoAdjust="0"/>
  </p:normalViewPr>
  <p:slideViewPr>
    <p:cSldViewPr>
      <p:cViewPr varScale="1">
        <p:scale>
          <a:sx n="64" d="100"/>
          <a:sy n="64" d="100"/>
        </p:scale>
        <p:origin x="29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本結子" userId="de811568-90eb-4357-bd2f-f145d470cb52" providerId="ADAL" clId="{D7165BB2-77B2-430C-ACEA-F4AE0EA3B579}"/>
    <pc:docChg chg="undo redo modSld">
      <pc:chgData name="山本結子" userId="de811568-90eb-4357-bd2f-f145d470cb52" providerId="ADAL" clId="{D7165BB2-77B2-430C-ACEA-F4AE0EA3B579}" dt="2020-02-28T06:38:03.352" v="16" actId="14100"/>
      <pc:docMkLst>
        <pc:docMk/>
      </pc:docMkLst>
      <pc:sldChg chg="addSp delSp modSp">
        <pc:chgData name="山本結子" userId="de811568-90eb-4357-bd2f-f145d470cb52" providerId="ADAL" clId="{D7165BB2-77B2-430C-ACEA-F4AE0EA3B579}" dt="2020-02-28T06:38:03.352" v="16" actId="14100"/>
        <pc:sldMkLst>
          <pc:docMk/>
          <pc:sldMk cId="731438235" sldId="463"/>
        </pc:sldMkLst>
        <pc:picChg chg="add del mod">
          <ac:chgData name="山本結子" userId="de811568-90eb-4357-bd2f-f145d470cb52" providerId="ADAL" clId="{D7165BB2-77B2-430C-ACEA-F4AE0EA3B579}" dt="2020-02-28T06:38:03.352" v="16" actId="14100"/>
          <ac:picMkLst>
            <pc:docMk/>
            <pc:sldMk cId="731438235" sldId="463"/>
            <ac:picMk id="4" creationId="{B75CE84A-AC01-4106-B4BD-6B3EE1F2211D}"/>
          </ac:picMkLst>
        </pc:picChg>
        <pc:picChg chg="add del">
          <ac:chgData name="山本結子" userId="de811568-90eb-4357-bd2f-f145d470cb52" providerId="ADAL" clId="{D7165BB2-77B2-430C-ACEA-F4AE0EA3B579}" dt="2020-02-28T06:38:02.576" v="12" actId="478"/>
          <ac:picMkLst>
            <pc:docMk/>
            <pc:sldMk cId="731438235" sldId="463"/>
            <ac:picMk id="104451" creationId="{FF545A16-5227-46EC-A688-DC01D9AA9C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91724-366F-4DAF-A4F2-C8E852B540C8}" type="datetimeFigureOut">
              <a:rPr kumimoji="1" lang="ja-JP" altLang="en-US" smtClean="0"/>
              <a:t>2020/2/28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76ADC-766F-475D-8268-3B55011EB056}" type="slidenum">
              <a:rPr kumimoji="1" lang="ja-JP" altLang="en-US" smtClean="0"/>
              <a:t>‹#›</a:t>
            </a:fld>
            <a:endParaRPr kumimoji="1" lang="ja-JP" altLang="en-US"/>
          </a:p>
        </p:txBody>
      </p:sp>
    </p:spTree>
    <p:extLst>
      <p:ext uri="{BB962C8B-B14F-4D97-AF65-F5344CB8AC3E}">
        <p14:creationId xmlns:p14="http://schemas.microsoft.com/office/powerpoint/2010/main" val="6615094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a.wikipedia.org/wiki/%E3%83%A9%E3%82%A4%E3%83%95%E3%83%AB%E7%A0%B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ja.wikipedia.org/wiki/%E3%83%8A%E3%83%9D%E3%83%AC%E3%82%AA%E3%83%B33%E4%B8%96" TargetMode="External"/><Relationship Id="rId4" Type="http://schemas.openxmlformats.org/officeDocument/2006/relationships/hyperlink" Target="https://ja.wikipedia.org/wiki/%E6%BB%91%E8%85%94%E7%A0%B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876ADC-766F-475D-8268-3B55011EB056}" type="slidenum">
              <a:rPr kumimoji="1" lang="ja-JP" altLang="en-US" smtClean="0"/>
              <a:t>1</a:t>
            </a:fld>
            <a:endParaRPr kumimoji="1" lang="ja-JP" altLang="en-US"/>
          </a:p>
        </p:txBody>
      </p:sp>
    </p:spTree>
    <p:extLst>
      <p:ext uri="{BB962C8B-B14F-4D97-AF65-F5344CB8AC3E}">
        <p14:creationId xmlns:p14="http://schemas.microsoft.com/office/powerpoint/2010/main" val="375938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a:ln/>
        </p:spPr>
      </p:sp>
      <p:sp>
        <p:nvSpPr>
          <p:cNvPr id="153603" name="ノート プレースホルダー 2"/>
          <p:cNvSpPr>
            <a:spLocks noGrp="1"/>
          </p:cNvSpPr>
          <p:nvPr>
            <p:ph type="body" idx="1"/>
          </p:nvPr>
        </p:nvSpPr>
        <p:spPr>
          <a:noFill/>
        </p:spPr>
        <p:txBody>
          <a:bodyPr/>
          <a:lstStyle/>
          <a:p>
            <a:pPr eaLnBrk="1" hangingPunct="1"/>
            <a:r>
              <a:rPr lang="en-US" altLang="ja-JP" b="1">
                <a:ea typeface="ＭＳ Ｐ明朝" charset="-128"/>
              </a:rPr>
              <a:t>①</a:t>
            </a:r>
            <a:r>
              <a:rPr lang="ja-JP" altLang="en-US" b="1">
                <a:ea typeface="ＭＳ Ｐ明朝" charset="-128"/>
              </a:rPr>
              <a:t>戦争が終わった後、デュナンは一冊の本を書きました。</a:t>
            </a:r>
          </a:p>
          <a:p>
            <a:pPr eaLnBrk="1" hangingPunct="1"/>
            <a:r>
              <a:rPr lang="ja-JP" altLang="en-US" b="1">
                <a:ea typeface="ＭＳ Ｐ明朝" charset="-128"/>
              </a:rPr>
              <a:t>　それが　</a:t>
            </a:r>
            <a:r>
              <a:rPr lang="en-US" altLang="ja-JP" b="1">
                <a:ea typeface="ＭＳ Ｐ明朝" charset="-128"/>
              </a:rPr>
              <a:t>『</a:t>
            </a:r>
            <a:r>
              <a:rPr lang="ja-JP" altLang="en-US" b="1">
                <a:ea typeface="ＭＳ Ｐ明朝" charset="-128"/>
              </a:rPr>
              <a:t>ソルフェリーノの思い出</a:t>
            </a:r>
            <a:r>
              <a:rPr lang="en-US" altLang="ja-JP" b="1">
                <a:ea typeface="ＭＳ Ｐ明朝" charset="-128"/>
              </a:rPr>
              <a:t>』</a:t>
            </a:r>
            <a:r>
              <a:rPr lang="ja-JP" altLang="en-US" b="1">
                <a:ea typeface="ＭＳ Ｐ明朝" charset="-128"/>
              </a:rPr>
              <a:t>　です。</a:t>
            </a:r>
          </a:p>
          <a:p>
            <a:pPr eaLnBrk="1" hangingPunct="1"/>
            <a:r>
              <a:rPr lang="ja-JP" altLang="en-US" b="1">
                <a:ea typeface="ＭＳ Ｐ明朝" charset="-128"/>
              </a:rPr>
              <a:t>②</a:t>
            </a:r>
          </a:p>
          <a:p>
            <a:pPr eaLnBrk="1" hangingPunct="1"/>
            <a:r>
              <a:rPr lang="ja-JP" altLang="en-US" b="1">
                <a:ea typeface="ＭＳ Ｐ明朝" charset="-128"/>
              </a:rPr>
              <a:t>③そこには、二つのことが書かれていました。</a:t>
            </a:r>
          </a:p>
        </p:txBody>
      </p:sp>
      <p:sp>
        <p:nvSpPr>
          <p:cNvPr id="153604"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6A8EAE79-F1EB-4F21-8DEF-81BB17719C9C}" type="slidenum">
              <a:rPr lang="en-US" altLang="ja-JP" smtClean="0">
                <a:ea typeface="ＭＳ Ｐゴシック" charset="-128"/>
              </a:rPr>
              <a:pPr eaLnBrk="1" hangingPunct="1">
                <a:spcBef>
                  <a:spcPct val="0"/>
                </a:spcBef>
              </a:pPr>
              <a:t>10</a:t>
            </a:fld>
            <a:endParaRPr lang="en-US" altLang="ja-JP">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ー 1"/>
          <p:cNvSpPr>
            <a:spLocks noGrp="1" noRot="1" noChangeAspect="1" noTextEdit="1"/>
          </p:cNvSpPr>
          <p:nvPr>
            <p:ph type="sldImg"/>
          </p:nvPr>
        </p:nvSpPr>
        <p:spPr>
          <a:ln/>
        </p:spPr>
      </p:sp>
      <p:sp>
        <p:nvSpPr>
          <p:cNvPr id="154627" name="ノート プレースホルダー 2"/>
          <p:cNvSpPr>
            <a:spLocks noGrp="1"/>
          </p:cNvSpPr>
          <p:nvPr>
            <p:ph type="body" idx="1"/>
          </p:nvPr>
        </p:nvSpPr>
        <p:spPr>
          <a:noFill/>
        </p:spPr>
        <p:txBody>
          <a:bodyPr/>
          <a:lstStyle/>
          <a:p>
            <a:pPr eaLnBrk="1" hangingPunct="1"/>
            <a:r>
              <a:rPr lang="en-US" altLang="ja-JP" b="1">
                <a:ea typeface="ＭＳ Ｐ明朝" charset="-128"/>
              </a:rPr>
              <a:t>①</a:t>
            </a:r>
            <a:r>
              <a:rPr lang="ja-JP" altLang="en-US" b="1">
                <a:ea typeface="ＭＳ Ｐ明朝" charset="-128"/>
              </a:rPr>
              <a:t>やっとの思いで、</a:t>
            </a:r>
          </a:p>
          <a:p>
            <a:pPr eaLnBrk="1" hangingPunct="1"/>
            <a:r>
              <a:rPr lang="ja-JP" altLang="en-US" b="1">
                <a:ea typeface="ＭＳ Ｐ明朝" charset="-128"/>
              </a:rPr>
              <a:t>　　　最初の国際会議をジュネーブで開くことができました。</a:t>
            </a:r>
          </a:p>
          <a:p>
            <a:pPr eaLnBrk="1" hangingPunct="1"/>
            <a:endParaRPr lang="ja-JP" altLang="en-US" b="1">
              <a:ea typeface="ＭＳ Ｐ明朝" charset="-128"/>
            </a:endParaRPr>
          </a:p>
          <a:p>
            <a:pPr eaLnBrk="1" hangingPunct="1"/>
            <a:r>
              <a:rPr lang="ja-JP" altLang="en-US" b="1">
                <a:ea typeface="ＭＳ Ｐ明朝" charset="-128"/>
              </a:rPr>
              <a:t>②集まった代表は、何日も何日も話し合って、１０の約束を決めました。</a:t>
            </a:r>
          </a:p>
          <a:p>
            <a:pPr eaLnBrk="1" hangingPunct="1"/>
            <a:endParaRPr lang="ja-JP" altLang="en-US" b="1">
              <a:ea typeface="ＭＳ Ｐ明朝" charset="-128"/>
            </a:endParaRPr>
          </a:p>
          <a:p>
            <a:pPr eaLnBrk="1" hangingPunct="1"/>
            <a:r>
              <a:rPr lang="ja-JP" altLang="en-US" b="1">
                <a:ea typeface="ＭＳ Ｐ明朝" charset="-128"/>
              </a:rPr>
              <a:t>・大きな国が署名をして、約束してくれないと何にもなりません。</a:t>
            </a:r>
          </a:p>
          <a:p>
            <a:pPr eaLnBrk="1" hangingPunct="1"/>
            <a:r>
              <a:rPr lang="ja-JP" altLang="en-US" b="1">
                <a:ea typeface="ＭＳ Ｐ明朝" charset="-128"/>
              </a:rPr>
              <a:t>③次の年に　もう一度代表が集まって、大きな国も含めた</a:t>
            </a:r>
          </a:p>
          <a:p>
            <a:pPr eaLnBrk="1" hangingPunct="1"/>
            <a:r>
              <a:rPr lang="ja-JP" altLang="en-US" b="1">
                <a:ea typeface="ＭＳ Ｐ明朝" charset="-128"/>
              </a:rPr>
              <a:t>　　　　　　　　　　　　　　　　　　　１２の国が条約を結びました。</a:t>
            </a:r>
          </a:p>
          <a:p>
            <a:pPr eaLnBrk="1" hangingPunct="1"/>
            <a:endParaRPr lang="ja-JP" altLang="en-US" b="1">
              <a:ea typeface="ＭＳ Ｐ明朝" charset="-128"/>
            </a:endParaRPr>
          </a:p>
          <a:p>
            <a:endParaRPr lang="ja-JP" altLang="en-US">
              <a:ea typeface="ＭＳ Ｐ明朝" charset="-128"/>
            </a:endParaRPr>
          </a:p>
        </p:txBody>
      </p:sp>
      <p:sp>
        <p:nvSpPr>
          <p:cNvPr id="15462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A64AD01-285E-4B26-9EE2-985D86E67B5C}" type="slidenum">
              <a:rPr lang="en-US" altLang="ja-JP" smtClean="0">
                <a:ea typeface="ＭＳ Ｐゴシック" charset="-128"/>
              </a:rPr>
              <a:pPr eaLnBrk="1" hangingPunct="1">
                <a:spcBef>
                  <a:spcPct val="0"/>
                </a:spcBef>
              </a:pPr>
              <a:t>11</a:t>
            </a:fld>
            <a:endParaRPr lang="en-US" altLang="ja-JP">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1363" indent="-284163" eaLnBrk="0" hangingPunct="0">
              <a:spcBef>
                <a:spcPct val="30000"/>
              </a:spcBef>
              <a:defRPr kumimoji="1" sz="1200">
                <a:solidFill>
                  <a:schemeClr val="tx1"/>
                </a:solidFill>
                <a:latin typeface="Arial" charset="0"/>
                <a:ea typeface="ＭＳ Ｐ明朝" charset="-128"/>
              </a:defRPr>
            </a:lvl2pPr>
            <a:lvl3pPr marL="1141413" indent="-227013" eaLnBrk="0" hangingPunct="0">
              <a:spcBef>
                <a:spcPct val="30000"/>
              </a:spcBef>
              <a:defRPr kumimoji="1" sz="1200">
                <a:solidFill>
                  <a:schemeClr val="tx1"/>
                </a:solidFill>
                <a:latin typeface="Arial" charset="0"/>
                <a:ea typeface="ＭＳ Ｐ明朝" charset="-128"/>
              </a:defRPr>
            </a:lvl3pPr>
            <a:lvl4pPr marL="1598613" indent="-227013" eaLnBrk="0" hangingPunct="0">
              <a:spcBef>
                <a:spcPct val="30000"/>
              </a:spcBef>
              <a:defRPr kumimoji="1" sz="1200">
                <a:solidFill>
                  <a:schemeClr val="tx1"/>
                </a:solidFill>
                <a:latin typeface="Arial" charset="0"/>
                <a:ea typeface="ＭＳ Ｐ明朝" charset="-128"/>
              </a:defRPr>
            </a:lvl4pPr>
            <a:lvl5pPr marL="2055813" indent="-227013" eaLnBrk="0" hangingPunct="0">
              <a:spcBef>
                <a:spcPct val="30000"/>
              </a:spcBef>
              <a:defRPr kumimoji="1" sz="1200">
                <a:solidFill>
                  <a:schemeClr val="tx1"/>
                </a:solidFill>
                <a:latin typeface="Arial" charset="0"/>
                <a:ea typeface="ＭＳ Ｐ明朝" charset="-128"/>
              </a:defRPr>
            </a:lvl5pPr>
            <a:lvl6pPr marL="2513013" indent="-227013" eaLnBrk="0" fontAlgn="base" hangingPunct="0">
              <a:spcBef>
                <a:spcPct val="30000"/>
              </a:spcBef>
              <a:spcAft>
                <a:spcPct val="0"/>
              </a:spcAft>
              <a:defRPr kumimoji="1" sz="1200">
                <a:solidFill>
                  <a:schemeClr val="tx1"/>
                </a:solidFill>
                <a:latin typeface="Arial" charset="0"/>
                <a:ea typeface="ＭＳ Ｐ明朝" charset="-128"/>
              </a:defRPr>
            </a:lvl6pPr>
            <a:lvl7pPr marL="2970213" indent="-227013" eaLnBrk="0" fontAlgn="base" hangingPunct="0">
              <a:spcBef>
                <a:spcPct val="30000"/>
              </a:spcBef>
              <a:spcAft>
                <a:spcPct val="0"/>
              </a:spcAft>
              <a:defRPr kumimoji="1" sz="1200">
                <a:solidFill>
                  <a:schemeClr val="tx1"/>
                </a:solidFill>
                <a:latin typeface="Arial" charset="0"/>
                <a:ea typeface="ＭＳ Ｐ明朝" charset="-128"/>
              </a:defRPr>
            </a:lvl7pPr>
            <a:lvl8pPr marL="3427413" indent="-227013" eaLnBrk="0" fontAlgn="base" hangingPunct="0">
              <a:spcBef>
                <a:spcPct val="30000"/>
              </a:spcBef>
              <a:spcAft>
                <a:spcPct val="0"/>
              </a:spcAft>
              <a:defRPr kumimoji="1" sz="1200">
                <a:solidFill>
                  <a:schemeClr val="tx1"/>
                </a:solidFill>
                <a:latin typeface="Arial" charset="0"/>
                <a:ea typeface="ＭＳ Ｐ明朝" charset="-128"/>
              </a:defRPr>
            </a:lvl8pPr>
            <a:lvl9pPr marL="3884613" indent="-227013"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713706CA-BEB1-4A76-A33C-5F324152956B}" type="slidenum">
              <a:rPr lang="en-US" altLang="ja-JP" smtClean="0">
                <a:solidFill>
                  <a:srgbClr val="000000"/>
                </a:solidFill>
                <a:ea typeface="ＭＳ Ｐゴシック" charset="-128"/>
              </a:rPr>
              <a:pPr eaLnBrk="1" hangingPunct="1">
                <a:spcBef>
                  <a:spcPct val="0"/>
                </a:spcBef>
              </a:pPr>
              <a:t>12</a:t>
            </a:fld>
            <a:endParaRPr lang="en-US" altLang="ja-JP">
              <a:solidFill>
                <a:srgbClr val="000000"/>
              </a:solidFill>
              <a:ea typeface="ＭＳ Ｐゴシック" charset="-128"/>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ja-JP" altLang="ja-JP" dirty="0">
                <a:ea typeface="ＭＳ Ｐ明朝" charset="-128"/>
              </a:rPr>
              <a:t>・これは　このとき</a:t>
            </a:r>
            <a:r>
              <a:rPr lang="en-US" altLang="ja-JP" dirty="0">
                <a:ea typeface="ＭＳ Ｐ明朝" charset="-128"/>
              </a:rPr>
              <a:t>決(</a:t>
            </a:r>
            <a:r>
              <a:rPr lang="ja-JP" altLang="en-US" dirty="0">
                <a:ea typeface="ＭＳ Ｐ明朝" charset="-128"/>
              </a:rPr>
              <a:t>き</a:t>
            </a:r>
            <a:r>
              <a:rPr lang="en-US" altLang="ja-JP" dirty="0">
                <a:ea typeface="ＭＳ Ｐ明朝" charset="-128"/>
              </a:rPr>
              <a:t>)</a:t>
            </a:r>
            <a:r>
              <a:rPr lang="ja-JP" altLang="ja-JP" dirty="0">
                <a:ea typeface="ＭＳ Ｐ明朝" charset="-128"/>
              </a:rPr>
              <a:t>まった　</a:t>
            </a:r>
            <a:r>
              <a:rPr lang="en-US" altLang="ja-JP" dirty="0" err="1">
                <a:ea typeface="ＭＳ Ｐ明朝" charset="-128"/>
              </a:rPr>
              <a:t>赤十字</a:t>
            </a:r>
            <a:r>
              <a:rPr lang="en-US" altLang="ja-JP" dirty="0">
                <a:ea typeface="ＭＳ Ｐ明朝" charset="-128"/>
              </a:rPr>
              <a:t>(</a:t>
            </a:r>
            <a:r>
              <a:rPr lang="ja-JP" altLang="en-US" dirty="0">
                <a:ea typeface="ＭＳ Ｐ明朝" charset="-128"/>
              </a:rPr>
              <a:t>せきじゅうじ</a:t>
            </a:r>
            <a:r>
              <a:rPr lang="en-US" altLang="ja-JP" dirty="0">
                <a:ea typeface="ＭＳ Ｐ明朝" charset="-128"/>
              </a:rPr>
              <a:t>)</a:t>
            </a:r>
            <a:r>
              <a:rPr lang="ja-JP" altLang="ja-JP" dirty="0">
                <a:ea typeface="ＭＳ Ｐ明朝" charset="-128"/>
              </a:rPr>
              <a:t>のマーク　です。　　　　　　　　　　　　　　　　　　　　　　　　　　１１</a:t>
            </a:r>
          </a:p>
          <a:p>
            <a:endParaRPr lang="en-US" altLang="ja-JP" dirty="0">
              <a:ea typeface="ＭＳ Ｐ明朝" charset="-128"/>
            </a:endParaRPr>
          </a:p>
          <a:p>
            <a:r>
              <a:rPr lang="ja-JP" altLang="ja-JP" dirty="0">
                <a:ea typeface="ＭＳ Ｐ明朝" charset="-128"/>
              </a:rPr>
              <a:t>・デュナン</a:t>
            </a:r>
            <a:r>
              <a:rPr lang="en-US" altLang="ja-JP" dirty="0">
                <a:ea typeface="ＭＳ Ｐ明朝" charset="-128"/>
              </a:rPr>
              <a:t>  </a:t>
            </a:r>
            <a:r>
              <a:rPr lang="ja-JP" altLang="ja-JP" dirty="0">
                <a:ea typeface="ＭＳ Ｐ明朝" charset="-128"/>
              </a:rPr>
              <a:t>と</a:t>
            </a:r>
            <a:r>
              <a:rPr lang="en-US" altLang="ja-JP" dirty="0">
                <a:ea typeface="ＭＳ Ｐ明朝" charset="-128"/>
              </a:rPr>
              <a:t>  </a:t>
            </a:r>
            <a:r>
              <a:rPr lang="ja-JP" altLang="ja-JP" dirty="0">
                <a:ea typeface="ＭＳ Ｐ明朝" charset="-128"/>
              </a:rPr>
              <a:t>スイスの人たちの　</a:t>
            </a:r>
            <a:r>
              <a:rPr lang="en-US" altLang="ja-JP" dirty="0" err="1">
                <a:ea typeface="ＭＳ Ｐ明朝" charset="-128"/>
              </a:rPr>
              <a:t>努力</a:t>
            </a:r>
            <a:r>
              <a:rPr lang="en-US" altLang="ja-JP" dirty="0">
                <a:ea typeface="ＭＳ Ｐ明朝" charset="-128"/>
              </a:rPr>
              <a:t>(</a:t>
            </a:r>
            <a:r>
              <a:rPr lang="ja-JP" altLang="en-US" dirty="0">
                <a:ea typeface="ＭＳ Ｐ明朝" charset="-128"/>
              </a:rPr>
              <a:t>どりょく</a:t>
            </a:r>
            <a:r>
              <a:rPr lang="en-US" altLang="ja-JP" dirty="0">
                <a:ea typeface="ＭＳ Ｐ明朝" charset="-128"/>
              </a:rPr>
              <a:t>)</a:t>
            </a:r>
            <a:r>
              <a:rPr lang="ja-JP" altLang="ja-JP" dirty="0">
                <a:ea typeface="ＭＳ Ｐ明朝" charset="-128"/>
              </a:rPr>
              <a:t>をたたえ、　スイスの</a:t>
            </a:r>
            <a:r>
              <a:rPr lang="en-US" altLang="ja-JP" dirty="0" err="1">
                <a:ea typeface="ＭＳ Ｐ明朝" charset="-128"/>
              </a:rPr>
              <a:t>国旗</a:t>
            </a:r>
            <a:r>
              <a:rPr lang="en-US" altLang="ja-JP" dirty="0">
                <a:ea typeface="ＭＳ Ｐ明朝" charset="-128"/>
              </a:rPr>
              <a:t>(</a:t>
            </a:r>
            <a:r>
              <a:rPr lang="ja-JP" altLang="en-US" dirty="0">
                <a:ea typeface="ＭＳ Ｐ明朝" charset="-128"/>
              </a:rPr>
              <a:t>こっき</a:t>
            </a:r>
            <a:r>
              <a:rPr lang="en-US" altLang="ja-JP" dirty="0">
                <a:ea typeface="ＭＳ Ｐ明朝" charset="-128"/>
              </a:rPr>
              <a:t>)</a:t>
            </a:r>
            <a:r>
              <a:rPr lang="ja-JP" altLang="ja-JP" dirty="0">
                <a:ea typeface="ＭＳ Ｐ明朝" charset="-128"/>
              </a:rPr>
              <a:t>の</a:t>
            </a:r>
            <a:r>
              <a:rPr lang="en-US" altLang="ja-JP" dirty="0">
                <a:ea typeface="ＭＳ Ｐ明朝" charset="-128"/>
              </a:rPr>
              <a:t>色(</a:t>
            </a:r>
            <a:r>
              <a:rPr lang="ja-JP" altLang="en-US" dirty="0">
                <a:ea typeface="ＭＳ Ｐ明朝" charset="-128"/>
              </a:rPr>
              <a:t>いろ</a:t>
            </a:r>
            <a:r>
              <a:rPr lang="en-US" altLang="ja-JP" dirty="0">
                <a:ea typeface="ＭＳ Ｐ明朝" charset="-128"/>
              </a:rPr>
              <a:t>)</a:t>
            </a:r>
            <a:r>
              <a:rPr lang="ja-JP" altLang="ja-JP" dirty="0">
                <a:ea typeface="ＭＳ Ｐ明朝" charset="-128"/>
              </a:rPr>
              <a:t>を </a:t>
            </a:r>
            <a:r>
              <a:rPr lang="en-US" altLang="ja-JP" dirty="0">
                <a:ea typeface="ＭＳ Ｐ明朝" charset="-128"/>
              </a:rPr>
              <a:t>逆(</a:t>
            </a:r>
            <a:r>
              <a:rPr lang="ja-JP" altLang="en-US" dirty="0">
                <a:ea typeface="ＭＳ Ｐ明朝" charset="-128"/>
              </a:rPr>
              <a:t>ぎゃく</a:t>
            </a:r>
            <a:r>
              <a:rPr lang="en-US" altLang="ja-JP" dirty="0">
                <a:ea typeface="ＭＳ Ｐ明朝" charset="-128"/>
              </a:rPr>
              <a:t>)</a:t>
            </a:r>
            <a:r>
              <a:rPr lang="ja-JP" altLang="ja-JP" dirty="0">
                <a:ea typeface="ＭＳ Ｐ明朝" charset="-128"/>
              </a:rPr>
              <a:t>にしたものになりました。　ようやく、デュナンのうったえが　ひとつのかたちになって　スタートしたのでした。</a:t>
            </a:r>
          </a:p>
          <a:p>
            <a:endParaRPr lang="en-US" altLang="ja-JP" dirty="0">
              <a:ea typeface="ＭＳ Ｐ明朝" charset="-128"/>
            </a:endParaRPr>
          </a:p>
          <a:p>
            <a:r>
              <a:rPr lang="ja-JP" altLang="ja-JP" dirty="0">
                <a:ea typeface="ＭＳ Ｐ明朝" charset="-128"/>
              </a:rPr>
              <a:t>・しかし、　デュナンは赤十字のことに</a:t>
            </a:r>
            <a:r>
              <a:rPr lang="en-US" altLang="ja-JP" dirty="0" err="1">
                <a:ea typeface="ＭＳ Ｐ明朝" charset="-128"/>
              </a:rPr>
              <a:t>夢中</a:t>
            </a:r>
            <a:r>
              <a:rPr lang="en-US" altLang="ja-JP" dirty="0">
                <a:ea typeface="ＭＳ Ｐ明朝" charset="-128"/>
              </a:rPr>
              <a:t>(</a:t>
            </a:r>
            <a:r>
              <a:rPr lang="ja-JP" altLang="en-US" dirty="0">
                <a:ea typeface="ＭＳ Ｐ明朝" charset="-128"/>
              </a:rPr>
              <a:t>むちゅう</a:t>
            </a:r>
            <a:r>
              <a:rPr lang="en-US" altLang="ja-JP" dirty="0">
                <a:ea typeface="ＭＳ Ｐ明朝" charset="-128"/>
              </a:rPr>
              <a:t>)</a:t>
            </a:r>
            <a:r>
              <a:rPr lang="ja-JP" altLang="ja-JP" dirty="0">
                <a:ea typeface="ＭＳ Ｐ明朝" charset="-128"/>
              </a:rPr>
              <a:t>になりすぎ、　</a:t>
            </a:r>
            <a:r>
              <a:rPr lang="en-US" altLang="ja-JP" dirty="0" err="1">
                <a:ea typeface="ＭＳ Ｐ明朝" charset="-128"/>
              </a:rPr>
              <a:t>自分</a:t>
            </a:r>
            <a:r>
              <a:rPr lang="en-US" altLang="ja-JP" dirty="0">
                <a:ea typeface="ＭＳ Ｐ明朝" charset="-128"/>
              </a:rPr>
              <a:t>(</a:t>
            </a:r>
            <a:r>
              <a:rPr lang="ja-JP" altLang="en-US" dirty="0">
                <a:ea typeface="ＭＳ Ｐ明朝" charset="-128"/>
              </a:rPr>
              <a:t>じぶん</a:t>
            </a:r>
            <a:r>
              <a:rPr lang="en-US" altLang="ja-JP" dirty="0">
                <a:ea typeface="ＭＳ Ｐ明朝" charset="-128"/>
              </a:rPr>
              <a:t>)</a:t>
            </a:r>
            <a:r>
              <a:rPr lang="ja-JP" altLang="ja-JP" dirty="0">
                <a:ea typeface="ＭＳ Ｐ明朝" charset="-128"/>
              </a:rPr>
              <a:t>の</a:t>
            </a:r>
            <a:r>
              <a:rPr lang="en-US" altLang="ja-JP" dirty="0" err="1">
                <a:ea typeface="ＭＳ Ｐ明朝" charset="-128"/>
              </a:rPr>
              <a:t>仕事</a:t>
            </a:r>
            <a:r>
              <a:rPr lang="en-US" altLang="ja-JP" dirty="0">
                <a:ea typeface="ＭＳ Ｐ明朝" charset="-128"/>
              </a:rPr>
              <a:t>(</a:t>
            </a:r>
            <a:r>
              <a:rPr lang="ja-JP" altLang="en-US" dirty="0">
                <a:ea typeface="ＭＳ Ｐ明朝" charset="-128"/>
              </a:rPr>
              <a:t>しごと</a:t>
            </a:r>
            <a:r>
              <a:rPr lang="en-US" altLang="ja-JP" dirty="0">
                <a:ea typeface="ＭＳ Ｐ明朝" charset="-128"/>
              </a:rPr>
              <a:t>)</a:t>
            </a:r>
            <a:r>
              <a:rPr lang="ja-JP" altLang="ja-JP" dirty="0">
                <a:ea typeface="ＭＳ Ｐ明朝" charset="-128"/>
              </a:rPr>
              <a:t>に</a:t>
            </a:r>
            <a:r>
              <a:rPr lang="en-US" altLang="ja-JP" dirty="0" err="1">
                <a:ea typeface="ＭＳ Ｐ明朝" charset="-128"/>
              </a:rPr>
              <a:t>失敗</a:t>
            </a:r>
            <a:r>
              <a:rPr lang="en-US" altLang="ja-JP" dirty="0">
                <a:ea typeface="ＭＳ Ｐ明朝" charset="-128"/>
              </a:rPr>
              <a:t>(</a:t>
            </a:r>
            <a:r>
              <a:rPr lang="ja-JP" altLang="en-US" dirty="0">
                <a:ea typeface="ＭＳ Ｐ明朝" charset="-128"/>
              </a:rPr>
              <a:t>しっぱい</a:t>
            </a:r>
            <a:r>
              <a:rPr lang="en-US" altLang="ja-JP" dirty="0">
                <a:ea typeface="ＭＳ Ｐ明朝" charset="-128"/>
              </a:rPr>
              <a:t>)</a:t>
            </a:r>
            <a:r>
              <a:rPr lang="ja-JP" altLang="ja-JP" dirty="0">
                <a:ea typeface="ＭＳ Ｐ明朝" charset="-128"/>
              </a:rPr>
              <a:t>してしまいます。</a:t>
            </a:r>
          </a:p>
          <a:p>
            <a:endParaRPr lang="en-US" altLang="ja-JP" dirty="0">
              <a:ea typeface="ＭＳ Ｐ明朝" charset="-128"/>
            </a:endParaRPr>
          </a:p>
          <a:p>
            <a:r>
              <a:rPr lang="ja-JP" altLang="ja-JP" dirty="0">
                <a:ea typeface="ＭＳ Ｐ明朝" charset="-128"/>
              </a:rPr>
              <a:t>・スイスを</a:t>
            </a:r>
            <a:r>
              <a:rPr lang="en-US" altLang="ja-JP" dirty="0">
                <a:ea typeface="ＭＳ Ｐ明朝" charset="-128"/>
              </a:rPr>
              <a:t>去(</a:t>
            </a:r>
            <a:r>
              <a:rPr lang="ja-JP" altLang="en-US" dirty="0">
                <a:ea typeface="ＭＳ Ｐ明朝" charset="-128"/>
              </a:rPr>
              <a:t>さ</a:t>
            </a:r>
            <a:r>
              <a:rPr lang="en-US" altLang="ja-JP" dirty="0">
                <a:ea typeface="ＭＳ Ｐ明朝" charset="-128"/>
              </a:rPr>
              <a:t>)</a:t>
            </a:r>
            <a:r>
              <a:rPr lang="ja-JP" altLang="ja-JP" dirty="0">
                <a:ea typeface="ＭＳ Ｐ明朝" charset="-128"/>
              </a:rPr>
              <a:t>り、　ひとりで赤十字の</a:t>
            </a:r>
            <a:r>
              <a:rPr lang="en-US" altLang="ja-JP" dirty="0" err="1">
                <a:ea typeface="ＭＳ Ｐ明朝" charset="-128"/>
              </a:rPr>
              <a:t>活動</a:t>
            </a:r>
            <a:r>
              <a:rPr lang="en-US" altLang="ja-JP" dirty="0">
                <a:ea typeface="ＭＳ Ｐ明朝" charset="-128"/>
              </a:rPr>
              <a:t>(</a:t>
            </a:r>
            <a:r>
              <a:rPr lang="ja-JP" altLang="en-US" dirty="0">
                <a:ea typeface="ＭＳ Ｐ明朝" charset="-128"/>
              </a:rPr>
              <a:t>かつどう</a:t>
            </a:r>
            <a:r>
              <a:rPr lang="en-US" altLang="ja-JP" dirty="0">
                <a:ea typeface="ＭＳ Ｐ明朝" charset="-128"/>
              </a:rPr>
              <a:t>)</a:t>
            </a:r>
            <a:r>
              <a:rPr lang="ja-JP" altLang="ja-JP" dirty="0">
                <a:ea typeface="ＭＳ Ｐ明朝" charset="-128"/>
              </a:rPr>
              <a:t>を</a:t>
            </a:r>
            <a:r>
              <a:rPr lang="en-US" altLang="ja-JP" dirty="0">
                <a:ea typeface="ＭＳ Ｐ明朝" charset="-128"/>
              </a:rPr>
              <a:t>広(</a:t>
            </a:r>
            <a:r>
              <a:rPr lang="ja-JP" altLang="en-US" dirty="0">
                <a:ea typeface="ＭＳ Ｐ明朝" charset="-128"/>
              </a:rPr>
              <a:t>ひろ</a:t>
            </a:r>
            <a:r>
              <a:rPr lang="en-US" altLang="ja-JP" dirty="0">
                <a:ea typeface="ＭＳ Ｐ明朝" charset="-128"/>
              </a:rPr>
              <a:t>)</a:t>
            </a:r>
            <a:r>
              <a:rPr lang="ja-JP" altLang="ja-JP" dirty="0">
                <a:ea typeface="ＭＳ Ｐ明朝" charset="-128"/>
              </a:rPr>
              <a:t>めながら、　</a:t>
            </a:r>
            <a:r>
              <a:rPr lang="en-US" altLang="ja-JP" dirty="0" err="1">
                <a:ea typeface="ＭＳ Ｐ明朝" charset="-128"/>
              </a:rPr>
              <a:t>各地</a:t>
            </a:r>
            <a:r>
              <a:rPr lang="en-US" altLang="ja-JP" dirty="0">
                <a:ea typeface="ＭＳ Ｐ明朝" charset="-128"/>
              </a:rPr>
              <a:t>(</a:t>
            </a:r>
            <a:r>
              <a:rPr lang="ja-JP" altLang="en-US" dirty="0">
                <a:ea typeface="ＭＳ Ｐ明朝" charset="-128"/>
              </a:rPr>
              <a:t>かくち</a:t>
            </a:r>
            <a:r>
              <a:rPr lang="en-US" altLang="ja-JP" dirty="0">
                <a:ea typeface="ＭＳ Ｐ明朝" charset="-128"/>
              </a:rPr>
              <a:t>)</a:t>
            </a:r>
            <a:r>
              <a:rPr lang="ja-JP" altLang="ja-JP" dirty="0">
                <a:ea typeface="ＭＳ Ｐ明朝" charset="-128"/>
              </a:rPr>
              <a:t>を</a:t>
            </a:r>
            <a:r>
              <a:rPr lang="en-US" altLang="ja-JP" dirty="0">
                <a:ea typeface="ＭＳ Ｐ明朝" charset="-128"/>
              </a:rPr>
              <a:t>転々(</a:t>
            </a:r>
            <a:r>
              <a:rPr lang="ja-JP" altLang="en-US" dirty="0">
                <a:ea typeface="ＭＳ Ｐ明朝" charset="-128"/>
              </a:rPr>
              <a:t>てんてん</a:t>
            </a:r>
            <a:r>
              <a:rPr lang="en-US" altLang="ja-JP" dirty="0">
                <a:ea typeface="ＭＳ Ｐ明朝" charset="-128"/>
              </a:rPr>
              <a:t>)</a:t>
            </a:r>
            <a:r>
              <a:rPr lang="ja-JP" altLang="ja-JP" dirty="0">
                <a:ea typeface="ＭＳ Ｐ明朝" charset="-128"/>
              </a:rPr>
              <a:t>とする</a:t>
            </a:r>
            <a:r>
              <a:rPr lang="en-US" altLang="ja-JP" dirty="0" err="1">
                <a:ea typeface="ＭＳ Ｐ明朝" charset="-128"/>
              </a:rPr>
              <a:t>生活</a:t>
            </a:r>
            <a:r>
              <a:rPr lang="en-US" altLang="ja-JP" dirty="0">
                <a:ea typeface="ＭＳ Ｐ明朝" charset="-128"/>
              </a:rPr>
              <a:t>(</a:t>
            </a:r>
            <a:r>
              <a:rPr lang="ja-JP" altLang="en-US" dirty="0">
                <a:ea typeface="ＭＳ Ｐ明朝" charset="-128"/>
              </a:rPr>
              <a:t>せいかつ</a:t>
            </a:r>
            <a:r>
              <a:rPr lang="en-US" altLang="ja-JP" dirty="0">
                <a:ea typeface="ＭＳ Ｐ明朝" charset="-128"/>
              </a:rPr>
              <a:t>)</a:t>
            </a:r>
            <a:r>
              <a:rPr lang="ja-JP" altLang="ja-JP" dirty="0">
                <a:ea typeface="ＭＳ Ｐ明朝" charset="-128"/>
              </a:rPr>
              <a:t>をつづけました。</a:t>
            </a:r>
          </a:p>
          <a:p>
            <a:endParaRPr lang="en-US" altLang="ja-JP" b="1" dirty="0">
              <a:ea typeface="ＭＳ Ｐ明朝" charset="-128"/>
            </a:endParaRPr>
          </a:p>
          <a:p>
            <a:endParaRPr lang="en-US" altLang="ja-JP" b="1" dirty="0">
              <a:ea typeface="ＭＳ Ｐ明朝" charset="-128"/>
            </a:endParaRPr>
          </a:p>
          <a:p>
            <a:r>
              <a:rPr lang="ja-JP" altLang="ja-JP" b="1" dirty="0">
                <a:ea typeface="ＭＳ Ｐ明朝" charset="-128"/>
              </a:rPr>
              <a:t>＜詳細文章＞</a:t>
            </a:r>
            <a:endParaRPr lang="ja-JP" altLang="ja-JP" dirty="0">
              <a:ea typeface="ＭＳ Ｐ明朝" charset="-128"/>
            </a:endParaRPr>
          </a:p>
          <a:p>
            <a:r>
              <a:rPr lang="ja-JP" altLang="ja-JP" b="1" dirty="0">
                <a:ea typeface="ＭＳ Ｐ明朝" charset="-128"/>
              </a:rPr>
              <a:t>　同じ年の十月、ヨーロッパの</a:t>
            </a:r>
            <a:r>
              <a:rPr lang="en-US" altLang="ja-JP" b="1" dirty="0">
                <a:ea typeface="ＭＳ Ｐ明朝" charset="-128"/>
              </a:rPr>
              <a:t>16</a:t>
            </a:r>
            <a:r>
              <a:rPr lang="ja-JP" altLang="ja-JP" b="1" dirty="0">
                <a:ea typeface="ＭＳ Ｐ明朝" charset="-128"/>
              </a:rPr>
              <a:t>か国の代表がジュネーブに集まって国際会議を開き、赤十字の設立を決定しました。</a:t>
            </a:r>
            <a:endParaRPr lang="ja-JP" altLang="ja-JP" dirty="0">
              <a:ea typeface="ＭＳ Ｐ明朝" charset="-128"/>
            </a:endParaRPr>
          </a:p>
          <a:p>
            <a:r>
              <a:rPr lang="ja-JP" altLang="ja-JP" b="1" dirty="0">
                <a:ea typeface="ＭＳ Ｐ明朝" charset="-128"/>
              </a:rPr>
              <a:t>そして、負傷者は敵味方の区別なく看護すること、看護にあたる人は中立として扱うことなどが取り決められました。</a:t>
            </a:r>
            <a:endParaRPr lang="ja-JP" altLang="ja-JP" dirty="0">
              <a:ea typeface="ＭＳ Ｐ明朝" charset="-128"/>
            </a:endParaRPr>
          </a:p>
          <a:p>
            <a:r>
              <a:rPr lang="ja-JP" altLang="ja-JP" b="1" dirty="0">
                <a:ea typeface="ＭＳ Ｐ明朝" charset="-128"/>
              </a:rPr>
              <a:t>　アンリー・デュナンはこの会議の間、少し下がったところに机を置いて書記の役を務めていました。</a:t>
            </a:r>
            <a:endParaRPr lang="en-US" altLang="ja-JP" b="1" dirty="0">
              <a:ea typeface="ＭＳ Ｐ明朝" charset="-128"/>
            </a:endParaRPr>
          </a:p>
          <a:p>
            <a:r>
              <a:rPr lang="ja-JP" altLang="ja-JP" b="1" dirty="0">
                <a:ea typeface="ＭＳ Ｐ明朝" charset="-128"/>
              </a:rPr>
              <a:t>やがて会議を終わりに近づいた時、発言を求めて立ち上がった人がいました。そして、</a:t>
            </a:r>
            <a:endParaRPr lang="ja-JP" altLang="ja-JP" dirty="0">
              <a:ea typeface="ＭＳ Ｐ明朝" charset="-128"/>
            </a:endParaRPr>
          </a:p>
          <a:p>
            <a:r>
              <a:rPr lang="ja-JP" altLang="ja-JP" b="1" dirty="0">
                <a:ea typeface="ＭＳ Ｐ明朝" charset="-128"/>
              </a:rPr>
              <a:t>「この気高い人道的な取り決めを生み出した人は誰でしょう。</a:t>
            </a:r>
            <a:endParaRPr lang="en-US" altLang="ja-JP" b="1" dirty="0">
              <a:ea typeface="ＭＳ Ｐ明朝" charset="-128"/>
            </a:endParaRPr>
          </a:p>
          <a:p>
            <a:r>
              <a:rPr lang="ja-JP" altLang="ja-JP" b="1" dirty="0">
                <a:ea typeface="ＭＳ Ｐ明朝" charset="-128"/>
              </a:rPr>
              <a:t>皆さんの陰に隠れるようにして遠慮深く座っているアンリー・デュナン氏です。この人類の恩人に心からの拍手を送ろうではありませんか。」</a:t>
            </a:r>
            <a:endParaRPr lang="ja-JP" altLang="ja-JP" dirty="0">
              <a:ea typeface="ＭＳ Ｐ明朝" charset="-128"/>
            </a:endParaRPr>
          </a:p>
          <a:p>
            <a:r>
              <a:rPr lang="ja-JP" altLang="ja-JP" b="1" dirty="0">
                <a:ea typeface="ＭＳ Ｐ明朝" charset="-128"/>
              </a:rPr>
              <a:t>会場から盛んな拍手が起こりました。アンリー・デュナンは思わずこみあげてくる涙を懸命にこらえていました。</a:t>
            </a:r>
            <a:endParaRPr lang="ja-JP" altLang="ja-JP" dirty="0">
              <a:ea typeface="ＭＳ Ｐ明朝" charset="-128"/>
            </a:endParaRPr>
          </a:p>
          <a:p>
            <a:r>
              <a:rPr lang="ja-JP" altLang="ja-JP" b="1" dirty="0">
                <a:ea typeface="ＭＳ Ｐ明朝" charset="-128"/>
              </a:rPr>
              <a:t>　この会議で、赤十字のしるしも定められました。</a:t>
            </a:r>
            <a:endParaRPr lang="en-US" altLang="ja-JP" b="1" dirty="0">
              <a:ea typeface="ＭＳ Ｐ明朝" charset="-128"/>
            </a:endParaRPr>
          </a:p>
          <a:p>
            <a:r>
              <a:rPr lang="ja-JP" altLang="ja-JP" b="1" dirty="0">
                <a:ea typeface="ＭＳ Ｐ明朝" charset="-128"/>
              </a:rPr>
              <a:t>それはアンリー・デュナンとその祖国のスイスの人たちの功績を記念して、スイスの国旗の色を逆にした「白地に赤の十字」になりました。</a:t>
            </a:r>
            <a:r>
              <a:rPr lang="en-US" altLang="ja-JP" b="1" dirty="0">
                <a:ea typeface="ＭＳ Ｐ明朝" charset="-128"/>
              </a:rPr>
              <a:t>1864</a:t>
            </a:r>
            <a:r>
              <a:rPr lang="ja-JP" altLang="ja-JP" b="1" dirty="0">
                <a:ea typeface="ＭＳ Ｐ明朝" charset="-128"/>
              </a:rPr>
              <a:t>年</a:t>
            </a:r>
            <a:r>
              <a:rPr lang="en-US" altLang="ja-JP" b="1" dirty="0">
                <a:ea typeface="ＭＳ Ｐ明朝" charset="-128"/>
              </a:rPr>
              <a:t>8</a:t>
            </a:r>
            <a:r>
              <a:rPr lang="ja-JP" altLang="ja-JP" b="1" dirty="0">
                <a:ea typeface="ＭＳ Ｐ明朝" charset="-128"/>
              </a:rPr>
              <a:t>月、再びジュネーブで会議が開かれ、</a:t>
            </a:r>
            <a:endParaRPr lang="en-US" altLang="ja-JP" b="1" dirty="0">
              <a:ea typeface="ＭＳ Ｐ明朝" charset="-128"/>
            </a:endParaRPr>
          </a:p>
          <a:p>
            <a:r>
              <a:rPr lang="ja-JP" altLang="ja-JP" b="1" dirty="0">
                <a:ea typeface="ＭＳ Ｐ明朝" charset="-128"/>
              </a:rPr>
              <a:t>赤十字条約（ジュネーブ条約）が正式に成立しました。</a:t>
            </a:r>
            <a:endParaRPr lang="ja-JP" altLang="ja-JP" dirty="0">
              <a:ea typeface="ＭＳ Ｐ明朝" charset="-128"/>
            </a:endParaRPr>
          </a:p>
          <a:p>
            <a:pPr eaLnBrk="1" hangingPunct="1"/>
            <a:endParaRPr lang="ja-JP" altLang="en-US" dirty="0">
              <a:ea typeface="ＭＳ Ｐ明朝"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kumimoji="1" sz="1100">
                <a:solidFill>
                  <a:schemeClr val="tx1"/>
                </a:solidFill>
                <a:latin typeface="Arial" charset="0"/>
                <a:ea typeface="ＭＳ Ｐ明朝" pitchFamily="18" charset="-128"/>
              </a:defRPr>
            </a:lvl1pPr>
            <a:lvl2pPr marL="714887" indent="-274163" eaLnBrk="0" hangingPunct="0">
              <a:spcBef>
                <a:spcPct val="30000"/>
              </a:spcBef>
              <a:defRPr kumimoji="1" sz="1100">
                <a:solidFill>
                  <a:schemeClr val="tx1"/>
                </a:solidFill>
                <a:latin typeface="Arial" charset="0"/>
                <a:ea typeface="ＭＳ Ｐ明朝" pitchFamily="18" charset="-128"/>
              </a:defRPr>
            </a:lvl2pPr>
            <a:lvl3pPr marL="1101074" indent="-219626" eaLnBrk="0" hangingPunct="0">
              <a:spcBef>
                <a:spcPct val="30000"/>
              </a:spcBef>
              <a:defRPr kumimoji="1" sz="1100">
                <a:solidFill>
                  <a:schemeClr val="tx1"/>
                </a:solidFill>
                <a:latin typeface="Arial" charset="0"/>
                <a:ea typeface="ＭＳ Ｐ明朝" pitchFamily="18" charset="-128"/>
              </a:defRPr>
            </a:lvl3pPr>
            <a:lvl4pPr marL="1541797" indent="-219626" eaLnBrk="0" hangingPunct="0">
              <a:spcBef>
                <a:spcPct val="30000"/>
              </a:spcBef>
              <a:defRPr kumimoji="1" sz="1100">
                <a:solidFill>
                  <a:schemeClr val="tx1"/>
                </a:solidFill>
                <a:latin typeface="Arial" charset="0"/>
                <a:ea typeface="ＭＳ Ｐ明朝" pitchFamily="18" charset="-128"/>
              </a:defRPr>
            </a:lvl4pPr>
            <a:lvl5pPr marL="1982522" indent="-219626" eaLnBrk="0" hangingPunct="0">
              <a:spcBef>
                <a:spcPct val="30000"/>
              </a:spcBef>
              <a:defRPr kumimoji="1" sz="1100">
                <a:solidFill>
                  <a:schemeClr val="tx1"/>
                </a:solidFill>
                <a:latin typeface="Arial" charset="0"/>
                <a:ea typeface="ＭＳ Ｐ明朝" pitchFamily="18" charset="-128"/>
              </a:defRPr>
            </a:lvl5pPr>
            <a:lvl6pPr marL="2407032" indent="-219626" eaLnBrk="0" fontAlgn="base" hangingPunct="0">
              <a:spcBef>
                <a:spcPct val="30000"/>
              </a:spcBef>
              <a:spcAft>
                <a:spcPct val="0"/>
              </a:spcAft>
              <a:defRPr kumimoji="1" sz="1100">
                <a:solidFill>
                  <a:schemeClr val="tx1"/>
                </a:solidFill>
                <a:latin typeface="Arial" charset="0"/>
                <a:ea typeface="ＭＳ Ｐ明朝" pitchFamily="18" charset="-128"/>
              </a:defRPr>
            </a:lvl6pPr>
            <a:lvl7pPr marL="2831542" indent="-21962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256053" indent="-21962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680563" indent="-21962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C0CC351-D2E0-4C37-8BD8-EDEA9010E9CA}" type="slidenum">
              <a:rPr lang="en-US" altLang="ja-JP" smtClean="0">
                <a:ea typeface="ＭＳ Ｐゴシック" charset="-128"/>
              </a:rPr>
              <a:pPr eaLnBrk="1" hangingPunct="1">
                <a:spcBef>
                  <a:spcPct val="0"/>
                </a:spcBef>
              </a:pPr>
              <a:t>13</a:t>
            </a:fld>
            <a:endParaRPr lang="en-US" altLang="ja-JP">
              <a:ea typeface="ＭＳ Ｐゴシック"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ja-JP" altLang="ja-JP"/>
              <a:t>・それから７</a:t>
            </a:r>
            <a:r>
              <a:rPr lang="en-US" altLang="ja-JP"/>
              <a:t>年後(</a:t>
            </a:r>
            <a:r>
              <a:rPr lang="ja-JP" altLang="en-US"/>
              <a:t>ねんご</a:t>
            </a:r>
            <a:r>
              <a:rPr lang="en-US" altLang="ja-JP"/>
              <a:t>)</a:t>
            </a:r>
            <a:r>
              <a:rPr lang="ja-JP" altLang="ja-JP"/>
              <a:t>、　　　フランスとプロシア　の</a:t>
            </a:r>
            <a:r>
              <a:rPr lang="en-US" altLang="ja-JP"/>
              <a:t>間(</a:t>
            </a:r>
            <a:r>
              <a:rPr lang="ja-JP" altLang="en-US"/>
              <a:t>あいだ</a:t>
            </a:r>
            <a:r>
              <a:rPr lang="en-US" altLang="ja-JP"/>
              <a:t>)</a:t>
            </a:r>
            <a:r>
              <a:rPr lang="ja-JP" altLang="ja-JP"/>
              <a:t>で、　　</a:t>
            </a:r>
            <a:r>
              <a:rPr lang="en-US" altLang="ja-JP"/>
              <a:t>戦争(</a:t>
            </a:r>
            <a:r>
              <a:rPr lang="ja-JP" altLang="en-US"/>
              <a:t>せんそう</a:t>
            </a:r>
            <a:r>
              <a:rPr lang="en-US" altLang="ja-JP"/>
              <a:t>)</a:t>
            </a:r>
            <a:r>
              <a:rPr lang="ja-JP" altLang="ja-JP"/>
              <a:t>がはじまりました。　　　　　　　　１２</a:t>
            </a:r>
          </a:p>
          <a:p>
            <a:endParaRPr lang="en-US" altLang="ja-JP"/>
          </a:p>
          <a:p>
            <a:r>
              <a:rPr lang="ja-JP" altLang="ja-JP"/>
              <a:t>・デュナンは　</a:t>
            </a:r>
            <a:r>
              <a:rPr lang="en-US" altLang="ja-JP"/>
              <a:t>再(</a:t>
            </a:r>
            <a:r>
              <a:rPr lang="ja-JP" altLang="en-US"/>
              <a:t>ふたた</a:t>
            </a:r>
            <a:r>
              <a:rPr lang="en-US" altLang="ja-JP"/>
              <a:t>)</a:t>
            </a:r>
            <a:r>
              <a:rPr lang="ja-JP" altLang="ja-JP"/>
              <a:t>び　</a:t>
            </a:r>
            <a:r>
              <a:rPr lang="en-US" altLang="ja-JP"/>
              <a:t>戦場(</a:t>
            </a:r>
            <a:r>
              <a:rPr lang="ja-JP" altLang="en-US"/>
              <a:t>せんじょう</a:t>
            </a:r>
            <a:r>
              <a:rPr lang="en-US" altLang="ja-JP"/>
              <a:t>)</a:t>
            </a:r>
            <a:r>
              <a:rPr lang="ja-JP" altLang="ja-JP"/>
              <a:t>に</a:t>
            </a:r>
            <a:r>
              <a:rPr lang="en-US" altLang="ja-JP"/>
              <a:t>立(</a:t>
            </a:r>
            <a:r>
              <a:rPr lang="ja-JP" altLang="en-US"/>
              <a:t>た</a:t>
            </a:r>
            <a:r>
              <a:rPr lang="en-US" altLang="ja-JP"/>
              <a:t>)</a:t>
            </a:r>
            <a:r>
              <a:rPr lang="ja-JP" altLang="ja-JP"/>
              <a:t>っていました。　　そして、　　</a:t>
            </a:r>
            <a:r>
              <a:rPr lang="en-US" altLang="ja-JP"/>
              <a:t>傷(</a:t>
            </a:r>
            <a:r>
              <a:rPr lang="ja-JP" altLang="en-US"/>
              <a:t>きず</a:t>
            </a:r>
            <a:r>
              <a:rPr lang="en-US" altLang="ja-JP"/>
              <a:t>)</a:t>
            </a:r>
            <a:r>
              <a:rPr lang="ja-JP" altLang="ja-JP"/>
              <a:t>ついた</a:t>
            </a:r>
            <a:r>
              <a:rPr lang="en-US" altLang="ja-JP"/>
              <a:t>人(</a:t>
            </a:r>
            <a:r>
              <a:rPr lang="ja-JP" altLang="en-US"/>
              <a:t>ひと</a:t>
            </a:r>
            <a:r>
              <a:rPr lang="en-US" altLang="ja-JP"/>
              <a:t>)</a:t>
            </a:r>
            <a:r>
              <a:rPr lang="ja-JP" altLang="ja-JP"/>
              <a:t>たちを　</a:t>
            </a:r>
            <a:r>
              <a:rPr lang="en-US" altLang="ja-JP"/>
              <a:t>舟(</a:t>
            </a:r>
            <a:r>
              <a:rPr lang="ja-JP" altLang="en-US"/>
              <a:t>ふね</a:t>
            </a:r>
            <a:r>
              <a:rPr lang="en-US" altLang="ja-JP"/>
              <a:t>)</a:t>
            </a:r>
            <a:r>
              <a:rPr lang="ja-JP" altLang="ja-JP"/>
              <a:t>に乗せ　</a:t>
            </a:r>
          </a:p>
          <a:p>
            <a:endParaRPr lang="en-US" altLang="ja-JP"/>
          </a:p>
          <a:p>
            <a:r>
              <a:rPr lang="en-US" altLang="ja-JP"/>
              <a:t>避難(</a:t>
            </a:r>
            <a:r>
              <a:rPr lang="ja-JP" altLang="en-US"/>
              <a:t>ひなん</a:t>
            </a:r>
            <a:r>
              <a:rPr lang="en-US" altLang="ja-JP"/>
              <a:t>)</a:t>
            </a:r>
            <a:r>
              <a:rPr lang="ja-JP" altLang="ja-JP"/>
              <a:t>させていました。　　デュナンが　</a:t>
            </a:r>
            <a:r>
              <a:rPr lang="en-US" altLang="ja-JP"/>
              <a:t>赤十字(</a:t>
            </a:r>
            <a:r>
              <a:rPr lang="ja-JP" altLang="en-US"/>
              <a:t>せきじゅうじ</a:t>
            </a:r>
            <a:r>
              <a:rPr lang="en-US" altLang="ja-JP"/>
              <a:t>)</a:t>
            </a:r>
            <a:r>
              <a:rPr lang="ja-JP" altLang="ja-JP"/>
              <a:t>の</a:t>
            </a:r>
            <a:r>
              <a:rPr lang="en-US" altLang="ja-JP"/>
              <a:t>旗(</a:t>
            </a:r>
            <a:r>
              <a:rPr lang="ja-JP" altLang="en-US"/>
              <a:t>はた</a:t>
            </a:r>
            <a:r>
              <a:rPr lang="en-US" altLang="ja-JP"/>
              <a:t>)</a:t>
            </a:r>
            <a:r>
              <a:rPr lang="ja-JP" altLang="ja-JP"/>
              <a:t>　を大きくふると、　</a:t>
            </a:r>
            <a:r>
              <a:rPr lang="en-US" altLang="ja-JP"/>
              <a:t>攻撃(</a:t>
            </a:r>
            <a:r>
              <a:rPr lang="ja-JP" altLang="en-US"/>
              <a:t>こうげき</a:t>
            </a:r>
            <a:r>
              <a:rPr lang="en-US" altLang="ja-JP"/>
              <a:t>)</a:t>
            </a:r>
            <a:r>
              <a:rPr lang="ja-JP" altLang="ja-JP"/>
              <a:t>は　ぴたりとやみました。</a:t>
            </a:r>
          </a:p>
          <a:p>
            <a:endParaRPr lang="en-US" altLang="ja-JP"/>
          </a:p>
          <a:p>
            <a:r>
              <a:rPr lang="ja-JP" altLang="ja-JP"/>
              <a:t>「　この</a:t>
            </a:r>
            <a:r>
              <a:rPr lang="en-US" altLang="ja-JP"/>
              <a:t>旗(</a:t>
            </a:r>
            <a:r>
              <a:rPr lang="ja-JP" altLang="en-US"/>
              <a:t>はた</a:t>
            </a:r>
            <a:r>
              <a:rPr lang="en-US" altLang="ja-JP"/>
              <a:t>)</a:t>
            </a:r>
            <a:r>
              <a:rPr lang="ja-JP" altLang="ja-JP"/>
              <a:t>の</a:t>
            </a:r>
            <a:r>
              <a:rPr lang="en-US" altLang="ja-JP"/>
              <a:t>下(</a:t>
            </a:r>
            <a:r>
              <a:rPr lang="ja-JP" altLang="en-US"/>
              <a:t>した</a:t>
            </a:r>
            <a:r>
              <a:rPr lang="en-US" altLang="ja-JP"/>
              <a:t>)</a:t>
            </a:r>
            <a:r>
              <a:rPr lang="ja-JP" altLang="ja-JP"/>
              <a:t>には、　　傷ついた</a:t>
            </a:r>
            <a:r>
              <a:rPr lang="en-US" altLang="ja-JP"/>
              <a:t>者(</a:t>
            </a:r>
            <a:r>
              <a:rPr lang="ja-JP" altLang="en-US"/>
              <a:t>もの</a:t>
            </a:r>
            <a:r>
              <a:rPr lang="en-US" altLang="ja-JP"/>
              <a:t>)</a:t>
            </a:r>
            <a:r>
              <a:rPr lang="ja-JP" altLang="ja-JP"/>
              <a:t>だけがいるので、　</a:t>
            </a:r>
            <a:r>
              <a:rPr lang="en-US" altLang="ja-JP"/>
              <a:t>攻(</a:t>
            </a:r>
            <a:r>
              <a:rPr lang="ja-JP" altLang="en-US"/>
              <a:t>せ</a:t>
            </a:r>
            <a:r>
              <a:rPr lang="en-US" altLang="ja-JP"/>
              <a:t>)</a:t>
            </a:r>
            <a:r>
              <a:rPr lang="ja-JP" altLang="ja-JP"/>
              <a:t>めてはいけない　」　</a:t>
            </a:r>
          </a:p>
          <a:p>
            <a:endParaRPr lang="en-US" altLang="ja-JP"/>
          </a:p>
          <a:p>
            <a:r>
              <a:rPr lang="ja-JP" altLang="ja-JP"/>
              <a:t>という、　　赤十字の</a:t>
            </a:r>
            <a:r>
              <a:rPr lang="en-US" altLang="ja-JP"/>
              <a:t>約束(</a:t>
            </a:r>
            <a:r>
              <a:rPr lang="ja-JP" altLang="en-US"/>
              <a:t>やくそく</a:t>
            </a:r>
            <a:r>
              <a:rPr lang="en-US" altLang="ja-JP"/>
              <a:t>)</a:t>
            </a:r>
            <a:r>
              <a:rPr lang="ja-JP" altLang="ja-JP"/>
              <a:t>を　　わかってくれていたのです。</a:t>
            </a:r>
          </a:p>
          <a:p>
            <a:endParaRPr lang="en-US" altLang="ja-JP" b="1"/>
          </a:p>
          <a:p>
            <a:endParaRPr lang="en-US" altLang="ja-JP" b="1"/>
          </a:p>
          <a:p>
            <a:r>
              <a:rPr lang="ja-JP" altLang="ja-JP" b="1"/>
              <a:t>＜詳細文章＞</a:t>
            </a:r>
            <a:endParaRPr lang="ja-JP" altLang="ja-JP"/>
          </a:p>
          <a:p>
            <a:r>
              <a:rPr lang="en-US" altLang="ja-JP" b="1"/>
              <a:t>1870</a:t>
            </a:r>
            <a:r>
              <a:rPr lang="ja-JP" altLang="ja-JP" b="1"/>
              <a:t>年に、フランスとプロシアとの間でまた戦争がはじまりました。</a:t>
            </a:r>
            <a:endParaRPr lang="en-US" altLang="ja-JP" b="1"/>
          </a:p>
          <a:p>
            <a:r>
              <a:rPr lang="ja-JP" altLang="ja-JP" b="1"/>
              <a:t>アンリー・デュナンはフランスの赤十字の人々とともに戦場に向かいました。　</a:t>
            </a:r>
            <a:endParaRPr lang="en-US" altLang="ja-JP" b="1"/>
          </a:p>
          <a:p>
            <a:r>
              <a:rPr lang="ja-JP" altLang="ja-JP" b="1"/>
              <a:t>ある時、アンリー・デュナンは傷ついた人たちを、川を下って安全な場所に導くことになりました。</a:t>
            </a:r>
            <a:endParaRPr lang="ja-JP" altLang="ja-JP"/>
          </a:p>
          <a:p>
            <a:r>
              <a:rPr lang="ja-JP" altLang="ja-JP" b="1"/>
              <a:t>対岸からはひっきりなしにプロシア軍の砲弾が飛んできました。４隻の小舟に乗った人々の顔は、恐ろしさに青ざめていました。</a:t>
            </a:r>
            <a:endParaRPr lang="en-US" altLang="ja-JP" b="1"/>
          </a:p>
          <a:p>
            <a:r>
              <a:rPr lang="ja-JP" altLang="ja-JP" b="1"/>
              <a:t>フランス軍の兵士たちは口々に叫びました。　「危ない。やめろ。命を捨てに行くようなものだぞ。」</a:t>
            </a:r>
            <a:endParaRPr lang="ja-JP" altLang="ja-JP"/>
          </a:p>
          <a:p>
            <a:r>
              <a:rPr lang="ja-JP" altLang="ja-JP" b="1"/>
              <a:t>しかし、先頭の小舟に乗り込んだアンリー・デュナンは、手に持った赤十字の旗を信じていました。</a:t>
            </a:r>
            <a:endParaRPr lang="en-US" altLang="ja-JP" b="1"/>
          </a:p>
          <a:p>
            <a:r>
              <a:rPr lang="ja-JP" altLang="ja-JP" b="1"/>
              <a:t>４隻の小舟は川岸を離れました。フランス軍の兵士たちは、かたずをのんで見守りました。</a:t>
            </a:r>
            <a:endParaRPr lang="ja-JP" altLang="ja-JP"/>
          </a:p>
          <a:p>
            <a:r>
              <a:rPr lang="ja-JP" altLang="ja-JP" b="1"/>
              <a:t>アンリー・デュナンは強い願いを込めて、大きな赤十字の旗を左右にゆっくりと振り続けました。</a:t>
            </a:r>
            <a:endParaRPr lang="ja-JP" altLang="ja-JP"/>
          </a:p>
          <a:p>
            <a:r>
              <a:rPr lang="ja-JP" altLang="ja-JP" b="1"/>
              <a:t>すると、今まで盛んに鳴り響いていたプロシア軍の大砲の音がぴたりとやみました。</a:t>
            </a:r>
            <a:endParaRPr lang="en-US" altLang="ja-JP" b="1"/>
          </a:p>
          <a:p>
            <a:r>
              <a:rPr lang="ja-JP" altLang="ja-JP" b="1"/>
              <a:t>静まり返った川を４隻の小舟は静かに進んでいきました。（中略）</a:t>
            </a:r>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F01712FB-6291-46FB-91AB-336DCCD48305}" type="slidenum">
              <a:rPr lang="en-US" altLang="ja-JP" smtClean="0">
                <a:ea typeface="ＭＳ Ｐゴシック" charset="-128"/>
              </a:rPr>
              <a:pPr eaLnBrk="1" hangingPunct="1">
                <a:spcBef>
                  <a:spcPct val="0"/>
                </a:spcBef>
              </a:pPr>
              <a:t>14</a:t>
            </a:fld>
            <a:endParaRPr lang="en-US" altLang="ja-JP">
              <a:ea typeface="ＭＳ Ｐゴシック"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ja-JP" altLang="en-US">
              <a:ea typeface="ＭＳ Ｐ明朝" charset="-128"/>
            </a:endParaRPr>
          </a:p>
          <a:p>
            <a:r>
              <a:rPr lang="ja-JP" altLang="ja-JP">
                <a:ea typeface="ＭＳ Ｐ明朝" charset="-128"/>
              </a:rPr>
              <a:t>・こうして、</a:t>
            </a:r>
            <a:r>
              <a:rPr lang="en-US" altLang="ja-JP">
                <a:ea typeface="ＭＳ Ｐ明朝" charset="-128"/>
              </a:rPr>
              <a:t>1901</a:t>
            </a:r>
            <a:r>
              <a:rPr lang="ja-JP" altLang="ja-JP">
                <a:ea typeface="ＭＳ Ｐ明朝" charset="-128"/>
              </a:rPr>
              <a:t>年、　デュナンの</a:t>
            </a:r>
            <a:r>
              <a:rPr lang="en-US" altLang="ja-JP">
                <a:ea typeface="ＭＳ Ｐ明朝" charset="-128"/>
              </a:rPr>
              <a:t>努力(</a:t>
            </a:r>
            <a:r>
              <a:rPr lang="ja-JP" altLang="en-US">
                <a:ea typeface="ＭＳ Ｐ明朝" charset="-128"/>
              </a:rPr>
              <a:t>どりょく</a:t>
            </a:r>
            <a:r>
              <a:rPr lang="en-US" altLang="ja-JP">
                <a:ea typeface="ＭＳ Ｐ明朝" charset="-128"/>
              </a:rPr>
              <a:t>)</a:t>
            </a:r>
            <a:r>
              <a:rPr lang="ja-JP" altLang="ja-JP">
                <a:ea typeface="ＭＳ Ｐ明朝" charset="-128"/>
              </a:rPr>
              <a:t>が</a:t>
            </a:r>
            <a:r>
              <a:rPr lang="en-US" altLang="ja-JP">
                <a:ea typeface="ＭＳ Ｐ明朝" charset="-128"/>
              </a:rPr>
              <a:t>認(</a:t>
            </a:r>
            <a:r>
              <a:rPr lang="ja-JP" altLang="en-US">
                <a:ea typeface="ＭＳ Ｐ明朝" charset="-128"/>
              </a:rPr>
              <a:t>みと</a:t>
            </a:r>
            <a:r>
              <a:rPr lang="en-US" altLang="ja-JP">
                <a:ea typeface="ＭＳ Ｐ明朝" charset="-128"/>
              </a:rPr>
              <a:t>)</a:t>
            </a:r>
            <a:r>
              <a:rPr lang="ja-JP" altLang="ja-JP">
                <a:ea typeface="ＭＳ Ｐ明朝" charset="-128"/>
              </a:rPr>
              <a:t>められ、　　　　　　　　　　　　　　　　　　　　　　　　１３</a:t>
            </a:r>
          </a:p>
          <a:p>
            <a:r>
              <a:rPr lang="ja-JP" altLang="ja-JP">
                <a:ea typeface="ＭＳ Ｐ明朝" charset="-128"/>
              </a:rPr>
              <a:t>・</a:t>
            </a:r>
            <a:r>
              <a:rPr lang="en-US" altLang="ja-JP">
                <a:ea typeface="ＭＳ Ｐ明朝" charset="-128"/>
              </a:rPr>
              <a:t>第(</a:t>
            </a:r>
            <a:r>
              <a:rPr lang="ja-JP" altLang="en-US">
                <a:ea typeface="ＭＳ Ｐ明朝" charset="-128"/>
              </a:rPr>
              <a:t>だい</a:t>
            </a:r>
            <a:r>
              <a:rPr lang="en-US" altLang="ja-JP">
                <a:ea typeface="ＭＳ Ｐ明朝" charset="-128"/>
              </a:rPr>
              <a:t>)１回(</a:t>
            </a:r>
            <a:r>
              <a:rPr lang="ja-JP" altLang="en-US">
                <a:ea typeface="ＭＳ Ｐ明朝" charset="-128"/>
              </a:rPr>
              <a:t>かい</a:t>
            </a:r>
            <a:r>
              <a:rPr lang="en-US" altLang="ja-JP">
                <a:ea typeface="ＭＳ Ｐ明朝" charset="-128"/>
              </a:rPr>
              <a:t>)</a:t>
            </a:r>
            <a:r>
              <a:rPr lang="ja-JP" altLang="ja-JP">
                <a:ea typeface="ＭＳ Ｐ明朝" charset="-128"/>
              </a:rPr>
              <a:t>　　ノーベル</a:t>
            </a:r>
            <a:r>
              <a:rPr lang="en-US" altLang="ja-JP">
                <a:ea typeface="ＭＳ Ｐ明朝" charset="-128"/>
              </a:rPr>
              <a:t>平和(</a:t>
            </a:r>
            <a:r>
              <a:rPr lang="ja-JP" altLang="en-US">
                <a:ea typeface="ＭＳ Ｐ明朝" charset="-128"/>
              </a:rPr>
              <a:t>へいわ</a:t>
            </a:r>
            <a:r>
              <a:rPr lang="en-US" altLang="ja-JP">
                <a:ea typeface="ＭＳ Ｐ明朝" charset="-128"/>
              </a:rPr>
              <a:t>)賞(</a:t>
            </a:r>
            <a:r>
              <a:rPr lang="ja-JP" altLang="en-US">
                <a:ea typeface="ＭＳ Ｐ明朝" charset="-128"/>
              </a:rPr>
              <a:t>しょう</a:t>
            </a:r>
            <a:r>
              <a:rPr lang="en-US" altLang="ja-JP">
                <a:ea typeface="ＭＳ Ｐ明朝" charset="-128"/>
              </a:rPr>
              <a:t>)</a:t>
            </a:r>
            <a:r>
              <a:rPr lang="ja-JP" altLang="ja-JP">
                <a:ea typeface="ＭＳ Ｐ明朝" charset="-128"/>
              </a:rPr>
              <a:t>　　が　デュナンに</a:t>
            </a:r>
            <a:r>
              <a:rPr lang="en-US" altLang="ja-JP">
                <a:ea typeface="ＭＳ Ｐ明朝" charset="-128"/>
              </a:rPr>
              <a:t>贈(</a:t>
            </a:r>
            <a:r>
              <a:rPr lang="ja-JP" altLang="en-US">
                <a:ea typeface="ＭＳ Ｐ明朝" charset="-128"/>
              </a:rPr>
              <a:t>おく</a:t>
            </a:r>
            <a:r>
              <a:rPr lang="en-US" altLang="ja-JP">
                <a:ea typeface="ＭＳ Ｐ明朝" charset="-128"/>
              </a:rPr>
              <a:t>)</a:t>
            </a:r>
            <a:r>
              <a:rPr lang="ja-JP" altLang="ja-JP">
                <a:ea typeface="ＭＳ Ｐ明朝" charset="-128"/>
              </a:rPr>
              <a:t>られました。</a:t>
            </a:r>
          </a:p>
          <a:p>
            <a:r>
              <a:rPr lang="ja-JP" altLang="ja-JP">
                <a:ea typeface="ＭＳ Ｐ明朝" charset="-128"/>
              </a:rPr>
              <a:t>「</a:t>
            </a:r>
            <a:r>
              <a:rPr lang="en-US" altLang="ja-JP">
                <a:ea typeface="ＭＳ Ｐ明朝" charset="-128"/>
              </a:rPr>
              <a:t>各国民(</a:t>
            </a:r>
            <a:r>
              <a:rPr lang="ja-JP" altLang="en-US">
                <a:ea typeface="ＭＳ Ｐ明朝" charset="-128"/>
              </a:rPr>
              <a:t>かくこくみん</a:t>
            </a:r>
            <a:r>
              <a:rPr lang="en-US" altLang="ja-JP">
                <a:ea typeface="ＭＳ Ｐ明朝" charset="-128"/>
              </a:rPr>
              <a:t>)</a:t>
            </a:r>
            <a:r>
              <a:rPr lang="ja-JP" altLang="ja-JP">
                <a:ea typeface="ＭＳ Ｐ明朝" charset="-128"/>
              </a:rPr>
              <a:t>が　　</a:t>
            </a:r>
            <a:r>
              <a:rPr lang="en-US" altLang="ja-JP">
                <a:ea typeface="ＭＳ Ｐ明朝" charset="-128"/>
              </a:rPr>
              <a:t>団結(</a:t>
            </a:r>
            <a:r>
              <a:rPr lang="ja-JP" altLang="en-US">
                <a:ea typeface="ＭＳ Ｐ明朝" charset="-128"/>
              </a:rPr>
              <a:t>だんけつ</a:t>
            </a:r>
            <a:r>
              <a:rPr lang="en-US" altLang="ja-JP">
                <a:ea typeface="ＭＳ Ｐ明朝" charset="-128"/>
              </a:rPr>
              <a:t>)</a:t>
            </a:r>
            <a:r>
              <a:rPr lang="ja-JP" altLang="ja-JP">
                <a:ea typeface="ＭＳ Ｐ明朝" charset="-128"/>
              </a:rPr>
              <a:t>して、　</a:t>
            </a:r>
            <a:r>
              <a:rPr lang="en-US" altLang="ja-JP">
                <a:ea typeface="ＭＳ Ｐ明朝" charset="-128"/>
              </a:rPr>
              <a:t>良心(</a:t>
            </a:r>
            <a:r>
              <a:rPr lang="ja-JP" altLang="en-US">
                <a:ea typeface="ＭＳ Ｐ明朝" charset="-128"/>
              </a:rPr>
              <a:t>りょうしん</a:t>
            </a:r>
            <a:r>
              <a:rPr lang="en-US" altLang="ja-JP">
                <a:ea typeface="ＭＳ Ｐ明朝" charset="-128"/>
              </a:rPr>
              <a:t>)</a:t>
            </a:r>
            <a:r>
              <a:rPr lang="ja-JP" altLang="ja-JP">
                <a:ea typeface="ＭＳ Ｐ明朝" charset="-128"/>
              </a:rPr>
              <a:t>にしたがって</a:t>
            </a:r>
            <a:r>
              <a:rPr lang="en-US" altLang="ja-JP">
                <a:ea typeface="ＭＳ Ｐ明朝" charset="-128"/>
              </a:rPr>
              <a:t>行動(</a:t>
            </a:r>
            <a:r>
              <a:rPr lang="ja-JP" altLang="en-US">
                <a:ea typeface="ＭＳ Ｐ明朝" charset="-128"/>
              </a:rPr>
              <a:t>こうどう</a:t>
            </a:r>
            <a:r>
              <a:rPr lang="en-US" altLang="ja-JP">
                <a:ea typeface="ＭＳ Ｐ明朝" charset="-128"/>
              </a:rPr>
              <a:t>)</a:t>
            </a:r>
            <a:r>
              <a:rPr lang="ja-JP" altLang="ja-JP">
                <a:ea typeface="ＭＳ Ｐ明朝" charset="-128"/>
              </a:rPr>
              <a:t>すれば、　</a:t>
            </a:r>
            <a:r>
              <a:rPr lang="en-US" altLang="ja-JP">
                <a:ea typeface="ＭＳ Ｐ明朝" charset="-128"/>
              </a:rPr>
              <a:t>戦争(</a:t>
            </a:r>
            <a:r>
              <a:rPr lang="ja-JP" altLang="en-US">
                <a:ea typeface="ＭＳ Ｐ明朝" charset="-128"/>
              </a:rPr>
              <a:t>せんそう</a:t>
            </a:r>
            <a:r>
              <a:rPr lang="en-US" altLang="ja-JP">
                <a:ea typeface="ＭＳ Ｐ明朝" charset="-128"/>
              </a:rPr>
              <a:t>)</a:t>
            </a:r>
            <a:r>
              <a:rPr lang="ja-JP" altLang="ja-JP">
                <a:ea typeface="ＭＳ Ｐ明朝" charset="-128"/>
              </a:rPr>
              <a:t>を</a:t>
            </a:r>
            <a:r>
              <a:rPr lang="en-US" altLang="ja-JP">
                <a:ea typeface="ＭＳ Ｐ明朝" charset="-128"/>
              </a:rPr>
              <a:t>防(</a:t>
            </a:r>
            <a:r>
              <a:rPr lang="ja-JP" altLang="en-US">
                <a:ea typeface="ＭＳ Ｐ明朝" charset="-128"/>
              </a:rPr>
              <a:t>ふせ</a:t>
            </a:r>
            <a:r>
              <a:rPr lang="en-US" altLang="ja-JP">
                <a:ea typeface="ＭＳ Ｐ明朝" charset="-128"/>
              </a:rPr>
              <a:t>)</a:t>
            </a:r>
            <a:r>
              <a:rPr lang="ja-JP" altLang="ja-JP">
                <a:ea typeface="ＭＳ Ｐ明朝" charset="-128"/>
              </a:rPr>
              <a:t>ぐことができる。」</a:t>
            </a:r>
          </a:p>
          <a:p>
            <a:r>
              <a:rPr lang="ja-JP" altLang="ja-JP">
                <a:ea typeface="ＭＳ Ｐ明朝" charset="-128"/>
              </a:rPr>
              <a:t>・この　　アンリー・デュナンの</a:t>
            </a:r>
            <a:r>
              <a:rPr lang="en-US" altLang="ja-JP">
                <a:ea typeface="ＭＳ Ｐ明朝" charset="-128"/>
              </a:rPr>
              <a:t>言葉(</a:t>
            </a:r>
            <a:r>
              <a:rPr lang="ja-JP" altLang="en-US">
                <a:ea typeface="ＭＳ Ｐ明朝" charset="-128"/>
              </a:rPr>
              <a:t>ことば</a:t>
            </a:r>
            <a:r>
              <a:rPr lang="en-US" altLang="ja-JP">
                <a:ea typeface="ＭＳ Ｐ明朝" charset="-128"/>
              </a:rPr>
              <a:t>)</a:t>
            </a:r>
            <a:r>
              <a:rPr lang="ja-JP" altLang="ja-JP">
                <a:ea typeface="ＭＳ Ｐ明朝" charset="-128"/>
              </a:rPr>
              <a:t>　　は、　　</a:t>
            </a:r>
            <a:r>
              <a:rPr lang="en-US" altLang="ja-JP">
                <a:ea typeface="ＭＳ Ｐ明朝" charset="-128"/>
              </a:rPr>
              <a:t>今(</a:t>
            </a:r>
            <a:r>
              <a:rPr lang="ja-JP" altLang="en-US">
                <a:ea typeface="ＭＳ Ｐ明朝" charset="-128"/>
              </a:rPr>
              <a:t>いま</a:t>
            </a:r>
            <a:r>
              <a:rPr lang="en-US" altLang="ja-JP">
                <a:ea typeface="ＭＳ Ｐ明朝" charset="-128"/>
              </a:rPr>
              <a:t>)</a:t>
            </a:r>
            <a:r>
              <a:rPr lang="ja-JP" altLang="ja-JP">
                <a:ea typeface="ＭＳ Ｐ明朝" charset="-128"/>
              </a:rPr>
              <a:t>も　</a:t>
            </a:r>
            <a:r>
              <a:rPr lang="en-US" altLang="ja-JP">
                <a:ea typeface="ＭＳ Ｐ明朝" charset="-128"/>
              </a:rPr>
              <a:t>生(</a:t>
            </a:r>
            <a:r>
              <a:rPr lang="ja-JP" altLang="en-US">
                <a:ea typeface="ＭＳ Ｐ明朝" charset="-128"/>
              </a:rPr>
              <a:t>い</a:t>
            </a:r>
            <a:r>
              <a:rPr lang="en-US" altLang="ja-JP">
                <a:ea typeface="ＭＳ Ｐ明朝" charset="-128"/>
              </a:rPr>
              <a:t>)</a:t>
            </a:r>
            <a:r>
              <a:rPr lang="ja-JP" altLang="ja-JP">
                <a:ea typeface="ＭＳ Ｐ明朝" charset="-128"/>
              </a:rPr>
              <a:t>き</a:t>
            </a:r>
            <a:r>
              <a:rPr lang="en-US" altLang="ja-JP">
                <a:ea typeface="ＭＳ Ｐ明朝" charset="-128"/>
              </a:rPr>
              <a:t>続(</a:t>
            </a:r>
            <a:r>
              <a:rPr lang="ja-JP" altLang="en-US">
                <a:ea typeface="ＭＳ Ｐ明朝" charset="-128"/>
              </a:rPr>
              <a:t>つづ</a:t>
            </a:r>
            <a:r>
              <a:rPr lang="en-US" altLang="ja-JP">
                <a:ea typeface="ＭＳ Ｐ明朝" charset="-128"/>
              </a:rPr>
              <a:t>)</a:t>
            </a:r>
            <a:r>
              <a:rPr lang="ja-JP" altLang="ja-JP">
                <a:ea typeface="ＭＳ Ｐ明朝" charset="-128"/>
              </a:rPr>
              <a:t>けています。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ー 1"/>
          <p:cNvSpPr>
            <a:spLocks noGrp="1" noRot="1" noChangeAspect="1" noTextEdit="1"/>
          </p:cNvSpPr>
          <p:nvPr>
            <p:ph type="sldImg"/>
          </p:nvPr>
        </p:nvSpPr>
        <p:spPr>
          <a:ln/>
        </p:spPr>
      </p:sp>
      <p:sp>
        <p:nvSpPr>
          <p:cNvPr id="157699" name="ノート プレースホルダー 2"/>
          <p:cNvSpPr>
            <a:spLocks noGrp="1"/>
          </p:cNvSpPr>
          <p:nvPr>
            <p:ph type="body" idx="1"/>
          </p:nvPr>
        </p:nvSpPr>
        <p:spPr>
          <a:noFill/>
        </p:spPr>
        <p:txBody>
          <a:bodyPr/>
          <a:lstStyle/>
          <a:p>
            <a:r>
              <a:rPr lang="ja-JP" altLang="en-US" dirty="0">
                <a:ea typeface="ＭＳ Ｐ明朝" charset="-128"/>
              </a:rPr>
              <a:t>赤十字に加盟している国を、世界地図に塗ってみると</a:t>
            </a:r>
            <a:endParaRPr lang="en-US" altLang="ja-JP" dirty="0">
              <a:ea typeface="ＭＳ Ｐ明朝" charset="-128"/>
            </a:endParaRPr>
          </a:p>
          <a:p>
            <a:r>
              <a:rPr lang="ja-JP" altLang="en-US" dirty="0">
                <a:ea typeface="ＭＳ Ｐ明朝" charset="-128"/>
              </a:rPr>
              <a:t>このようになります。</a:t>
            </a:r>
            <a:endParaRPr lang="en-US" altLang="ja-JP" dirty="0">
              <a:ea typeface="ＭＳ Ｐ明朝" charset="-128"/>
            </a:endParaRPr>
          </a:p>
          <a:p>
            <a:endParaRPr lang="en-US" altLang="ja-JP" dirty="0">
              <a:ea typeface="ＭＳ Ｐ明朝" charset="-128"/>
            </a:endParaRPr>
          </a:p>
          <a:p>
            <a:r>
              <a:rPr lang="ja-JP" altLang="en-US" dirty="0">
                <a:ea typeface="ＭＳ Ｐ明朝" charset="-128"/>
              </a:rPr>
              <a:t>真ん中の緑色の地域は、赤新月、レッドクリスタルの旗を使用している地域です。</a:t>
            </a:r>
            <a:endParaRPr lang="en-US" altLang="ja-JP" dirty="0">
              <a:ea typeface="ＭＳ Ｐ明朝" charset="-128"/>
            </a:endParaRPr>
          </a:p>
          <a:p>
            <a:endParaRPr lang="en-US" altLang="ja-JP" dirty="0">
              <a:ea typeface="ＭＳ Ｐ明朝" charset="-128"/>
            </a:endParaRPr>
          </a:p>
          <a:p>
            <a:r>
              <a:rPr lang="ja-JP" altLang="en-US" dirty="0">
                <a:ea typeface="ＭＳ Ｐ明朝" charset="-128"/>
              </a:rPr>
              <a:t>戦争の多い地域で、今も戦争が起きています。</a:t>
            </a:r>
          </a:p>
        </p:txBody>
      </p:sp>
      <p:sp>
        <p:nvSpPr>
          <p:cNvPr id="157700"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1A88CE8B-682F-4DA5-8BDF-DD0F6E71BC3D}" type="slidenum">
              <a:rPr lang="en-US" altLang="ja-JP" smtClean="0">
                <a:ea typeface="ＭＳ Ｐゴシック" charset="-128"/>
              </a:rPr>
              <a:pPr eaLnBrk="1" hangingPunct="1">
                <a:spcBef>
                  <a:spcPct val="0"/>
                </a:spcBef>
              </a:pPr>
              <a:t>15</a:t>
            </a:fld>
            <a:endParaRPr lang="en-US" altLang="ja-JP">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610CE837-1031-482F-B56B-C615976032A0}" type="slidenum">
              <a:rPr lang="en-US" altLang="ja-JP" smtClean="0">
                <a:ea typeface="ＭＳ Ｐゴシック" charset="-128"/>
              </a:rPr>
              <a:pPr eaLnBrk="1" hangingPunct="1">
                <a:spcBef>
                  <a:spcPct val="0"/>
                </a:spcBef>
              </a:pPr>
              <a:t>16</a:t>
            </a:fld>
            <a:endParaRPr lang="en-US" altLang="ja-JP">
              <a:ea typeface="ＭＳ Ｐゴシック" charset="-128"/>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r>
              <a:rPr lang="en-US" altLang="ja-JP" b="1">
                <a:ea typeface="ＭＳ Ｐ明朝" charset="-128"/>
              </a:rPr>
              <a:t>①</a:t>
            </a:r>
            <a:r>
              <a:rPr lang="ja-JP" altLang="en-US" b="1">
                <a:ea typeface="ＭＳ Ｐ明朝" charset="-128"/>
              </a:rPr>
              <a:t>次に、日本赤十字社についてお話します。</a:t>
            </a:r>
          </a:p>
          <a:p>
            <a:pPr eaLnBrk="1" hangingPunct="1"/>
            <a:r>
              <a:rPr lang="ja-JP" altLang="en-US" b="1">
                <a:ea typeface="ＭＳ Ｐ明朝" charset="-128"/>
              </a:rPr>
              <a:t>②この写真の人は、佐野常民（さの　つねたみ）と言います。</a:t>
            </a:r>
          </a:p>
          <a:p>
            <a:pPr eaLnBrk="1" hangingPunct="1"/>
            <a:endParaRPr lang="ja-JP" altLang="en-US" b="1">
              <a:ea typeface="ＭＳ Ｐ明朝" charset="-128"/>
            </a:endParaRPr>
          </a:p>
          <a:p>
            <a:pPr eaLnBrk="1" hangingPunct="1"/>
            <a:r>
              <a:rPr lang="ja-JP" altLang="en-US" b="1">
                <a:ea typeface="ＭＳ Ｐ明朝" charset="-128"/>
              </a:rPr>
              <a:t>③江戸時代の終わりの頃、佐賀藩（さがはん）の侍だった佐野常民は、</a:t>
            </a:r>
          </a:p>
          <a:p>
            <a:pPr eaLnBrk="1" hangingPunct="1"/>
            <a:r>
              <a:rPr lang="ja-JP" altLang="en-US" b="1">
                <a:ea typeface="ＭＳ Ｐ明朝" charset="-128"/>
              </a:rPr>
              <a:t>　ヨーロッパの万国博覧会に行って、赤十字のことを知りました。</a:t>
            </a:r>
          </a:p>
          <a:p>
            <a:pPr eaLnBrk="1" hangingPunct="1"/>
            <a:endParaRPr lang="ja-JP" altLang="en-US" b="1">
              <a:ea typeface="ＭＳ Ｐ明朝" charset="-128"/>
            </a:endParaRPr>
          </a:p>
          <a:p>
            <a:pPr eaLnBrk="1" hangingPunct="1"/>
            <a:r>
              <a:rPr lang="ja-JP" altLang="en-US" b="1">
                <a:ea typeface="ＭＳ Ｐ明朝" charset="-128"/>
              </a:rPr>
              <a:t>・明治時代になって、二回目にヨーロッパに行ったとき、１８６７年</a:t>
            </a:r>
          </a:p>
          <a:p>
            <a:pPr eaLnBrk="1" hangingPunct="1"/>
            <a:r>
              <a:rPr lang="ja-JP" altLang="en-US" b="1">
                <a:ea typeface="ＭＳ Ｐ明朝" charset="-128"/>
              </a:rPr>
              <a:t>　</a:t>
            </a:r>
            <a:r>
              <a:rPr lang="en-US" altLang="ja-JP" b="1">
                <a:ea typeface="ＭＳ Ｐ明朝" charset="-128"/>
              </a:rPr>
              <a:t>『</a:t>
            </a:r>
            <a:r>
              <a:rPr lang="ja-JP" altLang="en-US" b="1">
                <a:ea typeface="ＭＳ Ｐ明朝" charset="-128"/>
              </a:rPr>
              <a:t>赤十字</a:t>
            </a:r>
            <a:r>
              <a:rPr lang="en-US" altLang="ja-JP" b="1">
                <a:ea typeface="ＭＳ Ｐ明朝" charset="-128"/>
              </a:rPr>
              <a:t>』</a:t>
            </a:r>
            <a:r>
              <a:rPr lang="ja-JP" altLang="en-US" b="1">
                <a:ea typeface="ＭＳ Ｐ明朝" charset="-128"/>
              </a:rPr>
              <a:t>がとても発展していることに　びっくりしました。</a:t>
            </a:r>
          </a:p>
          <a:p>
            <a:pPr eaLnBrk="1" hangingPunct="1"/>
            <a:endParaRPr lang="ja-JP" altLang="en-US" b="1">
              <a:ea typeface="ＭＳ Ｐ明朝" charset="-128"/>
            </a:endParaRPr>
          </a:p>
          <a:p>
            <a:pPr eaLnBrk="1" hangingPunct="1"/>
            <a:endParaRPr lang="ja-JP" altLang="en-US" b="1">
              <a:ea typeface="ＭＳ Ｐ明朝" charset="-128"/>
            </a:endParaRPr>
          </a:p>
          <a:p>
            <a:pPr eaLnBrk="1" hangingPunct="1"/>
            <a:endParaRPr lang="ja-JP" altLang="en-US" b="1">
              <a:ea typeface="ＭＳ Ｐ明朝" charset="-128"/>
            </a:endParaRPr>
          </a:p>
          <a:p>
            <a:pPr eaLnBrk="1" hangingPunct="1"/>
            <a:endParaRPr lang="ja-JP" altLang="en-US" b="1">
              <a:ea typeface="ＭＳ Ｐ明朝" charset="-128"/>
            </a:endParaRPr>
          </a:p>
          <a:p>
            <a:pPr eaLnBrk="1" hangingPunct="1"/>
            <a:r>
              <a:rPr lang="ja-JP" altLang="en-US" b="1">
                <a:ea typeface="ＭＳ Ｐ明朝" charset="-128"/>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ー 1"/>
          <p:cNvSpPr>
            <a:spLocks noGrp="1" noRot="1" noChangeAspect="1" noTextEdit="1"/>
          </p:cNvSpPr>
          <p:nvPr>
            <p:ph type="sldImg"/>
          </p:nvPr>
        </p:nvSpPr>
        <p:spPr>
          <a:ln/>
        </p:spPr>
      </p:sp>
      <p:sp>
        <p:nvSpPr>
          <p:cNvPr id="159747" name="ノート プレースホルダー 2"/>
          <p:cNvSpPr>
            <a:spLocks noGrp="1"/>
          </p:cNvSpPr>
          <p:nvPr>
            <p:ph type="body" idx="1"/>
          </p:nvPr>
        </p:nvSpPr>
        <p:spPr>
          <a:noFill/>
        </p:spPr>
        <p:txBody>
          <a:bodyPr/>
          <a:lstStyle/>
          <a:p>
            <a:r>
              <a:rPr lang="ja-JP" altLang="en-US" dirty="0">
                <a:ea typeface="ＭＳ Ｐ明朝" charset="-128"/>
              </a:rPr>
              <a:t>１８６３年　赤十字社ができたころ。</a:t>
            </a:r>
            <a:endParaRPr lang="en-US" altLang="ja-JP" dirty="0">
              <a:ea typeface="ＭＳ Ｐ明朝" charset="-128"/>
            </a:endParaRPr>
          </a:p>
          <a:p>
            <a:r>
              <a:rPr lang="ja-JP" altLang="en-US" dirty="0">
                <a:ea typeface="ＭＳ Ｐ明朝" charset="-128"/>
              </a:rPr>
              <a:t>日本は江戸幕府が終わり、明治維新を迎えようとしていました。</a:t>
            </a:r>
            <a:endParaRPr lang="en-US" altLang="ja-JP" dirty="0">
              <a:ea typeface="ＭＳ Ｐ明朝" charset="-128"/>
            </a:endParaRPr>
          </a:p>
          <a:p>
            <a:endParaRPr lang="en-US" altLang="ja-JP" dirty="0">
              <a:ea typeface="ＭＳ Ｐ明朝" charset="-128"/>
            </a:endParaRPr>
          </a:p>
          <a:p>
            <a:pPr eaLnBrk="1" hangingPunct="1"/>
            <a:r>
              <a:rPr lang="ja-JP" altLang="en-US" b="1" dirty="0">
                <a:ea typeface="ＭＳ Ｐ明朝" charset="-128"/>
              </a:rPr>
              <a:t>④その頃、日本でも九州で　１８７７年　西郷隆盛が</a:t>
            </a:r>
          </a:p>
          <a:p>
            <a:pPr eaLnBrk="1" hangingPunct="1"/>
            <a:r>
              <a:rPr lang="ja-JP" altLang="en-US" b="1" dirty="0">
                <a:ea typeface="ＭＳ Ｐ明朝" charset="-128"/>
              </a:rPr>
              <a:t>　　</a:t>
            </a:r>
            <a:r>
              <a:rPr lang="en-US" altLang="ja-JP" b="1" dirty="0">
                <a:ea typeface="ＭＳ Ｐ明朝" charset="-128"/>
              </a:rPr>
              <a:t>『</a:t>
            </a:r>
            <a:r>
              <a:rPr lang="ja-JP" altLang="en-US" b="1" dirty="0">
                <a:ea typeface="ＭＳ Ｐ明朝" charset="-128"/>
              </a:rPr>
              <a:t>西南の役（せいなんのえき）</a:t>
            </a:r>
            <a:r>
              <a:rPr lang="en-US" altLang="ja-JP" b="1" dirty="0">
                <a:ea typeface="ＭＳ Ｐ明朝" charset="-128"/>
              </a:rPr>
              <a:t>』</a:t>
            </a:r>
            <a:r>
              <a:rPr lang="ja-JP" altLang="en-US" b="1" dirty="0">
                <a:ea typeface="ＭＳ Ｐ明朝" charset="-128"/>
              </a:rPr>
              <a:t>という戦争を起こしました。</a:t>
            </a:r>
          </a:p>
          <a:p>
            <a:pPr eaLnBrk="1" hangingPunct="1"/>
            <a:endParaRPr lang="ja-JP" altLang="en-US" b="1" dirty="0">
              <a:ea typeface="ＭＳ Ｐ明朝" charset="-128"/>
            </a:endParaRPr>
          </a:p>
        </p:txBody>
      </p:sp>
      <p:sp>
        <p:nvSpPr>
          <p:cNvPr id="15974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B40D8D1B-6960-4B68-9440-35B0DFAF3CB1}" type="slidenum">
              <a:rPr lang="en-US" altLang="ja-JP" smtClean="0">
                <a:ea typeface="ＭＳ Ｐゴシック" charset="-128"/>
              </a:rPr>
              <a:pPr eaLnBrk="1" hangingPunct="1">
                <a:spcBef>
                  <a:spcPct val="0"/>
                </a:spcBef>
              </a:pPr>
              <a:t>17</a:t>
            </a:fld>
            <a:endParaRPr lang="en-US" altLang="ja-JP">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１８６３年　ヨーロッパで赤十字社ができたころ、日本は江戸幕府が終わり、明治維新を迎えようとしていた。</a:t>
            </a:r>
            <a:endParaRPr lang="en-US" altLang="ja-JP" sz="12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endParaRPr lang="en-US" altLang="ja-JP" sz="1200" b="1" dirty="0">
              <a:solidFill>
                <a:schemeClr val="accent6">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endParaRPr lang="en-US" altLang="ja-JP" sz="1200" b="1" dirty="0">
              <a:solidFill>
                <a:schemeClr val="accent6">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endParaRPr lang="en-US" altLang="ja-JP" sz="1200" b="1" dirty="0">
              <a:solidFill>
                <a:schemeClr val="accent6">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lang="ja-JP" altLang="en-US" sz="12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その頃、九州で　１８７７年　西郷隆盛が　</a:t>
            </a:r>
            <a:r>
              <a:rPr lang="en-US" altLang="ja-JP" sz="12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12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西南の役（せいなんのえき）</a:t>
            </a:r>
            <a:r>
              <a:rPr lang="en-US" altLang="ja-JP" sz="12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12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という戦争を起こし、死者が多数出た。</a:t>
            </a:r>
          </a:p>
          <a:p>
            <a:endParaRPr kumimoji="1" lang="ja-JP" altLang="en-US" dirty="0"/>
          </a:p>
        </p:txBody>
      </p:sp>
      <p:sp>
        <p:nvSpPr>
          <p:cNvPr id="4" name="スライド番号プレースホルダー 3"/>
          <p:cNvSpPr>
            <a:spLocks noGrp="1"/>
          </p:cNvSpPr>
          <p:nvPr>
            <p:ph type="sldNum" sz="quarter" idx="10"/>
          </p:nvPr>
        </p:nvSpPr>
        <p:spPr/>
        <p:txBody>
          <a:bodyPr/>
          <a:lstStyle/>
          <a:p>
            <a:fld id="{19876ADC-766F-475D-8268-3B55011EB056}" type="slidenum">
              <a:rPr kumimoji="1" lang="ja-JP" altLang="en-US" smtClean="0"/>
              <a:t>18</a:t>
            </a:fld>
            <a:endParaRPr kumimoji="1" lang="ja-JP" altLang="en-US"/>
          </a:p>
        </p:txBody>
      </p:sp>
    </p:spTree>
    <p:extLst>
      <p:ext uri="{BB962C8B-B14F-4D97-AF65-F5344CB8AC3E}">
        <p14:creationId xmlns:p14="http://schemas.microsoft.com/office/powerpoint/2010/main" val="21639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p:cNvSpPr>
            <a:spLocks noGrp="1" noRot="1" noChangeAspect="1" noTextEdit="1"/>
          </p:cNvSpPr>
          <p:nvPr>
            <p:ph type="sldImg"/>
          </p:nvPr>
        </p:nvSpPr>
        <p:spPr>
          <a:ln/>
        </p:spPr>
      </p:sp>
      <p:sp>
        <p:nvSpPr>
          <p:cNvPr id="160771" name="ノート プレースホルダー 2"/>
          <p:cNvSpPr>
            <a:spLocks noGrp="1"/>
          </p:cNvSpPr>
          <p:nvPr>
            <p:ph type="body" idx="1"/>
          </p:nvPr>
        </p:nvSpPr>
        <p:spPr>
          <a:noFill/>
        </p:spPr>
        <p:txBody>
          <a:bodyPr/>
          <a:lstStyle/>
          <a:p>
            <a:pPr eaLnBrk="1" hangingPunct="1"/>
            <a:r>
              <a:rPr lang="ja-JP" altLang="en-US" b="1" dirty="0">
                <a:ea typeface="ＭＳ Ｐ明朝" charset="-128"/>
              </a:rPr>
              <a:t>⑤佐野常民は、九州に行って、敵味方なく、戦争による負傷者を助け、</a:t>
            </a:r>
          </a:p>
          <a:p>
            <a:pPr eaLnBrk="1" hangingPunct="1"/>
            <a:r>
              <a:rPr lang="ja-JP" altLang="en-US" b="1" dirty="0">
                <a:ea typeface="ＭＳ Ｐ明朝" charset="-128"/>
              </a:rPr>
              <a:t>　</a:t>
            </a:r>
            <a:r>
              <a:rPr lang="en-US" altLang="ja-JP" b="1" dirty="0">
                <a:ea typeface="ＭＳ Ｐ明朝" charset="-128"/>
              </a:rPr>
              <a:t>『</a:t>
            </a:r>
            <a:r>
              <a:rPr lang="ja-JP" altLang="en-US" b="1" dirty="0">
                <a:ea typeface="ＭＳ Ｐ明朝" charset="-128"/>
              </a:rPr>
              <a:t>赤十字と同じような団体をつくらせてください。</a:t>
            </a:r>
            <a:r>
              <a:rPr lang="en-US" altLang="ja-JP" b="1" dirty="0">
                <a:ea typeface="ＭＳ Ｐ明朝" charset="-128"/>
              </a:rPr>
              <a:t>』</a:t>
            </a:r>
            <a:r>
              <a:rPr lang="ja-JP" altLang="en-US" b="1" dirty="0">
                <a:ea typeface="ＭＳ Ｐ明朝" charset="-128"/>
              </a:rPr>
              <a:t>と頼みました。</a:t>
            </a:r>
          </a:p>
          <a:p>
            <a:pPr eaLnBrk="1" hangingPunct="1"/>
            <a:endParaRPr lang="ja-JP" altLang="en-US" b="1" dirty="0">
              <a:ea typeface="ＭＳ Ｐ明朝" charset="-128"/>
            </a:endParaRPr>
          </a:p>
          <a:p>
            <a:pPr eaLnBrk="1" hangingPunct="1"/>
            <a:r>
              <a:rPr lang="ja-JP" altLang="en-US" b="1" dirty="0">
                <a:ea typeface="ＭＳ Ｐ明朝" charset="-128"/>
              </a:rPr>
              <a:t>⑥認められて、</a:t>
            </a:r>
            <a:r>
              <a:rPr lang="en-US" altLang="ja-JP" b="1" dirty="0">
                <a:ea typeface="ＭＳ Ｐ明朝" charset="-128"/>
              </a:rPr>
              <a:t>『</a:t>
            </a:r>
            <a:r>
              <a:rPr lang="ja-JP" altLang="en-US" b="1" dirty="0">
                <a:ea typeface="ＭＳ Ｐ明朝" charset="-128"/>
              </a:rPr>
              <a:t>博愛社（はくあいしゃ）</a:t>
            </a:r>
            <a:r>
              <a:rPr lang="en-US" altLang="ja-JP" b="1" dirty="0">
                <a:ea typeface="ＭＳ Ｐ明朝" charset="-128"/>
              </a:rPr>
              <a:t>』</a:t>
            </a:r>
            <a:r>
              <a:rPr lang="ja-JP" altLang="en-US" b="1" dirty="0">
                <a:ea typeface="ＭＳ Ｐ明朝" charset="-128"/>
              </a:rPr>
              <a:t>という名前をつけました。</a:t>
            </a:r>
          </a:p>
          <a:p>
            <a:pPr eaLnBrk="1" hangingPunct="1"/>
            <a:endParaRPr lang="ja-JP" altLang="en-US" b="1" dirty="0">
              <a:ea typeface="ＭＳ Ｐ明朝" charset="-128"/>
            </a:endParaRPr>
          </a:p>
          <a:p>
            <a:pPr eaLnBrk="1" hangingPunct="1"/>
            <a:endParaRPr lang="ja-JP" altLang="en-US" b="1" dirty="0">
              <a:ea typeface="ＭＳ Ｐ明朝" charset="-128"/>
            </a:endParaRPr>
          </a:p>
          <a:p>
            <a:endParaRPr lang="ja-JP" altLang="en-US" dirty="0">
              <a:ea typeface="ＭＳ Ｐ明朝" charset="-128"/>
            </a:endParaRPr>
          </a:p>
        </p:txBody>
      </p:sp>
      <p:sp>
        <p:nvSpPr>
          <p:cNvPr id="160772"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237F592E-7F51-4448-A13A-04C51C6B1314}" type="slidenum">
              <a:rPr lang="en-US" altLang="ja-JP" smtClean="0">
                <a:ea typeface="ＭＳ Ｐゴシック" charset="-128"/>
              </a:rPr>
              <a:pPr eaLnBrk="1" hangingPunct="1">
                <a:spcBef>
                  <a:spcPct val="0"/>
                </a:spcBef>
              </a:pPr>
              <a:t>19</a:t>
            </a:fld>
            <a:endParaRPr lang="en-US" altLang="ja-JP">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876ADC-766F-475D-8268-3B55011EB056}" type="slidenum">
              <a:rPr kumimoji="1" lang="ja-JP" altLang="en-US" smtClean="0"/>
              <a:t>2</a:t>
            </a:fld>
            <a:endParaRPr kumimoji="1" lang="ja-JP" altLang="en-US"/>
          </a:p>
        </p:txBody>
      </p:sp>
    </p:spTree>
    <p:extLst>
      <p:ext uri="{BB962C8B-B14F-4D97-AF65-F5344CB8AC3E}">
        <p14:creationId xmlns:p14="http://schemas.microsoft.com/office/powerpoint/2010/main" val="2308504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424FEC23-F2F4-4A2E-9C54-7E8F7F9CDE37}" type="slidenum">
              <a:rPr lang="en-US" altLang="ja-JP" smtClean="0">
                <a:ea typeface="ＭＳ Ｐゴシック" charset="-128"/>
              </a:rPr>
              <a:pPr eaLnBrk="1" hangingPunct="1">
                <a:spcBef>
                  <a:spcPct val="0"/>
                </a:spcBef>
              </a:pPr>
              <a:t>20</a:t>
            </a:fld>
            <a:endParaRPr lang="en-US" altLang="ja-JP">
              <a:ea typeface="ＭＳ Ｐゴシック" charset="-128"/>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altLang="ja-JP" sz="1400" b="1">
                <a:ea typeface="ＭＳ Ｐ明朝" charset="-128"/>
              </a:rPr>
              <a:t>①</a:t>
            </a:r>
            <a:r>
              <a:rPr lang="ja-JP" altLang="en-US" sz="1400" b="1">
                <a:ea typeface="ＭＳ Ｐ明朝" charset="-128"/>
              </a:rPr>
              <a:t>その博愛社も、</a:t>
            </a:r>
          </a:p>
          <a:p>
            <a:pPr eaLnBrk="1" hangingPunct="1"/>
            <a:r>
              <a:rPr lang="ja-JP" altLang="en-US" sz="1400" b="1">
                <a:ea typeface="ＭＳ Ｐ明朝" charset="-128"/>
              </a:rPr>
              <a:t>②ジュネーブ条約に加入し、</a:t>
            </a:r>
          </a:p>
          <a:p>
            <a:pPr eaLnBrk="1" hangingPunct="1"/>
            <a:r>
              <a:rPr lang="ja-JP" altLang="en-US" sz="1400" b="1">
                <a:ea typeface="ＭＳ Ｐ明朝" charset="-128"/>
              </a:rPr>
              <a:t>③ １８８７年には、日本赤十字社と名前をかえ、</a:t>
            </a:r>
          </a:p>
          <a:p>
            <a:pPr eaLnBrk="1" hangingPunct="1"/>
            <a:r>
              <a:rPr lang="ja-JP" altLang="en-US" sz="1400" b="1">
                <a:ea typeface="ＭＳ Ｐ明朝" charset="-128"/>
              </a:rPr>
              <a:t>　　　　　　　　国際赤十字の一員となったのです。</a:t>
            </a:r>
          </a:p>
          <a:p>
            <a:pPr eaLnBrk="1" hangingPunct="1"/>
            <a:endParaRPr lang="ja-JP" altLang="en-US" sz="1400" b="1">
              <a:ea typeface="ＭＳ Ｐ明朝" charset="-128"/>
            </a:endParaRPr>
          </a:p>
          <a:p>
            <a:pPr eaLnBrk="1" hangingPunct="1"/>
            <a:r>
              <a:rPr lang="ja-JP" altLang="en-US" sz="1400" b="1">
                <a:ea typeface="ＭＳ Ｐ明朝" charset="-128"/>
              </a:rPr>
              <a:t>④佐野常民は、切手にも登場しています。</a:t>
            </a:r>
          </a:p>
          <a:p>
            <a:pPr eaLnBrk="1" hangingPunct="1"/>
            <a:endParaRPr lang="ja-JP" altLang="en-US" sz="1400" b="1">
              <a:ea typeface="ＭＳ Ｐ明朝" charset="-128"/>
            </a:endParaRPr>
          </a:p>
          <a:p>
            <a:pPr eaLnBrk="1" hangingPunct="1"/>
            <a:r>
              <a:rPr lang="ja-JP" altLang="en-US" sz="1400" b="1">
                <a:ea typeface="ＭＳ Ｐ明朝" charset="-128"/>
              </a:rPr>
              <a:t>⑤赤十字だけでなく、</a:t>
            </a:r>
          </a:p>
          <a:p>
            <a:pPr eaLnBrk="1" hangingPunct="1"/>
            <a:r>
              <a:rPr lang="ja-JP" altLang="en-US" sz="1400" b="1">
                <a:ea typeface="ＭＳ Ｐ明朝" charset="-128"/>
              </a:rPr>
              <a:t>⑥　　灯台や博物館・美術館をつくったりして活躍したのです。</a:t>
            </a:r>
          </a:p>
          <a:p>
            <a:pPr eaLnBrk="1" hangingPunct="1"/>
            <a:endParaRPr lang="ja-JP" altLang="en-US" sz="1400" b="1">
              <a:ea typeface="ＭＳ Ｐ明朝" charset="-128"/>
            </a:endParaRPr>
          </a:p>
          <a:p>
            <a:pPr eaLnBrk="1" hangingPunct="1"/>
            <a:r>
              <a:rPr lang="ja-JP" altLang="en-US" sz="1400" b="1">
                <a:ea typeface="ＭＳ Ｐ明朝" charset="-128"/>
              </a:rPr>
              <a:t>⑦</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紙芝居もありますので、ぜひ見てください。</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21</a:t>
            </a:fld>
            <a:endParaRPr kumimoji="1" lang="ja-JP" altLang="en-US"/>
          </a:p>
        </p:txBody>
      </p:sp>
    </p:spTree>
    <p:extLst>
      <p:ext uri="{BB962C8B-B14F-4D97-AF65-F5344CB8AC3E}">
        <p14:creationId xmlns:p14="http://schemas.microsoft.com/office/powerpoint/2010/main" val="389732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6B8680D8-2234-4BB8-A4AE-AD9B8B063BD7}" type="slidenum">
              <a:rPr lang="en-US" altLang="ja-JP" smtClean="0">
                <a:ea typeface="ＭＳ Ｐゴシック" charset="-128"/>
              </a:rPr>
              <a:pPr eaLnBrk="1" hangingPunct="1">
                <a:spcBef>
                  <a:spcPct val="0"/>
                </a:spcBef>
              </a:pPr>
              <a:t>22</a:t>
            </a:fld>
            <a:endParaRPr lang="en-US" altLang="ja-JP">
              <a:ea typeface="ＭＳ Ｐゴシック" charset="-128"/>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r>
              <a:rPr lang="ja-JP" altLang="en-US" sz="1400" b="1" dirty="0">
                <a:ea typeface="ＭＳ Ｐ明朝" charset="-128"/>
              </a:rPr>
              <a:t>静岡県内には、小中高等学校を合わせ</a:t>
            </a:r>
            <a:r>
              <a:rPr lang="en-US" altLang="ja-JP" sz="1400" b="1" dirty="0">
                <a:ea typeface="ＭＳ Ｐ明朝" charset="-128"/>
              </a:rPr>
              <a:t>900</a:t>
            </a:r>
            <a:r>
              <a:rPr lang="ja-JP" altLang="en-US" sz="1400" b="1" dirty="0">
                <a:ea typeface="ＭＳ Ｐ明朝" charset="-128"/>
              </a:rPr>
              <a:t>校くらいありますが、</a:t>
            </a:r>
            <a:endParaRPr lang="en-US" altLang="ja-JP" sz="1400" b="1" dirty="0">
              <a:ea typeface="ＭＳ Ｐ明朝" charset="-128"/>
            </a:endParaRPr>
          </a:p>
          <a:p>
            <a:pPr eaLnBrk="1" hangingPunct="1"/>
            <a:r>
              <a:rPr lang="en-US" altLang="ja-JP" sz="1400" b="1" dirty="0">
                <a:ea typeface="ＭＳ Ｐ明朝" charset="-128"/>
              </a:rPr>
              <a:t>JRC</a:t>
            </a:r>
            <a:r>
              <a:rPr lang="ja-JP" altLang="en-US" sz="1400" b="1" dirty="0">
                <a:ea typeface="ＭＳ Ｐ明朝" charset="-128"/>
              </a:rPr>
              <a:t>に加盟している学校は</a:t>
            </a:r>
            <a:r>
              <a:rPr lang="en-US" altLang="ja-JP" sz="1400" b="1" dirty="0">
                <a:ea typeface="ＭＳ Ｐ明朝" charset="-128"/>
              </a:rPr>
              <a:t>400</a:t>
            </a:r>
            <a:r>
              <a:rPr lang="ja-JP" altLang="en-US" sz="1400" b="1" dirty="0">
                <a:ea typeface="ＭＳ Ｐ明朝" charset="-128"/>
              </a:rPr>
              <a:t>校事情あります。</a:t>
            </a:r>
            <a:endParaRPr lang="en-US" altLang="ja-JP" sz="1400" b="1" dirty="0">
              <a:ea typeface="ＭＳ Ｐ明朝" charset="-128"/>
            </a:endParaRPr>
          </a:p>
          <a:p>
            <a:pPr eaLnBrk="1" hangingPunct="1"/>
            <a:endParaRPr lang="en-US" altLang="ja-JP" sz="1400" b="1" dirty="0">
              <a:ea typeface="ＭＳ Ｐ明朝" charset="-128"/>
            </a:endParaRPr>
          </a:p>
          <a:p>
            <a:pPr eaLnBrk="1" hangingPunct="1"/>
            <a:r>
              <a:rPr lang="en-US" altLang="ja-JP" sz="1400" b="1" dirty="0">
                <a:ea typeface="ＭＳ Ｐ明朝" charset="-128"/>
              </a:rPr>
              <a:t>JRC</a:t>
            </a:r>
            <a:r>
              <a:rPr lang="ja-JP" altLang="en-US" sz="1400" b="1" dirty="0">
                <a:ea typeface="ＭＳ Ｐ明朝" charset="-128"/>
              </a:rPr>
              <a:t>は英語の頭文字をとっています。</a:t>
            </a:r>
            <a:endParaRPr lang="en-US" altLang="ja-JP" sz="1400" b="1" dirty="0">
              <a:ea typeface="ＭＳ Ｐ明朝" charset="-128"/>
            </a:endParaRPr>
          </a:p>
          <a:p>
            <a:pPr eaLnBrk="1" hangingPunct="1"/>
            <a:endParaRPr lang="en-US" altLang="ja-JP" sz="1400" b="1" dirty="0">
              <a:ea typeface="ＭＳ Ｐ明朝" charset="-128"/>
            </a:endParaRPr>
          </a:p>
          <a:p>
            <a:pPr eaLnBrk="1" hangingPunct="1"/>
            <a:r>
              <a:rPr lang="ja-JP" altLang="en-US" sz="1400" b="1" dirty="0">
                <a:ea typeface="ＭＳ Ｐ明朝" charset="-128"/>
              </a:rPr>
              <a:t>覚えておきましょう。</a:t>
            </a:r>
            <a:endParaRPr lang="en-US" altLang="ja-JP" sz="1400" b="1" dirty="0">
              <a:ea typeface="ＭＳ Ｐ明朝"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r>
              <a:rPr lang="ja-JP" altLang="en-US" dirty="0"/>
              <a:t>①</a:t>
            </a:r>
            <a:r>
              <a:rPr lang="ja-JP" altLang="en-US" b="1" dirty="0"/>
              <a:t>　態度目標は　　</a:t>
            </a:r>
            <a:r>
              <a:rPr lang="en-US" altLang="ja-JP" b="1" dirty="0"/>
              <a:t>『</a:t>
            </a:r>
            <a:r>
              <a:rPr lang="ja-JP" altLang="en-US" b="1" dirty="0"/>
              <a:t>気づき、考え、実行する</a:t>
            </a:r>
            <a:r>
              <a:rPr lang="en-US" altLang="ja-JP" b="1" dirty="0"/>
              <a:t>』</a:t>
            </a:r>
            <a:r>
              <a:rPr lang="ja-JP" altLang="en-US" b="1" dirty="0"/>
              <a:t>です。</a:t>
            </a:r>
          </a:p>
          <a:p>
            <a:endParaRPr lang="ja-JP" altLang="en-US" b="1" dirty="0"/>
          </a:p>
          <a:p>
            <a:endParaRPr lang="ja-JP" altLang="en-US" b="1" dirty="0"/>
          </a:p>
        </p:txBody>
      </p:sp>
      <p:sp>
        <p:nvSpPr>
          <p:cNvPr id="44036" name="スライド番号プレースホルダー 3"/>
          <p:cNvSpPr>
            <a:spLocks noGrp="1"/>
          </p:cNvSpPr>
          <p:nvPr>
            <p:ph type="sldNum" sz="quarter" idx="5"/>
          </p:nvPr>
        </p:nvSpPr>
        <p:spPr>
          <a:noFill/>
        </p:spPr>
        <p:txBody>
          <a:bodyPr/>
          <a:lstStyle>
            <a:lvl1pPr eaLnBrk="0" hangingPunct="0">
              <a:spcBef>
                <a:spcPct val="30000"/>
              </a:spcBef>
              <a:defRPr kumimoji="1" sz="1100">
                <a:solidFill>
                  <a:schemeClr val="tx1"/>
                </a:solidFill>
                <a:latin typeface="Arial" charset="0"/>
                <a:ea typeface="ＭＳ Ｐ明朝" pitchFamily="18" charset="-128"/>
              </a:defRPr>
            </a:lvl1pPr>
            <a:lvl2pPr marL="689532" indent="-265205" eaLnBrk="0" hangingPunct="0">
              <a:spcBef>
                <a:spcPct val="30000"/>
              </a:spcBef>
              <a:defRPr kumimoji="1" sz="1100">
                <a:solidFill>
                  <a:schemeClr val="tx1"/>
                </a:solidFill>
                <a:latin typeface="Arial" charset="0"/>
                <a:ea typeface="ＭＳ Ｐ明朝" pitchFamily="18" charset="-128"/>
              </a:defRPr>
            </a:lvl2pPr>
            <a:lvl3pPr marL="1060818" indent="-212164" eaLnBrk="0" hangingPunct="0">
              <a:spcBef>
                <a:spcPct val="30000"/>
              </a:spcBef>
              <a:defRPr kumimoji="1" sz="1100">
                <a:solidFill>
                  <a:schemeClr val="tx1"/>
                </a:solidFill>
                <a:latin typeface="Arial" charset="0"/>
                <a:ea typeface="ＭＳ Ｐ明朝" pitchFamily="18" charset="-128"/>
              </a:defRPr>
            </a:lvl3pPr>
            <a:lvl4pPr marL="1485146" indent="-212164" eaLnBrk="0" hangingPunct="0">
              <a:spcBef>
                <a:spcPct val="30000"/>
              </a:spcBef>
              <a:defRPr kumimoji="1" sz="1100">
                <a:solidFill>
                  <a:schemeClr val="tx1"/>
                </a:solidFill>
                <a:latin typeface="Arial" charset="0"/>
                <a:ea typeface="ＭＳ Ｐ明朝" pitchFamily="18" charset="-128"/>
              </a:defRPr>
            </a:lvl4pPr>
            <a:lvl5pPr marL="1909473" indent="-212164" eaLnBrk="0" hangingPunct="0">
              <a:spcBef>
                <a:spcPct val="30000"/>
              </a:spcBef>
              <a:defRPr kumimoji="1" sz="1100">
                <a:solidFill>
                  <a:schemeClr val="tx1"/>
                </a:solidFill>
                <a:latin typeface="Arial" charset="0"/>
                <a:ea typeface="ＭＳ Ｐ明朝" pitchFamily="18" charset="-128"/>
              </a:defRPr>
            </a:lvl5pPr>
            <a:lvl6pPr marL="2333800" indent="-212164" eaLnBrk="0" fontAlgn="base" hangingPunct="0">
              <a:spcBef>
                <a:spcPct val="30000"/>
              </a:spcBef>
              <a:spcAft>
                <a:spcPct val="0"/>
              </a:spcAft>
              <a:defRPr kumimoji="1" sz="1100">
                <a:solidFill>
                  <a:schemeClr val="tx1"/>
                </a:solidFill>
                <a:latin typeface="Arial" charset="0"/>
                <a:ea typeface="ＭＳ Ｐ明朝" pitchFamily="18" charset="-128"/>
              </a:defRPr>
            </a:lvl6pPr>
            <a:lvl7pPr marL="2758128" indent="-212164" eaLnBrk="0" fontAlgn="base" hangingPunct="0">
              <a:spcBef>
                <a:spcPct val="30000"/>
              </a:spcBef>
              <a:spcAft>
                <a:spcPct val="0"/>
              </a:spcAft>
              <a:defRPr kumimoji="1" sz="1100">
                <a:solidFill>
                  <a:schemeClr val="tx1"/>
                </a:solidFill>
                <a:latin typeface="Arial" charset="0"/>
                <a:ea typeface="ＭＳ Ｐ明朝" pitchFamily="18" charset="-128"/>
              </a:defRPr>
            </a:lvl7pPr>
            <a:lvl8pPr marL="3182455" indent="-212164" eaLnBrk="0" fontAlgn="base" hangingPunct="0">
              <a:spcBef>
                <a:spcPct val="30000"/>
              </a:spcBef>
              <a:spcAft>
                <a:spcPct val="0"/>
              </a:spcAft>
              <a:defRPr kumimoji="1" sz="1100">
                <a:solidFill>
                  <a:schemeClr val="tx1"/>
                </a:solidFill>
                <a:latin typeface="Arial" charset="0"/>
                <a:ea typeface="ＭＳ Ｐ明朝" pitchFamily="18" charset="-128"/>
              </a:defRPr>
            </a:lvl8pPr>
            <a:lvl9pPr marL="3606782" indent="-212164"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9473C66F-932E-477A-AC3F-11E3E78B9D3D}" type="slidenum">
              <a:rPr lang="en-US" altLang="ja-JP" smtClean="0">
                <a:ea typeface="ＭＳ Ｐゴシック" charset="-128"/>
              </a:rPr>
              <a:pPr eaLnBrk="1" hangingPunct="1">
                <a:spcBef>
                  <a:spcPct val="0"/>
                </a:spcBef>
              </a:pPr>
              <a:t>23</a:t>
            </a:fld>
            <a:endParaRPr lang="en-US" altLang="ja-JP">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アンリー・デュナンが戦争で傷ついた人を救おうと行動したことが、この目標になったのです。</a:t>
            </a:r>
            <a:endParaRPr kumimoji="1" lang="en-US" altLang="ja-JP" dirty="0"/>
          </a:p>
          <a:p>
            <a:endParaRPr kumimoji="1" lang="en-US" altLang="ja-JP" dirty="0"/>
          </a:p>
          <a:p>
            <a:r>
              <a:rPr kumimoji="1" lang="ja-JP" altLang="en-US" dirty="0"/>
              <a:t>このような気持ちで生活すればいじめもなくなり、楽しい学校生活を送れることになります。</a:t>
            </a:r>
            <a:endParaRPr kumimoji="1" lang="en-US" altLang="ja-JP" dirty="0"/>
          </a:p>
          <a:p>
            <a:endParaRPr kumimoji="1" lang="en-US" altLang="ja-JP" dirty="0"/>
          </a:p>
          <a:p>
            <a:r>
              <a:rPr kumimoji="1" lang="ja-JP" altLang="en-US" dirty="0"/>
              <a:t>周りからああしろこうしろという前に行動できるようになります。</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24</a:t>
            </a:fld>
            <a:endParaRPr kumimoji="1" lang="ja-JP" altLang="en-US"/>
          </a:p>
        </p:txBody>
      </p:sp>
    </p:spTree>
    <p:extLst>
      <p:ext uri="{BB962C8B-B14F-4D97-AF65-F5344CB8AC3E}">
        <p14:creationId xmlns:p14="http://schemas.microsoft.com/office/powerpoint/2010/main" val="4265344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いつもこのマークを心の中につけて生活してください。</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25</a:t>
            </a:fld>
            <a:endParaRPr kumimoji="1" lang="ja-JP" altLang="en-US"/>
          </a:p>
        </p:txBody>
      </p:sp>
    </p:spTree>
    <p:extLst>
      <p:ext uri="{BB962C8B-B14F-4D97-AF65-F5344CB8AC3E}">
        <p14:creationId xmlns:p14="http://schemas.microsoft.com/office/powerpoint/2010/main" val="3619402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C76948B3-0CAD-4F75-8A8E-D28BDEE21DF0}"/>
              </a:ext>
            </a:extLst>
          </p:cNvPr>
          <p:cNvSpPr>
            <a:spLocks noGrp="1" noRot="1" noChangeAspect="1" noChangeArrowheads="1" noTextEdit="1"/>
          </p:cNvSpPr>
          <p:nvPr>
            <p:ph type="sldImg"/>
          </p:nvPr>
        </p:nvSpPr>
        <p:spPr>
          <a:ln/>
        </p:spPr>
      </p:sp>
      <p:sp>
        <p:nvSpPr>
          <p:cNvPr id="79875" name="ノート プレースホルダー 2">
            <a:extLst>
              <a:ext uri="{FF2B5EF4-FFF2-40B4-BE49-F238E27FC236}">
                <a16:creationId xmlns:a16="http://schemas.microsoft.com/office/drawing/2014/main" id="{F8588CBE-6C97-4849-BB8C-6C7642F3ED35}"/>
              </a:ext>
            </a:extLst>
          </p:cNvPr>
          <p:cNvSpPr>
            <a:spLocks noGrp="1" noChangeArrowheads="1"/>
          </p:cNvSpPr>
          <p:nvPr>
            <p:ph type="body" idx="1"/>
          </p:nvPr>
        </p:nvSpPr>
        <p:spPr>
          <a:noFill/>
        </p:spPr>
        <p:txBody>
          <a:bodyPr/>
          <a:lstStyle/>
          <a:p>
            <a:r>
              <a:rPr lang="en-US" altLang="ja-JP" dirty="0">
                <a:latin typeface="Arial" panose="020B0604020202020204" pitchFamily="34" charset="0"/>
              </a:rPr>
              <a:t>JRC</a:t>
            </a:r>
            <a:r>
              <a:rPr lang="ja-JP" altLang="en-US" dirty="0">
                <a:latin typeface="Arial" panose="020B0604020202020204" pitchFamily="34" charset="0"/>
              </a:rPr>
              <a:t>には</a:t>
            </a:r>
            <a:r>
              <a:rPr lang="en-US" altLang="ja-JP" dirty="0">
                <a:latin typeface="Arial" panose="020B0604020202020204" pitchFamily="34" charset="0"/>
              </a:rPr>
              <a:t>3</a:t>
            </a:r>
            <a:r>
              <a:rPr lang="ja-JP" altLang="en-US" dirty="0">
                <a:latin typeface="Arial" panose="020B0604020202020204" pitchFamily="34" charset="0"/>
              </a:rPr>
              <a:t>つのこと気を配りましょうという目標があります。</a:t>
            </a:r>
            <a:endParaRPr lang="en-US" altLang="ja-JP" dirty="0">
              <a:latin typeface="Arial" panose="020B0604020202020204" pitchFamily="34" charset="0"/>
            </a:endParaRPr>
          </a:p>
          <a:p>
            <a:endParaRPr lang="en-US" altLang="ja-JP" dirty="0">
              <a:latin typeface="Arial" panose="020B0604020202020204" pitchFamily="34" charset="0"/>
            </a:endParaRPr>
          </a:p>
        </p:txBody>
      </p:sp>
      <p:sp>
        <p:nvSpPr>
          <p:cNvPr id="79876" name="スライド番号プレースホルダー 3">
            <a:extLst>
              <a:ext uri="{FF2B5EF4-FFF2-40B4-BE49-F238E27FC236}">
                <a16:creationId xmlns:a16="http://schemas.microsoft.com/office/drawing/2014/main" id="{29C64DD9-F432-4A2C-A100-89679D8FBE90}"/>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717D23E-1C8B-46E1-8C8B-CA02246688D7}" type="slidenum">
              <a:rPr lang="en-US" altLang="ja-JP" smtClean="0"/>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スライド イメージ プレースホルダー 1"/>
          <p:cNvSpPr>
            <a:spLocks noGrp="1" noRot="1" noChangeAspect="1" noTextEdit="1"/>
          </p:cNvSpPr>
          <p:nvPr>
            <p:ph type="sldImg"/>
          </p:nvPr>
        </p:nvSpPr>
        <p:spPr>
          <a:ln/>
        </p:spPr>
      </p:sp>
      <p:sp>
        <p:nvSpPr>
          <p:cNvPr id="251907" name="ノート プレースホルダー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Arial" panose="020B0604020202020204" pitchFamily="34" charset="0"/>
              </a:rPr>
              <a:t>この三つについて、気づき考え、実行する　で行動してみてください。</a:t>
            </a:r>
            <a:endParaRPr lang="en-US" altLang="ja-JP"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Arial" panose="020B0604020202020204" pitchFamily="34" charset="0"/>
              </a:rPr>
              <a:t>学校がもっと楽しくなります。</a:t>
            </a:r>
          </a:p>
          <a:p>
            <a:endParaRPr lang="ja-JP" altLang="en-US" dirty="0"/>
          </a:p>
        </p:txBody>
      </p:sp>
      <p:sp>
        <p:nvSpPr>
          <p:cNvPr id="25190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713BF526-4D0C-4642-8773-0F8A10F31913}" type="slidenum">
              <a:rPr lang="en-US" altLang="ja-JP" smtClean="0">
                <a:ea typeface="ＭＳ Ｐゴシック" charset="-128"/>
              </a:rPr>
              <a:pPr eaLnBrk="1" hangingPunct="1">
                <a:spcBef>
                  <a:spcPct val="0"/>
                </a:spcBef>
              </a:pPr>
              <a:t>27</a:t>
            </a:fld>
            <a:endParaRPr lang="en-US" altLang="ja-JP">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今まで学んだことをゲームを通して、実際やってみましょう！</a:t>
            </a:r>
            <a:endParaRPr kumimoji="1" lang="en-US" altLang="ja-JP" dirty="0"/>
          </a:p>
          <a:p>
            <a:endParaRPr kumimoji="1" lang="en-US" altLang="ja-JP" dirty="0"/>
          </a:p>
          <a:p>
            <a:r>
              <a:rPr kumimoji="1" lang="ja-JP" altLang="en-US" dirty="0"/>
              <a:t>風船ゲーム</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28</a:t>
            </a:fld>
            <a:endParaRPr kumimoji="1" lang="ja-JP" altLang="en-US"/>
          </a:p>
        </p:txBody>
      </p:sp>
    </p:spTree>
    <p:extLst>
      <p:ext uri="{BB962C8B-B14F-4D97-AF65-F5344CB8AC3E}">
        <p14:creationId xmlns:p14="http://schemas.microsoft.com/office/powerpoint/2010/main" val="2820665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29</a:t>
            </a:fld>
            <a:endParaRPr kumimoji="1" lang="ja-JP" altLang="en-US"/>
          </a:p>
        </p:txBody>
      </p:sp>
    </p:spTree>
    <p:extLst>
      <p:ext uri="{BB962C8B-B14F-4D97-AF65-F5344CB8AC3E}">
        <p14:creationId xmlns:p14="http://schemas.microsoft.com/office/powerpoint/2010/main" val="242357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ー 1"/>
          <p:cNvSpPr>
            <a:spLocks noGrp="1" noRot="1" noChangeAspect="1" noTextEdit="1"/>
          </p:cNvSpPr>
          <p:nvPr>
            <p:ph type="sldImg"/>
          </p:nvPr>
        </p:nvSpPr>
        <p:spPr>
          <a:ln/>
        </p:spPr>
      </p:sp>
      <p:sp>
        <p:nvSpPr>
          <p:cNvPr id="151555" name="ノート プレースホルダー 2"/>
          <p:cNvSpPr>
            <a:spLocks noGrp="1"/>
          </p:cNvSpPr>
          <p:nvPr>
            <p:ph type="body" idx="1"/>
          </p:nvPr>
        </p:nvSpPr>
        <p:spPr>
          <a:noFill/>
        </p:spPr>
        <p:txBody>
          <a:bodyPr/>
          <a:lstStyle/>
          <a:p>
            <a:r>
              <a:rPr lang="ja-JP" altLang="en-US">
                <a:ea typeface="ＭＳ Ｐ明朝" charset="-128"/>
              </a:rPr>
              <a:t>この写真の人物は誰でしょう？</a:t>
            </a:r>
            <a:endParaRPr lang="en-US" altLang="ja-JP">
              <a:ea typeface="ＭＳ Ｐ明朝" charset="-128"/>
            </a:endParaRPr>
          </a:p>
          <a:p>
            <a:endParaRPr lang="en-US" altLang="ja-JP">
              <a:ea typeface="ＭＳ Ｐ明朝" charset="-128"/>
            </a:endParaRPr>
          </a:p>
          <a:p>
            <a:r>
              <a:rPr lang="ja-JP" altLang="en-US">
                <a:ea typeface="ＭＳ Ｐ明朝" charset="-128"/>
              </a:rPr>
              <a:t>この人名はアンリ</a:t>
            </a:r>
            <a:r>
              <a:rPr lang="en-US" altLang="ja-JP">
                <a:ea typeface="ＭＳ Ｐ明朝" charset="-128"/>
              </a:rPr>
              <a:t>―</a:t>
            </a:r>
            <a:r>
              <a:rPr lang="ja-JP" altLang="en-US">
                <a:ea typeface="ＭＳ Ｐ明朝" charset="-128"/>
              </a:rPr>
              <a:t>デュナンといいます。</a:t>
            </a:r>
            <a:endParaRPr lang="en-US" altLang="ja-JP">
              <a:ea typeface="ＭＳ Ｐ明朝" charset="-128"/>
            </a:endParaRPr>
          </a:p>
          <a:p>
            <a:endParaRPr lang="en-US" altLang="ja-JP">
              <a:ea typeface="ＭＳ Ｐ明朝" charset="-128"/>
            </a:endParaRPr>
          </a:p>
          <a:p>
            <a:r>
              <a:rPr lang="ja-JP" altLang="en-US">
                <a:ea typeface="ＭＳ Ｐ明朝" charset="-128"/>
              </a:rPr>
              <a:t>赤十字という仕組みを作った人です。</a:t>
            </a:r>
          </a:p>
        </p:txBody>
      </p:sp>
      <p:sp>
        <p:nvSpPr>
          <p:cNvPr id="151556"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AB4B385E-DF85-4068-B243-44ECDDD791FF}" type="slidenum">
              <a:rPr lang="en-US" altLang="ja-JP" smtClean="0">
                <a:ea typeface="ＭＳ Ｐゴシック" charset="-128"/>
              </a:rPr>
              <a:pPr eaLnBrk="1" hangingPunct="1">
                <a:spcBef>
                  <a:spcPct val="0"/>
                </a:spcBef>
              </a:pPr>
              <a:t>3</a:t>
            </a:fld>
            <a:endParaRPr lang="en-US" altLang="ja-JP">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876ADC-766F-475D-8268-3B55011EB056}"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3173043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876ADC-766F-475D-8268-3B55011EB056}"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1342364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ささ</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35</a:t>
            </a:fld>
            <a:endParaRPr kumimoji="1" lang="ja-JP" altLang="en-US"/>
          </a:p>
        </p:txBody>
      </p:sp>
    </p:spTree>
    <p:extLst>
      <p:ext uri="{BB962C8B-B14F-4D97-AF65-F5344CB8AC3E}">
        <p14:creationId xmlns:p14="http://schemas.microsoft.com/office/powerpoint/2010/main" val="2485038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敵味方関係なく、</a:t>
            </a:r>
            <a:endParaRPr kumimoji="1" lang="en-US" altLang="ja-JP" dirty="0"/>
          </a:p>
          <a:p>
            <a:r>
              <a:rPr kumimoji="1" lang="ja-JP" altLang="en-US" dirty="0"/>
              <a:t>人の命を救うために</a:t>
            </a:r>
            <a:endParaRPr kumimoji="1" lang="en-US" altLang="ja-JP" dirty="0"/>
          </a:p>
          <a:p>
            <a:r>
              <a:rPr kumimoji="1" lang="ja-JP" altLang="en-US" dirty="0"/>
              <a:t>気づき、考え、実行する　で行動した人物です。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36</a:t>
            </a:fld>
            <a:endParaRPr kumimoji="1" lang="ja-JP" altLang="en-US"/>
          </a:p>
        </p:txBody>
      </p:sp>
    </p:spTree>
    <p:extLst>
      <p:ext uri="{BB962C8B-B14F-4D97-AF65-F5344CB8AC3E}">
        <p14:creationId xmlns:p14="http://schemas.microsoft.com/office/powerpoint/2010/main" val="1367929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ソルフェリーノの戦い</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37</a:t>
            </a:fld>
            <a:endParaRPr kumimoji="1" lang="ja-JP" altLang="en-US"/>
          </a:p>
        </p:txBody>
      </p:sp>
    </p:spTree>
    <p:extLst>
      <p:ext uri="{BB962C8B-B14F-4D97-AF65-F5344CB8AC3E}">
        <p14:creationId xmlns:p14="http://schemas.microsoft.com/office/powerpoint/2010/main" val="4256806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日本赤十字社を作った人</a:t>
            </a:r>
            <a:endParaRPr kumimoji="1" lang="en-US" altLang="ja-JP" dirty="0"/>
          </a:p>
          <a:p>
            <a:r>
              <a:rPr kumimoji="1" lang="ja-JP" altLang="en-US" dirty="0"/>
              <a:t>日本のアンリーデュナン</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38</a:t>
            </a:fld>
            <a:endParaRPr kumimoji="1" lang="ja-JP" altLang="en-US"/>
          </a:p>
        </p:txBody>
      </p:sp>
    </p:spTree>
    <p:extLst>
      <p:ext uri="{BB962C8B-B14F-4D97-AF65-F5344CB8AC3E}">
        <p14:creationId xmlns:p14="http://schemas.microsoft.com/office/powerpoint/2010/main" val="1871656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876ADC-766F-475D-8268-3B55011EB056}" type="slidenum">
              <a:rPr kumimoji="1" lang="ja-JP" altLang="en-US" smtClean="0"/>
              <a:t>39</a:t>
            </a:fld>
            <a:endParaRPr kumimoji="1" lang="ja-JP" altLang="en-US"/>
          </a:p>
        </p:txBody>
      </p:sp>
    </p:spTree>
    <p:extLst>
      <p:ext uri="{BB962C8B-B14F-4D97-AF65-F5344CB8AC3E}">
        <p14:creationId xmlns:p14="http://schemas.microsoft.com/office/powerpoint/2010/main" val="320832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学校に配られた紙芝居で復習してください。</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4</a:t>
            </a:fld>
            <a:endParaRPr kumimoji="1" lang="ja-JP" altLang="en-US"/>
          </a:p>
        </p:txBody>
      </p:sp>
    </p:spTree>
    <p:extLst>
      <p:ext uri="{BB962C8B-B14F-4D97-AF65-F5344CB8AC3E}">
        <p14:creationId xmlns:p14="http://schemas.microsoft.com/office/powerpoint/2010/main" val="112236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kumimoji="1" sz="1100">
                <a:solidFill>
                  <a:schemeClr val="tx1"/>
                </a:solidFill>
                <a:latin typeface="Arial" charset="0"/>
                <a:ea typeface="ＭＳ Ｐ明朝" pitchFamily="18" charset="-128"/>
              </a:defRPr>
            </a:lvl1pPr>
            <a:lvl2pPr marL="714887" indent="-274163" eaLnBrk="0" hangingPunct="0">
              <a:spcBef>
                <a:spcPct val="30000"/>
              </a:spcBef>
              <a:defRPr kumimoji="1" sz="1100">
                <a:solidFill>
                  <a:schemeClr val="tx1"/>
                </a:solidFill>
                <a:latin typeface="Arial" charset="0"/>
                <a:ea typeface="ＭＳ Ｐ明朝" pitchFamily="18" charset="-128"/>
              </a:defRPr>
            </a:lvl2pPr>
            <a:lvl3pPr marL="1101074" indent="-219626" eaLnBrk="0" hangingPunct="0">
              <a:spcBef>
                <a:spcPct val="30000"/>
              </a:spcBef>
              <a:defRPr kumimoji="1" sz="1100">
                <a:solidFill>
                  <a:schemeClr val="tx1"/>
                </a:solidFill>
                <a:latin typeface="Arial" charset="0"/>
                <a:ea typeface="ＭＳ Ｐ明朝" pitchFamily="18" charset="-128"/>
              </a:defRPr>
            </a:lvl3pPr>
            <a:lvl4pPr marL="1541797" indent="-219626" eaLnBrk="0" hangingPunct="0">
              <a:spcBef>
                <a:spcPct val="30000"/>
              </a:spcBef>
              <a:defRPr kumimoji="1" sz="1100">
                <a:solidFill>
                  <a:schemeClr val="tx1"/>
                </a:solidFill>
                <a:latin typeface="Arial" charset="0"/>
                <a:ea typeface="ＭＳ Ｐ明朝" pitchFamily="18" charset="-128"/>
              </a:defRPr>
            </a:lvl4pPr>
            <a:lvl5pPr marL="1982522" indent="-219626" eaLnBrk="0" hangingPunct="0">
              <a:spcBef>
                <a:spcPct val="30000"/>
              </a:spcBef>
              <a:defRPr kumimoji="1" sz="1100">
                <a:solidFill>
                  <a:schemeClr val="tx1"/>
                </a:solidFill>
                <a:latin typeface="Arial" charset="0"/>
                <a:ea typeface="ＭＳ Ｐ明朝" pitchFamily="18" charset="-128"/>
              </a:defRPr>
            </a:lvl5pPr>
            <a:lvl6pPr marL="2407032" indent="-219626" eaLnBrk="0" fontAlgn="base" hangingPunct="0">
              <a:spcBef>
                <a:spcPct val="30000"/>
              </a:spcBef>
              <a:spcAft>
                <a:spcPct val="0"/>
              </a:spcAft>
              <a:defRPr kumimoji="1" sz="1100">
                <a:solidFill>
                  <a:schemeClr val="tx1"/>
                </a:solidFill>
                <a:latin typeface="Arial" charset="0"/>
                <a:ea typeface="ＭＳ Ｐ明朝" pitchFamily="18" charset="-128"/>
              </a:defRPr>
            </a:lvl6pPr>
            <a:lvl7pPr marL="2831542" indent="-21962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256053" indent="-21962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680563" indent="-21962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C53B57E9-0C8B-4CB6-A838-C97AD2914188}" type="slidenum">
              <a:rPr lang="en-US" altLang="ja-JP" smtClean="0">
                <a:ea typeface="ＭＳ Ｐゴシック" charset="-128"/>
              </a:rPr>
              <a:pPr eaLnBrk="1" hangingPunct="1">
                <a:spcBef>
                  <a:spcPct val="0"/>
                </a:spcBef>
              </a:pPr>
              <a:t>5</a:t>
            </a:fld>
            <a:endParaRPr lang="en-US" altLang="ja-JP">
              <a:ea typeface="ＭＳ Ｐゴシック"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r>
              <a:rPr lang="ja-JP" altLang="ja-JP" dirty="0"/>
              <a:t>・アンリー・デュナンは、　</a:t>
            </a:r>
            <a:r>
              <a:rPr lang="en-US" altLang="ja-JP" dirty="0"/>
              <a:t>1828年(</a:t>
            </a:r>
            <a:r>
              <a:rPr lang="ja-JP" altLang="en-US" dirty="0" err="1"/>
              <a:t>ねん</a:t>
            </a:r>
            <a:r>
              <a:rPr lang="en-US" altLang="ja-JP" dirty="0"/>
              <a:t>)</a:t>
            </a:r>
            <a:r>
              <a:rPr lang="ja-JP" altLang="ja-JP" dirty="0"/>
              <a:t>　</a:t>
            </a:r>
            <a:r>
              <a:rPr lang="en-US" altLang="ja-JP" dirty="0"/>
              <a:t>5月(</a:t>
            </a:r>
            <a:r>
              <a:rPr lang="ja-JP" altLang="en-US" dirty="0" err="1"/>
              <a:t>がつ</a:t>
            </a:r>
            <a:r>
              <a:rPr lang="en-US" altLang="ja-JP" dirty="0"/>
              <a:t>)</a:t>
            </a:r>
            <a:r>
              <a:rPr lang="ja-JP" altLang="ja-JP" dirty="0"/>
              <a:t>　</a:t>
            </a:r>
            <a:r>
              <a:rPr lang="en-US" altLang="ja-JP" dirty="0"/>
              <a:t>8日(</a:t>
            </a:r>
            <a:r>
              <a:rPr lang="ja-JP" altLang="en-US" dirty="0" err="1"/>
              <a:t>にち</a:t>
            </a:r>
            <a:r>
              <a:rPr lang="en-US" altLang="ja-JP" dirty="0"/>
              <a:t>)</a:t>
            </a:r>
            <a:r>
              <a:rPr lang="ja-JP" altLang="ja-JP" dirty="0" err="1"/>
              <a:t>、</a:t>
            </a:r>
            <a:r>
              <a:rPr lang="ja-JP" altLang="ja-JP" dirty="0"/>
              <a:t>　　　　　　　　　　　　　　　　　　　　　　　　　　　　　３</a:t>
            </a:r>
          </a:p>
          <a:p>
            <a:endParaRPr lang="en-US" altLang="ja-JP" dirty="0"/>
          </a:p>
          <a:p>
            <a:r>
              <a:rPr lang="ja-JP" altLang="ja-JP" dirty="0"/>
              <a:t>　　　スイスの　ジュネーブ　という</a:t>
            </a:r>
            <a:r>
              <a:rPr lang="en-US" altLang="ja-JP" dirty="0" err="1"/>
              <a:t>都市</a:t>
            </a:r>
            <a:r>
              <a:rPr lang="en-US" altLang="ja-JP" dirty="0"/>
              <a:t>(</a:t>
            </a:r>
            <a:r>
              <a:rPr lang="ja-JP" altLang="en-US" dirty="0"/>
              <a:t>とし</a:t>
            </a:r>
            <a:r>
              <a:rPr lang="en-US" altLang="ja-JP" dirty="0"/>
              <a:t>)</a:t>
            </a:r>
            <a:r>
              <a:rPr lang="ja-JP" altLang="ja-JP" dirty="0"/>
              <a:t>　で</a:t>
            </a:r>
            <a:r>
              <a:rPr lang="en-US" altLang="ja-JP" dirty="0"/>
              <a:t>生(</a:t>
            </a:r>
            <a:r>
              <a:rPr lang="ja-JP" altLang="en-US" dirty="0"/>
              <a:t>う</a:t>
            </a:r>
            <a:r>
              <a:rPr lang="en-US" altLang="ja-JP" dirty="0"/>
              <a:t>)</a:t>
            </a:r>
            <a:r>
              <a:rPr lang="ja-JP" altLang="ja-JP" dirty="0"/>
              <a:t>まれました。</a:t>
            </a:r>
          </a:p>
          <a:p>
            <a:endParaRPr lang="en-US" altLang="ja-JP" dirty="0"/>
          </a:p>
          <a:p>
            <a:r>
              <a:rPr lang="ja-JP" altLang="ja-JP" dirty="0"/>
              <a:t>・</a:t>
            </a:r>
            <a:r>
              <a:rPr lang="ja-JP" altLang="ja-JP" dirty="0" err="1"/>
              <a:t>お</a:t>
            </a:r>
            <a:r>
              <a:rPr lang="en-US" altLang="ja-JP" dirty="0"/>
              <a:t>母(</a:t>
            </a:r>
            <a:r>
              <a:rPr lang="ja-JP" altLang="en-US" dirty="0" err="1"/>
              <a:t>かあ</a:t>
            </a:r>
            <a:r>
              <a:rPr lang="en-US" altLang="ja-JP" dirty="0"/>
              <a:t>)</a:t>
            </a:r>
            <a:r>
              <a:rPr lang="en-US" altLang="ja-JP" dirty="0" err="1"/>
              <a:t>さん</a:t>
            </a:r>
            <a:r>
              <a:rPr lang="ja-JP" altLang="ja-JP" dirty="0"/>
              <a:t>は　たいへん　</a:t>
            </a:r>
            <a:r>
              <a:rPr lang="en-US" altLang="ja-JP" dirty="0"/>
              <a:t>優(</a:t>
            </a:r>
            <a:r>
              <a:rPr lang="ja-JP" altLang="en-US" dirty="0" err="1"/>
              <a:t>やさ</a:t>
            </a:r>
            <a:r>
              <a:rPr lang="en-US" altLang="ja-JP" dirty="0"/>
              <a:t>)</a:t>
            </a:r>
            <a:r>
              <a:rPr lang="en-US" altLang="ja-JP" dirty="0" err="1"/>
              <a:t>しい人</a:t>
            </a:r>
            <a:r>
              <a:rPr lang="en-US" altLang="ja-JP" dirty="0"/>
              <a:t>(</a:t>
            </a:r>
            <a:r>
              <a:rPr lang="ja-JP" altLang="en-US" dirty="0"/>
              <a:t>ひと</a:t>
            </a:r>
            <a:r>
              <a:rPr lang="en-US" altLang="ja-JP" dirty="0"/>
              <a:t>)</a:t>
            </a:r>
            <a:r>
              <a:rPr lang="ja-JP" altLang="ja-JP" dirty="0"/>
              <a:t>　で、　　</a:t>
            </a:r>
          </a:p>
          <a:p>
            <a:endParaRPr lang="en-US" altLang="ja-JP" dirty="0"/>
          </a:p>
          <a:p>
            <a:r>
              <a:rPr lang="ja-JP" altLang="ja-JP" dirty="0"/>
              <a:t>　　　まずしい人　や　</a:t>
            </a:r>
            <a:r>
              <a:rPr lang="en-US" altLang="ja-JP" dirty="0" err="1"/>
              <a:t>病気</a:t>
            </a:r>
            <a:r>
              <a:rPr lang="en-US" altLang="ja-JP" dirty="0"/>
              <a:t>(</a:t>
            </a:r>
            <a:r>
              <a:rPr lang="ja-JP" altLang="en-US" dirty="0"/>
              <a:t>びょうき</a:t>
            </a:r>
            <a:r>
              <a:rPr lang="en-US" altLang="ja-JP" dirty="0"/>
              <a:t>)</a:t>
            </a:r>
            <a:r>
              <a:rPr lang="ja-JP" altLang="ja-JP" dirty="0"/>
              <a:t>の</a:t>
            </a:r>
            <a:r>
              <a:rPr lang="en-US" altLang="ja-JP" dirty="0"/>
              <a:t>人(</a:t>
            </a:r>
            <a:r>
              <a:rPr lang="ja-JP" altLang="en-US" dirty="0"/>
              <a:t>ひと</a:t>
            </a:r>
            <a:r>
              <a:rPr lang="en-US" altLang="ja-JP" dirty="0"/>
              <a:t>)</a:t>
            </a:r>
            <a:r>
              <a:rPr lang="ja-JP" altLang="ja-JP" dirty="0"/>
              <a:t>たち　のために　つくす人でした。</a:t>
            </a:r>
          </a:p>
          <a:p>
            <a:endParaRPr lang="en-US" altLang="ja-JP" dirty="0"/>
          </a:p>
          <a:p>
            <a:r>
              <a:rPr lang="ja-JP" altLang="ja-JP" dirty="0"/>
              <a:t>・デュナンも　いつしか、</a:t>
            </a:r>
          </a:p>
          <a:p>
            <a:endParaRPr lang="en-US" altLang="ja-JP" dirty="0"/>
          </a:p>
          <a:p>
            <a:r>
              <a:rPr lang="ja-JP" altLang="ja-JP" dirty="0"/>
              <a:t>　　　お母さんと　同じ</a:t>
            </a:r>
            <a:r>
              <a:rPr lang="en-US" altLang="ja-JP" dirty="0" err="1"/>
              <a:t>気持</a:t>
            </a:r>
            <a:r>
              <a:rPr lang="en-US" altLang="ja-JP" dirty="0"/>
              <a:t>(</a:t>
            </a:r>
            <a:r>
              <a:rPr lang="ja-JP" altLang="en-US" dirty="0"/>
              <a:t>きも</a:t>
            </a:r>
            <a:r>
              <a:rPr lang="en-US" altLang="ja-JP" dirty="0"/>
              <a:t>)</a:t>
            </a:r>
            <a:r>
              <a:rPr lang="ja-JP" altLang="ja-JP" dirty="0"/>
              <a:t>ち　をもつようになりました。</a:t>
            </a:r>
          </a:p>
          <a:p>
            <a:endParaRPr lang="en-US" altLang="ja-JP" dirty="0"/>
          </a:p>
          <a:p>
            <a:r>
              <a:rPr lang="en-US" altLang="ja-JP" dirty="0"/>
              <a:t> </a:t>
            </a:r>
            <a:endParaRPr lang="ja-JP" altLang="ja-JP" dirty="0"/>
          </a:p>
          <a:p>
            <a:r>
              <a:rPr lang="ja-JP" altLang="ja-JP" b="1" dirty="0"/>
              <a:t>＜詳細文章＞　</a:t>
            </a:r>
            <a:endParaRPr lang="ja-JP" altLang="ja-JP" dirty="0"/>
          </a:p>
          <a:p>
            <a:r>
              <a:rPr lang="ja-JP" altLang="ja-JP" b="1" dirty="0"/>
              <a:t>　赤十字の父と呼ばれるアンリー・デュナンは、今から約二百年前の</a:t>
            </a:r>
            <a:r>
              <a:rPr lang="en-US" altLang="ja-JP" b="1" dirty="0"/>
              <a:t>1828</a:t>
            </a:r>
            <a:r>
              <a:rPr lang="ja-JP" altLang="ja-JP" b="1" dirty="0"/>
              <a:t>年</a:t>
            </a:r>
            <a:r>
              <a:rPr lang="en-US" altLang="ja-JP" b="1" dirty="0"/>
              <a:t>5</a:t>
            </a:r>
            <a:r>
              <a:rPr lang="ja-JP" altLang="ja-JP" b="1" dirty="0"/>
              <a:t>月</a:t>
            </a:r>
            <a:r>
              <a:rPr lang="en-US" altLang="ja-JP" b="1" dirty="0"/>
              <a:t>8</a:t>
            </a:r>
            <a:r>
              <a:rPr lang="ja-JP" altLang="ja-JP" b="1" dirty="0"/>
              <a:t>日、スイスのジュネーブに生まれました。</a:t>
            </a:r>
            <a:endParaRPr lang="ja-JP" altLang="ja-JP" dirty="0"/>
          </a:p>
          <a:p>
            <a:r>
              <a:rPr lang="ja-JP" altLang="ja-JP" b="1" dirty="0"/>
              <a:t>母が豊かな博愛心をもった人であったので、アンリー・デュナンも幼い時から、貧しい人や病気の人のために働きたいという、</a:t>
            </a:r>
            <a:endParaRPr lang="ja-JP" altLang="ja-JP" dirty="0"/>
          </a:p>
          <a:p>
            <a:r>
              <a:rPr lang="ja-JP" altLang="ja-JP" b="1" dirty="0"/>
              <a:t>人道的な気持ちを養われて育ちました。</a:t>
            </a:r>
            <a:endParaRPr lang="ja-JP" altLang="ja-JP" dirty="0"/>
          </a:p>
          <a:p>
            <a:r>
              <a:rPr lang="ja-JP" altLang="ja-JP" b="1" dirty="0"/>
              <a:t>そして、その気持ちは、アンリー・デュナンの長い生涯を通じて変わることはありませんでした。</a:t>
            </a:r>
            <a:endParaRPr lang="ja-JP" altLang="ja-JP" dirty="0"/>
          </a:p>
          <a:p>
            <a:r>
              <a:rPr lang="en-US" altLang="ja-JP" b="1" dirty="0"/>
              <a:t>140</a:t>
            </a:r>
            <a:r>
              <a:rPr lang="ja-JP" altLang="ja-JP" b="1" dirty="0"/>
              <a:t>年前にできた赤十字も、今では世界の</a:t>
            </a:r>
            <a:r>
              <a:rPr lang="en-US" altLang="ja-JP" b="1" dirty="0"/>
              <a:t>190</a:t>
            </a:r>
            <a:r>
              <a:rPr lang="ja-JP" altLang="ja-JP" b="1" dirty="0"/>
              <a:t>の国々に赤十字があり（平成</a:t>
            </a:r>
            <a:r>
              <a:rPr lang="en-US" altLang="ja-JP" b="1" dirty="0"/>
              <a:t>28</a:t>
            </a:r>
            <a:r>
              <a:rPr lang="ja-JP" altLang="ja-JP" b="1" dirty="0"/>
              <a:t>年度）、国際平和と人類の幸福のために活動していますが、アンリー・デュナンは燃えるような人間愛とすぐれた行動力によって、その設立に力を尽くしたのでした。</a:t>
            </a:r>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kumimoji="1" sz="1100">
                <a:solidFill>
                  <a:schemeClr val="tx1"/>
                </a:solidFill>
                <a:latin typeface="Arial" charset="0"/>
                <a:ea typeface="ＭＳ Ｐ明朝" pitchFamily="18" charset="-128"/>
              </a:defRPr>
            </a:lvl1pPr>
            <a:lvl2pPr marL="714887" indent="-274163" eaLnBrk="0" hangingPunct="0">
              <a:spcBef>
                <a:spcPct val="30000"/>
              </a:spcBef>
              <a:defRPr kumimoji="1" sz="1100">
                <a:solidFill>
                  <a:schemeClr val="tx1"/>
                </a:solidFill>
                <a:latin typeface="Arial" charset="0"/>
                <a:ea typeface="ＭＳ Ｐ明朝" pitchFamily="18" charset="-128"/>
              </a:defRPr>
            </a:lvl2pPr>
            <a:lvl3pPr marL="1101074" indent="-219626" eaLnBrk="0" hangingPunct="0">
              <a:spcBef>
                <a:spcPct val="30000"/>
              </a:spcBef>
              <a:defRPr kumimoji="1" sz="1100">
                <a:solidFill>
                  <a:schemeClr val="tx1"/>
                </a:solidFill>
                <a:latin typeface="Arial" charset="0"/>
                <a:ea typeface="ＭＳ Ｐ明朝" pitchFamily="18" charset="-128"/>
              </a:defRPr>
            </a:lvl3pPr>
            <a:lvl4pPr marL="1541797" indent="-219626" eaLnBrk="0" hangingPunct="0">
              <a:spcBef>
                <a:spcPct val="30000"/>
              </a:spcBef>
              <a:defRPr kumimoji="1" sz="1100">
                <a:solidFill>
                  <a:schemeClr val="tx1"/>
                </a:solidFill>
                <a:latin typeface="Arial" charset="0"/>
                <a:ea typeface="ＭＳ Ｐ明朝" pitchFamily="18" charset="-128"/>
              </a:defRPr>
            </a:lvl4pPr>
            <a:lvl5pPr marL="1982522" indent="-219626" eaLnBrk="0" hangingPunct="0">
              <a:spcBef>
                <a:spcPct val="30000"/>
              </a:spcBef>
              <a:defRPr kumimoji="1" sz="1100">
                <a:solidFill>
                  <a:schemeClr val="tx1"/>
                </a:solidFill>
                <a:latin typeface="Arial" charset="0"/>
                <a:ea typeface="ＭＳ Ｐ明朝" pitchFamily="18" charset="-128"/>
              </a:defRPr>
            </a:lvl5pPr>
            <a:lvl6pPr marL="2407032" indent="-219626" eaLnBrk="0" fontAlgn="base" hangingPunct="0">
              <a:spcBef>
                <a:spcPct val="30000"/>
              </a:spcBef>
              <a:spcAft>
                <a:spcPct val="0"/>
              </a:spcAft>
              <a:defRPr kumimoji="1" sz="1100">
                <a:solidFill>
                  <a:schemeClr val="tx1"/>
                </a:solidFill>
                <a:latin typeface="Arial" charset="0"/>
                <a:ea typeface="ＭＳ Ｐ明朝" pitchFamily="18" charset="-128"/>
              </a:defRPr>
            </a:lvl6pPr>
            <a:lvl7pPr marL="2831542" indent="-21962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256053" indent="-21962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680563" indent="-21962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3AEA6A1C-EFF8-44C9-B84D-BB87B7EDE8C1}" type="slidenum">
              <a:rPr lang="en-US" altLang="ja-JP" smtClean="0">
                <a:ea typeface="ＭＳ Ｐゴシック" charset="-128"/>
              </a:rPr>
              <a:pPr eaLnBrk="1" hangingPunct="1">
                <a:spcBef>
                  <a:spcPct val="0"/>
                </a:spcBef>
              </a:pPr>
              <a:t>6</a:t>
            </a:fld>
            <a:endParaRPr lang="en-US" altLang="ja-JP">
              <a:ea typeface="ＭＳ Ｐゴシック"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r>
              <a:rPr lang="ja-JP" altLang="ja-JP" dirty="0"/>
              <a:t>・やがて、　</a:t>
            </a:r>
            <a:r>
              <a:rPr lang="en-US" altLang="ja-JP" dirty="0" err="1"/>
              <a:t>大人</a:t>
            </a:r>
            <a:r>
              <a:rPr lang="en-US" altLang="ja-JP" dirty="0"/>
              <a:t>(</a:t>
            </a:r>
            <a:r>
              <a:rPr lang="ja-JP" altLang="en-US" dirty="0"/>
              <a:t>おとな</a:t>
            </a:r>
            <a:r>
              <a:rPr lang="en-US" altLang="ja-JP" dirty="0"/>
              <a:t>)</a:t>
            </a:r>
            <a:r>
              <a:rPr lang="ja-JP" altLang="ja-JP" dirty="0"/>
              <a:t>になった　デュナンは、　　　</a:t>
            </a:r>
            <a:r>
              <a:rPr lang="en-US" altLang="ja-JP" dirty="0" err="1"/>
              <a:t>仕事</a:t>
            </a:r>
            <a:r>
              <a:rPr lang="en-US" altLang="ja-JP" dirty="0"/>
              <a:t>(</a:t>
            </a:r>
            <a:r>
              <a:rPr lang="ja-JP" altLang="en-US" dirty="0"/>
              <a:t>しごと</a:t>
            </a:r>
            <a:r>
              <a:rPr lang="en-US" altLang="ja-JP" dirty="0"/>
              <a:t>)</a:t>
            </a:r>
            <a:r>
              <a:rPr lang="ja-JP" altLang="ja-JP" dirty="0"/>
              <a:t>のため、　北イタリア　を</a:t>
            </a:r>
            <a:r>
              <a:rPr lang="en-US" altLang="ja-JP" dirty="0"/>
              <a:t>訪(</a:t>
            </a:r>
            <a:r>
              <a:rPr lang="ja-JP" altLang="en-US" dirty="0"/>
              <a:t>おと</a:t>
            </a:r>
            <a:r>
              <a:rPr lang="ja-JP" altLang="en-US" dirty="0" err="1"/>
              <a:t>ず</a:t>
            </a:r>
            <a:r>
              <a:rPr lang="en-US" altLang="ja-JP" dirty="0"/>
              <a:t>)</a:t>
            </a:r>
            <a:r>
              <a:rPr lang="ja-JP" altLang="ja-JP" dirty="0" err="1"/>
              <a:t>れた</a:t>
            </a:r>
            <a:r>
              <a:rPr lang="ja-JP" altLang="ja-JP" dirty="0"/>
              <a:t>とき、　　　　　４</a:t>
            </a:r>
          </a:p>
          <a:p>
            <a:endParaRPr lang="en-US" altLang="ja-JP" dirty="0"/>
          </a:p>
          <a:p>
            <a:r>
              <a:rPr lang="ja-JP" altLang="ja-JP" dirty="0"/>
              <a:t>　</a:t>
            </a:r>
            <a:r>
              <a:rPr lang="en-US" altLang="ja-JP" dirty="0" err="1"/>
              <a:t>一生</a:t>
            </a:r>
            <a:r>
              <a:rPr lang="en-US" altLang="ja-JP" dirty="0"/>
              <a:t>(</a:t>
            </a:r>
            <a:r>
              <a:rPr lang="ja-JP" altLang="en-US" dirty="0"/>
              <a:t>いっしょう</a:t>
            </a:r>
            <a:r>
              <a:rPr lang="en-US" altLang="ja-JP" dirty="0"/>
              <a:t>)忘(</a:t>
            </a:r>
            <a:r>
              <a:rPr lang="ja-JP" altLang="en-US" dirty="0"/>
              <a:t>わす</a:t>
            </a:r>
            <a:r>
              <a:rPr lang="en-US" altLang="ja-JP" dirty="0"/>
              <a:t>)</a:t>
            </a:r>
            <a:r>
              <a:rPr lang="ja-JP" altLang="ja-JP" dirty="0" err="1"/>
              <a:t>れられ</a:t>
            </a:r>
            <a:r>
              <a:rPr lang="ja-JP" altLang="ja-JP" dirty="0"/>
              <a:t>ない　できごと　を</a:t>
            </a:r>
            <a:r>
              <a:rPr lang="en-US" altLang="ja-JP" dirty="0"/>
              <a:t>目(</a:t>
            </a:r>
            <a:r>
              <a:rPr lang="ja-JP" altLang="en-US" dirty="0"/>
              <a:t>め</a:t>
            </a:r>
            <a:r>
              <a:rPr lang="en-US" altLang="ja-JP" dirty="0"/>
              <a:t>)</a:t>
            </a:r>
            <a:r>
              <a:rPr lang="ja-JP" altLang="ja-JP" dirty="0"/>
              <a:t>にします。</a:t>
            </a:r>
          </a:p>
          <a:p>
            <a:endParaRPr lang="en-US" altLang="ja-JP" dirty="0"/>
          </a:p>
          <a:p>
            <a:r>
              <a:rPr lang="ja-JP" altLang="ja-JP" dirty="0"/>
              <a:t>・それは、　フランス</a:t>
            </a:r>
            <a:r>
              <a:rPr lang="en-US" altLang="ja-JP" dirty="0"/>
              <a:t>軍(</a:t>
            </a:r>
            <a:r>
              <a:rPr lang="ja-JP" altLang="en-US" dirty="0"/>
              <a:t>ぐん</a:t>
            </a:r>
            <a:r>
              <a:rPr lang="en-US" altLang="ja-JP" dirty="0"/>
              <a:t>)</a:t>
            </a:r>
            <a:r>
              <a:rPr lang="ja-JP" altLang="ja-JP" dirty="0"/>
              <a:t>　１５</a:t>
            </a:r>
            <a:r>
              <a:rPr lang="en-US" altLang="ja-JP" dirty="0" err="1"/>
              <a:t>万人</a:t>
            </a:r>
            <a:r>
              <a:rPr lang="en-US" altLang="ja-JP" dirty="0"/>
              <a:t>(</a:t>
            </a:r>
            <a:r>
              <a:rPr lang="ja-JP" altLang="en-US" dirty="0" err="1"/>
              <a:t>まんにん</a:t>
            </a:r>
            <a:r>
              <a:rPr lang="en-US" altLang="ja-JP" dirty="0"/>
              <a:t>)</a:t>
            </a:r>
            <a:r>
              <a:rPr lang="ja-JP" altLang="ja-JP" dirty="0"/>
              <a:t>　　と　　オーストリア</a:t>
            </a:r>
            <a:r>
              <a:rPr lang="en-US" altLang="ja-JP" dirty="0"/>
              <a:t>軍(</a:t>
            </a:r>
            <a:r>
              <a:rPr lang="ja-JP" altLang="en-US" dirty="0"/>
              <a:t>ぐん</a:t>
            </a:r>
            <a:r>
              <a:rPr lang="en-US" altLang="ja-JP" dirty="0"/>
              <a:t>)</a:t>
            </a:r>
            <a:r>
              <a:rPr lang="ja-JP" altLang="ja-JP" dirty="0"/>
              <a:t>　１７万人　が　</a:t>
            </a:r>
          </a:p>
          <a:p>
            <a:endParaRPr lang="en-US" altLang="ja-JP" dirty="0"/>
          </a:p>
          <a:p>
            <a:r>
              <a:rPr lang="ja-JP" altLang="ja-JP" dirty="0"/>
              <a:t>イタリアの　ソルフェリーノ　という</a:t>
            </a:r>
            <a:r>
              <a:rPr lang="en-US" altLang="ja-JP" dirty="0" err="1"/>
              <a:t>場所</a:t>
            </a:r>
            <a:r>
              <a:rPr lang="en-US" altLang="ja-JP" dirty="0"/>
              <a:t>(</a:t>
            </a:r>
            <a:r>
              <a:rPr lang="ja-JP" altLang="en-US" dirty="0" err="1"/>
              <a:t>ばしょ</a:t>
            </a:r>
            <a:r>
              <a:rPr lang="en-US" altLang="ja-JP" dirty="0"/>
              <a:t>)</a:t>
            </a:r>
            <a:r>
              <a:rPr lang="ja-JP" altLang="ja-JP" dirty="0"/>
              <a:t>で　はげしく　ぶつかり</a:t>
            </a:r>
            <a:r>
              <a:rPr lang="en-US" altLang="ja-JP" dirty="0"/>
              <a:t>合(</a:t>
            </a:r>
            <a:r>
              <a:rPr lang="ja-JP" altLang="en-US" dirty="0"/>
              <a:t>あ</a:t>
            </a:r>
            <a:r>
              <a:rPr lang="en-US" altLang="ja-JP" dirty="0"/>
              <a:t>)</a:t>
            </a:r>
            <a:r>
              <a:rPr lang="ja-JP" altLang="ja-JP" dirty="0"/>
              <a:t>い　</a:t>
            </a:r>
          </a:p>
          <a:p>
            <a:endParaRPr lang="en-US" altLang="ja-JP" dirty="0"/>
          </a:p>
          <a:p>
            <a:r>
              <a:rPr lang="ja-JP" altLang="ja-JP" dirty="0"/>
              <a:t>４万人ともいわれる　</a:t>
            </a:r>
            <a:r>
              <a:rPr lang="en-US" altLang="ja-JP" dirty="0" err="1"/>
              <a:t>死者</a:t>
            </a:r>
            <a:r>
              <a:rPr lang="en-US" altLang="ja-JP" dirty="0"/>
              <a:t>(</a:t>
            </a:r>
            <a:r>
              <a:rPr lang="ja-JP" altLang="en-US" dirty="0"/>
              <a:t>ししゃ</a:t>
            </a:r>
            <a:r>
              <a:rPr lang="en-US" altLang="ja-JP" dirty="0"/>
              <a:t>)</a:t>
            </a:r>
            <a:r>
              <a:rPr lang="ja-JP" altLang="ja-JP" dirty="0"/>
              <a:t>がでた　</a:t>
            </a:r>
            <a:r>
              <a:rPr lang="en-US" altLang="ja-JP" dirty="0" err="1"/>
              <a:t>戦争</a:t>
            </a:r>
            <a:r>
              <a:rPr lang="en-US" altLang="ja-JP" dirty="0"/>
              <a:t>(</a:t>
            </a:r>
            <a:r>
              <a:rPr lang="ja-JP" altLang="en-US" dirty="0"/>
              <a:t>せんそう</a:t>
            </a:r>
            <a:r>
              <a:rPr lang="en-US" altLang="ja-JP" dirty="0"/>
              <a:t>)</a:t>
            </a:r>
            <a:r>
              <a:rPr lang="ja-JP" altLang="ja-JP" dirty="0"/>
              <a:t>です。</a:t>
            </a:r>
          </a:p>
          <a:p>
            <a:endParaRPr lang="en-US" altLang="ja-JP" dirty="0"/>
          </a:p>
          <a:p>
            <a:r>
              <a:rPr lang="en-US" altLang="ja-JP" dirty="0"/>
              <a:t> </a:t>
            </a:r>
            <a:endParaRPr lang="ja-JP" altLang="ja-JP" dirty="0"/>
          </a:p>
          <a:p>
            <a:r>
              <a:rPr lang="ja-JP" altLang="ja-JP" b="1" dirty="0"/>
              <a:t>＜詳細文章＞</a:t>
            </a:r>
            <a:endParaRPr lang="ja-JP" altLang="ja-JP" dirty="0"/>
          </a:p>
          <a:p>
            <a:r>
              <a:rPr lang="ja-JP" altLang="ja-JP" b="1" dirty="0"/>
              <a:t>　</a:t>
            </a:r>
            <a:r>
              <a:rPr lang="en-US" altLang="ja-JP" b="1" dirty="0"/>
              <a:t>1859</a:t>
            </a:r>
            <a:r>
              <a:rPr lang="ja-JP" altLang="ja-JP" b="1" dirty="0"/>
              <a:t>年</a:t>
            </a:r>
            <a:r>
              <a:rPr lang="en-US" altLang="ja-JP" b="1" dirty="0"/>
              <a:t>6</a:t>
            </a:r>
            <a:r>
              <a:rPr lang="ja-JP" altLang="ja-JP" b="1" dirty="0"/>
              <a:t>月</a:t>
            </a:r>
            <a:r>
              <a:rPr lang="en-US" altLang="ja-JP" b="1" dirty="0"/>
              <a:t>24</a:t>
            </a:r>
            <a:r>
              <a:rPr lang="ja-JP" altLang="ja-JP" b="1" dirty="0"/>
              <a:t>日、北イタリアのソルフェリーノで激しい戦いが行われていた。</a:t>
            </a:r>
            <a:endParaRPr lang="ja-JP" altLang="ja-JP" dirty="0"/>
          </a:p>
          <a:p>
            <a:r>
              <a:rPr lang="ja-JP" altLang="ja-JP" b="1" dirty="0"/>
              <a:t>フランス・サルジニアの連合軍</a:t>
            </a:r>
            <a:r>
              <a:rPr lang="en-US" altLang="ja-JP" b="1" dirty="0"/>
              <a:t>15</a:t>
            </a:r>
            <a:r>
              <a:rPr lang="ja-JP" altLang="ja-JP" b="1" dirty="0"/>
              <a:t>万とオーストリア軍</a:t>
            </a:r>
            <a:r>
              <a:rPr lang="en-US" altLang="ja-JP" b="1" dirty="0"/>
              <a:t>17</a:t>
            </a:r>
            <a:r>
              <a:rPr lang="ja-JP" altLang="ja-JP" b="1" dirty="0"/>
              <a:t>万との決戦でした。</a:t>
            </a:r>
            <a:endParaRPr lang="ja-JP" altLang="ja-JP" dirty="0"/>
          </a:p>
          <a:p>
            <a:r>
              <a:rPr lang="ja-JP" altLang="ja-JP" b="1" dirty="0"/>
              <a:t>　朝早くから、大砲は一斉に火を噴き、方々で突撃ラッパが鳴り、太鼓の音が響き渡りました。</a:t>
            </a:r>
            <a:endParaRPr lang="ja-JP" altLang="ja-JP" dirty="0"/>
          </a:p>
          <a:p>
            <a:r>
              <a:rPr lang="ja-JP" altLang="ja-JP" b="1" dirty="0"/>
              <a:t>　いたるところで血みどろの戦いが繰り返され、多くの兵士が傷つき、倒れました。そのうえ、夕方</a:t>
            </a:r>
            <a:endParaRPr lang="ja-JP" altLang="ja-JP" dirty="0"/>
          </a:p>
          <a:p>
            <a:r>
              <a:rPr lang="ja-JP" altLang="ja-JP" b="1" dirty="0"/>
              <a:t>からは暴風雨になり、戦いに疲れ切った兵士を一層苦しめました。</a:t>
            </a:r>
            <a:endParaRPr lang="ja-JP" altLang="ja-JP" dirty="0"/>
          </a:p>
          <a:p>
            <a:r>
              <a:rPr lang="ja-JP" altLang="ja-JP" b="1" dirty="0"/>
              <a:t>　やがて、連合軍がオーストリア軍の強固な中央陣地を打ち破ると、オーストリア軍は力尽きて</a:t>
            </a:r>
            <a:endParaRPr lang="ja-JP" altLang="ja-JP" dirty="0"/>
          </a:p>
          <a:p>
            <a:r>
              <a:rPr lang="ja-JP" altLang="ja-JP" b="1" dirty="0"/>
              <a:t>退却を始めました。</a:t>
            </a:r>
            <a:endParaRPr lang="ja-JP"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p:cNvSpPr>
            <a:spLocks noGrp="1" noRot="1" noChangeAspect="1" noTextEdit="1"/>
          </p:cNvSpPr>
          <p:nvPr>
            <p:ph type="sldImg"/>
          </p:nvPr>
        </p:nvSpPr>
        <p:spPr>
          <a:ln/>
        </p:spPr>
      </p:sp>
      <p:sp>
        <p:nvSpPr>
          <p:cNvPr id="152579" name="ノート プレースホルダー 2"/>
          <p:cNvSpPr>
            <a:spLocks noGrp="1"/>
          </p:cNvSpPr>
          <p:nvPr>
            <p:ph type="body" idx="1"/>
          </p:nvPr>
        </p:nvSpPr>
        <p:spPr>
          <a:noFill/>
        </p:spPr>
        <p:txBody>
          <a:bodyPr/>
          <a:lstStyle/>
          <a:p>
            <a:r>
              <a:rPr lang="ja-JP" altLang="ja-JP">
                <a:ea typeface="ＭＳ Ｐ明朝" charset="-128"/>
              </a:rPr>
              <a:t>フランス・サルデーニャ連合軍兵力 - 118,600名(デュナンに拠れば150,000名)</a:t>
            </a:r>
          </a:p>
          <a:p>
            <a:r>
              <a:rPr lang="ja-JP" altLang="ja-JP">
                <a:ea typeface="ＭＳ Ｐ明朝" charset="-128"/>
              </a:rPr>
              <a:t>砲 - 約400門</a:t>
            </a:r>
          </a:p>
          <a:p>
            <a:r>
              <a:rPr lang="ja-JP" altLang="ja-JP">
                <a:ea typeface="ＭＳ Ｐ明朝" charset="-128"/>
              </a:rPr>
              <a:t>中央、右翼をフランス軍が占め、サルデーニャ軍は左翼についていた。</a:t>
            </a:r>
            <a:endParaRPr lang="en-US" altLang="ja-JP">
              <a:ea typeface="ＭＳ Ｐ明朝" charset="-128"/>
            </a:endParaRPr>
          </a:p>
          <a:p>
            <a:r>
              <a:rPr lang="ja-JP" altLang="ja-JP">
                <a:ea typeface="ＭＳ Ｐ明朝" charset="-128"/>
              </a:rPr>
              <a:t>なお、フランス軍は新式の旋条砲（</a:t>
            </a:r>
            <a:r>
              <a:rPr lang="ja-JP" altLang="ja-JP">
                <a:ea typeface="ＭＳ Ｐ明朝" charset="-128"/>
                <a:hlinkClick r:id="rId3" tooltip="ライフル砲"/>
              </a:rPr>
              <a:t>ライフル砲</a:t>
            </a:r>
            <a:r>
              <a:rPr lang="ja-JP" altLang="ja-JP">
                <a:ea typeface="ＭＳ Ｐ明朝" charset="-128"/>
              </a:rPr>
              <a:t>）を装備していた。これは従来の</a:t>
            </a:r>
            <a:r>
              <a:rPr lang="ja-JP" altLang="ja-JP">
                <a:ea typeface="ＭＳ Ｐ明朝" charset="-128"/>
                <a:hlinkClick r:id="rId4" tooltip="滑腔砲"/>
              </a:rPr>
              <a:t>滑腔砲</a:t>
            </a:r>
            <a:r>
              <a:rPr lang="ja-JP" altLang="ja-JP">
                <a:ea typeface="ＭＳ Ｐ明朝" charset="-128"/>
              </a:rPr>
              <a:t>に比べて射程と命中率に優れていた。</a:t>
            </a:r>
          </a:p>
          <a:p>
            <a:r>
              <a:rPr lang="ja-JP" altLang="ja-JP">
                <a:ea typeface="ＭＳ Ｐ明朝" charset="-128"/>
              </a:rPr>
              <a:t>オーストリア軍兵力 - 約100,000名（デュナンに拠れば170,000名）砲 - 約500門</a:t>
            </a:r>
            <a:endParaRPr lang="en-US" altLang="ja-JP">
              <a:ea typeface="ＭＳ Ｐ明朝" charset="-128"/>
            </a:endParaRPr>
          </a:p>
          <a:p>
            <a:endParaRPr lang="en-US" altLang="ja-JP">
              <a:ea typeface="ＭＳ Ｐ明朝" charset="-128"/>
            </a:endParaRPr>
          </a:p>
          <a:p>
            <a:r>
              <a:rPr lang="ja-JP" altLang="ja-JP">
                <a:ea typeface="ＭＳ Ｐ明朝" charset="-128"/>
              </a:rPr>
              <a:t>この戦闘で連合軍は約17,000人を失い、オーストリア軍は約22,000人を失った。</a:t>
            </a:r>
            <a:endParaRPr lang="en-US" altLang="ja-JP">
              <a:ea typeface="ＭＳ Ｐ明朝" charset="-128"/>
            </a:endParaRPr>
          </a:p>
          <a:p>
            <a:r>
              <a:rPr lang="ja-JP" altLang="ja-JP">
                <a:ea typeface="ＭＳ Ｐ明朝" charset="-128"/>
              </a:rPr>
              <a:t>オーストリア軍を後退させたことで</a:t>
            </a:r>
            <a:r>
              <a:rPr lang="ja-JP" altLang="ja-JP">
                <a:ea typeface="ＭＳ Ｐ明朝" charset="-128"/>
                <a:hlinkClick r:id="rId5" tooltip="ナポレオン3世"/>
              </a:rPr>
              <a:t>ナポレオン3世</a:t>
            </a:r>
            <a:r>
              <a:rPr lang="ja-JP" altLang="ja-JP">
                <a:ea typeface="ＭＳ Ｐ明朝" charset="-128"/>
              </a:rPr>
              <a:t>は勝利を宣言したが、そのために払った犠牲は大きなものだった。</a:t>
            </a:r>
            <a:endParaRPr lang="en-US" altLang="ja-JP">
              <a:ea typeface="ＭＳ Ｐ明朝" charset="-128"/>
            </a:endParaRPr>
          </a:p>
          <a:p>
            <a:r>
              <a:rPr lang="ja-JP" altLang="ja-JP">
                <a:ea typeface="ＭＳ Ｐ明朝" charset="-128"/>
              </a:rPr>
              <a:t>この多大な損害は、両軍首脳の拙劣な指揮に依存するところが大きい。</a:t>
            </a:r>
          </a:p>
        </p:txBody>
      </p:sp>
      <p:sp>
        <p:nvSpPr>
          <p:cNvPr id="152580"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9B5599F-5F86-4D3F-9016-0F9FC9A7117A}" type="slidenum">
              <a:rPr lang="en-US" altLang="ja-JP" smtClean="0">
                <a:ea typeface="ＭＳ Ｐゴシック" charset="-128"/>
              </a:rPr>
              <a:pPr eaLnBrk="1" hangingPunct="1">
                <a:spcBef>
                  <a:spcPct val="0"/>
                </a:spcBef>
              </a:pPr>
              <a:t>7</a:t>
            </a:fld>
            <a:endParaRPr lang="en-US" altLang="ja-JP">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spcBef>
                <a:spcPct val="30000"/>
              </a:spcBef>
              <a:defRPr kumimoji="1" sz="1100">
                <a:solidFill>
                  <a:schemeClr val="tx1"/>
                </a:solidFill>
                <a:latin typeface="Arial" charset="0"/>
                <a:ea typeface="ＭＳ Ｐ明朝" pitchFamily="18" charset="-128"/>
              </a:defRPr>
            </a:lvl1pPr>
            <a:lvl2pPr marL="714887" indent="-274163" eaLnBrk="0" hangingPunct="0">
              <a:spcBef>
                <a:spcPct val="30000"/>
              </a:spcBef>
              <a:defRPr kumimoji="1" sz="1100">
                <a:solidFill>
                  <a:schemeClr val="tx1"/>
                </a:solidFill>
                <a:latin typeface="Arial" charset="0"/>
                <a:ea typeface="ＭＳ Ｐ明朝" pitchFamily="18" charset="-128"/>
              </a:defRPr>
            </a:lvl2pPr>
            <a:lvl3pPr marL="1101074" indent="-219626" eaLnBrk="0" hangingPunct="0">
              <a:spcBef>
                <a:spcPct val="30000"/>
              </a:spcBef>
              <a:defRPr kumimoji="1" sz="1100">
                <a:solidFill>
                  <a:schemeClr val="tx1"/>
                </a:solidFill>
                <a:latin typeface="Arial" charset="0"/>
                <a:ea typeface="ＭＳ Ｐ明朝" pitchFamily="18" charset="-128"/>
              </a:defRPr>
            </a:lvl3pPr>
            <a:lvl4pPr marL="1541797" indent="-219626" eaLnBrk="0" hangingPunct="0">
              <a:spcBef>
                <a:spcPct val="30000"/>
              </a:spcBef>
              <a:defRPr kumimoji="1" sz="1100">
                <a:solidFill>
                  <a:schemeClr val="tx1"/>
                </a:solidFill>
                <a:latin typeface="Arial" charset="0"/>
                <a:ea typeface="ＭＳ Ｐ明朝" pitchFamily="18" charset="-128"/>
              </a:defRPr>
            </a:lvl4pPr>
            <a:lvl5pPr marL="1982522" indent="-219626" eaLnBrk="0" hangingPunct="0">
              <a:spcBef>
                <a:spcPct val="30000"/>
              </a:spcBef>
              <a:defRPr kumimoji="1" sz="1100">
                <a:solidFill>
                  <a:schemeClr val="tx1"/>
                </a:solidFill>
                <a:latin typeface="Arial" charset="0"/>
                <a:ea typeface="ＭＳ Ｐ明朝" pitchFamily="18" charset="-128"/>
              </a:defRPr>
            </a:lvl5pPr>
            <a:lvl6pPr marL="2407032" indent="-219626" eaLnBrk="0" fontAlgn="base" hangingPunct="0">
              <a:spcBef>
                <a:spcPct val="30000"/>
              </a:spcBef>
              <a:spcAft>
                <a:spcPct val="0"/>
              </a:spcAft>
              <a:defRPr kumimoji="1" sz="1100">
                <a:solidFill>
                  <a:schemeClr val="tx1"/>
                </a:solidFill>
                <a:latin typeface="Arial" charset="0"/>
                <a:ea typeface="ＭＳ Ｐ明朝" pitchFamily="18" charset="-128"/>
              </a:defRPr>
            </a:lvl6pPr>
            <a:lvl7pPr marL="2831542" indent="-21962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256053" indent="-21962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680563" indent="-21962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8F04A07E-A133-4F28-975D-70FA8E325FB2}" type="slidenum">
              <a:rPr lang="en-US" altLang="ja-JP" smtClean="0">
                <a:ea typeface="ＭＳ Ｐゴシック" charset="-128"/>
              </a:rPr>
              <a:pPr eaLnBrk="1" hangingPunct="1">
                <a:spcBef>
                  <a:spcPct val="0"/>
                </a:spcBef>
              </a:pPr>
              <a:t>8</a:t>
            </a:fld>
            <a:endParaRPr lang="en-US" altLang="ja-JP">
              <a:ea typeface="ＭＳ Ｐゴシック"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ja-JP" altLang="ja-JP" dirty="0"/>
              <a:t>・なんとかして　　</a:t>
            </a:r>
            <a:r>
              <a:rPr lang="en-US" altLang="ja-JP" dirty="0"/>
              <a:t>助(</a:t>
            </a:r>
            <a:r>
              <a:rPr lang="ja-JP" altLang="en-US" dirty="0"/>
              <a:t>たす</a:t>
            </a:r>
            <a:r>
              <a:rPr lang="en-US" altLang="ja-JP" dirty="0"/>
              <a:t>)</a:t>
            </a:r>
            <a:r>
              <a:rPr lang="ja-JP" altLang="ja-JP" dirty="0"/>
              <a:t>けなければ・・・。　　　　　　　　　　　　　　　　　　　　　　　　　　　　　　　　　　　　　６</a:t>
            </a:r>
          </a:p>
          <a:p>
            <a:endParaRPr lang="en-US" altLang="ja-JP" dirty="0"/>
          </a:p>
          <a:p>
            <a:r>
              <a:rPr lang="ja-JP" altLang="ja-JP" dirty="0"/>
              <a:t>・デュナンは、　</a:t>
            </a:r>
            <a:r>
              <a:rPr lang="en-US" altLang="ja-JP" dirty="0"/>
              <a:t>町(</a:t>
            </a:r>
            <a:r>
              <a:rPr lang="ja-JP" altLang="en-US" dirty="0"/>
              <a:t>まち</a:t>
            </a:r>
            <a:r>
              <a:rPr lang="en-US" altLang="ja-JP" dirty="0"/>
              <a:t>)</a:t>
            </a:r>
            <a:r>
              <a:rPr lang="ja-JP" altLang="ja-JP" dirty="0"/>
              <a:t>の人たちに</a:t>
            </a:r>
            <a:r>
              <a:rPr lang="en-US" altLang="ja-JP" dirty="0"/>
              <a:t>呼(</a:t>
            </a:r>
            <a:r>
              <a:rPr lang="ja-JP" altLang="en-US" dirty="0"/>
              <a:t>よ</a:t>
            </a:r>
            <a:r>
              <a:rPr lang="en-US" altLang="ja-JP" dirty="0"/>
              <a:t>)</a:t>
            </a:r>
            <a:r>
              <a:rPr lang="ja-JP" altLang="ja-JP" dirty="0"/>
              <a:t>びかけ、　　</a:t>
            </a:r>
            <a:r>
              <a:rPr lang="en-US" altLang="ja-JP" dirty="0" err="1"/>
              <a:t>救護隊</a:t>
            </a:r>
            <a:r>
              <a:rPr lang="en-US" altLang="ja-JP" dirty="0"/>
              <a:t>(</a:t>
            </a:r>
            <a:r>
              <a:rPr lang="ja-JP" altLang="en-US" dirty="0"/>
              <a:t>きゅう</a:t>
            </a:r>
            <a:r>
              <a:rPr lang="ja-JP" altLang="en-US" dirty="0" err="1"/>
              <a:t>ごたい</a:t>
            </a:r>
            <a:r>
              <a:rPr lang="en-US" altLang="ja-JP" dirty="0"/>
              <a:t>)</a:t>
            </a:r>
            <a:r>
              <a:rPr lang="ja-JP" altLang="ja-JP" dirty="0"/>
              <a:t>　　をつくりました。</a:t>
            </a:r>
          </a:p>
          <a:p>
            <a:endParaRPr lang="en-US" altLang="ja-JP" dirty="0"/>
          </a:p>
          <a:p>
            <a:r>
              <a:rPr lang="ja-JP" altLang="ja-JP" dirty="0"/>
              <a:t>・みずから　　</a:t>
            </a:r>
            <a:r>
              <a:rPr lang="en-US" altLang="ja-JP" dirty="0"/>
              <a:t>傷(</a:t>
            </a:r>
            <a:r>
              <a:rPr lang="ja-JP" altLang="en-US" dirty="0" err="1"/>
              <a:t>きず</a:t>
            </a:r>
            <a:r>
              <a:rPr lang="en-US" altLang="ja-JP" dirty="0"/>
              <a:t>)</a:t>
            </a:r>
            <a:r>
              <a:rPr lang="ja-JP" altLang="ja-JP" dirty="0"/>
              <a:t>ついた</a:t>
            </a:r>
            <a:r>
              <a:rPr lang="en-US" altLang="ja-JP" dirty="0" err="1"/>
              <a:t>兵士</a:t>
            </a:r>
            <a:r>
              <a:rPr lang="en-US" altLang="ja-JP" dirty="0"/>
              <a:t>(</a:t>
            </a:r>
            <a:r>
              <a:rPr lang="ja-JP" altLang="en-US" dirty="0"/>
              <a:t>へいし</a:t>
            </a:r>
            <a:r>
              <a:rPr lang="en-US" altLang="ja-JP" dirty="0"/>
              <a:t>)</a:t>
            </a:r>
            <a:r>
              <a:rPr lang="ja-JP" altLang="ja-JP" dirty="0"/>
              <a:t>を　　</a:t>
            </a:r>
            <a:r>
              <a:rPr lang="en-US" altLang="ja-JP" dirty="0" err="1"/>
              <a:t>手当</a:t>
            </a:r>
            <a:r>
              <a:rPr lang="en-US" altLang="ja-JP" dirty="0"/>
              <a:t>(</a:t>
            </a:r>
            <a:r>
              <a:rPr lang="ja-JP" altLang="en-US" dirty="0" err="1"/>
              <a:t>てあ</a:t>
            </a:r>
            <a:r>
              <a:rPr lang="en-US" altLang="ja-JP" dirty="0"/>
              <a:t>)</a:t>
            </a:r>
            <a:r>
              <a:rPr lang="ja-JP" altLang="ja-JP" dirty="0"/>
              <a:t>てするとともに、　</a:t>
            </a:r>
          </a:p>
          <a:p>
            <a:endParaRPr lang="en-US" altLang="ja-JP" dirty="0"/>
          </a:p>
          <a:p>
            <a:r>
              <a:rPr lang="ja-JP" altLang="ja-JP" dirty="0"/>
              <a:t>　　　コーヒーやパンを</a:t>
            </a:r>
            <a:r>
              <a:rPr lang="en-US" altLang="ja-JP" dirty="0"/>
              <a:t>  </a:t>
            </a:r>
            <a:r>
              <a:rPr lang="ja-JP" altLang="ja-JP" dirty="0"/>
              <a:t>　 </a:t>
            </a:r>
            <a:r>
              <a:rPr lang="en-US" altLang="ja-JP" dirty="0" err="1"/>
              <a:t>一人</a:t>
            </a:r>
            <a:r>
              <a:rPr lang="en-US" altLang="ja-JP" dirty="0"/>
              <a:t>(</a:t>
            </a:r>
            <a:r>
              <a:rPr lang="ja-JP" altLang="en-US" dirty="0"/>
              <a:t>ひとり</a:t>
            </a:r>
            <a:r>
              <a:rPr lang="en-US" altLang="ja-JP" dirty="0"/>
              <a:t>)</a:t>
            </a:r>
            <a:r>
              <a:rPr lang="ja-JP" altLang="ja-JP" dirty="0"/>
              <a:t>ひとりに</a:t>
            </a:r>
            <a:r>
              <a:rPr lang="en-US" altLang="ja-JP" dirty="0"/>
              <a:t>渡(</a:t>
            </a:r>
            <a:r>
              <a:rPr lang="ja-JP" altLang="en-US" dirty="0" err="1"/>
              <a:t>わた</a:t>
            </a:r>
            <a:r>
              <a:rPr lang="en-US" altLang="ja-JP" dirty="0"/>
              <a:t>)</a:t>
            </a:r>
            <a:r>
              <a:rPr lang="ja-JP" altLang="ja-JP" dirty="0"/>
              <a:t>して、</a:t>
            </a:r>
            <a:r>
              <a:rPr lang="en-US" altLang="ja-JP" dirty="0"/>
              <a:t>   </a:t>
            </a:r>
            <a:r>
              <a:rPr lang="ja-JP" altLang="ja-JP" dirty="0"/>
              <a:t>けんめいに</a:t>
            </a:r>
            <a:r>
              <a:rPr lang="en-US" altLang="ja-JP" dirty="0"/>
              <a:t>力(</a:t>
            </a:r>
            <a:r>
              <a:rPr lang="ja-JP" altLang="en-US" dirty="0"/>
              <a:t>ちから</a:t>
            </a:r>
            <a:r>
              <a:rPr lang="en-US" altLang="ja-JP" dirty="0"/>
              <a:t>)</a:t>
            </a:r>
            <a:r>
              <a:rPr lang="ja-JP" altLang="ja-JP" dirty="0"/>
              <a:t>づけました。</a:t>
            </a:r>
          </a:p>
          <a:p>
            <a:endParaRPr lang="en-US" altLang="ja-JP" dirty="0"/>
          </a:p>
          <a:p>
            <a:r>
              <a:rPr lang="en-US" altLang="ja-JP" dirty="0"/>
              <a:t> </a:t>
            </a:r>
            <a:endParaRPr lang="ja-JP" altLang="ja-JP" dirty="0"/>
          </a:p>
          <a:p>
            <a:r>
              <a:rPr lang="ja-JP" altLang="ja-JP" b="1" dirty="0"/>
              <a:t>＜詳細文章＞</a:t>
            </a:r>
            <a:endParaRPr lang="ja-JP" altLang="ja-JP" dirty="0"/>
          </a:p>
          <a:p>
            <a:r>
              <a:rPr lang="ja-JP" altLang="ja-JP" b="1" dirty="0"/>
              <a:t>　このとき、彼はイギリスのナイチンゲールことを思い浮かべていました。</a:t>
            </a:r>
            <a:endParaRPr lang="en-US" altLang="ja-JP" b="1" dirty="0"/>
          </a:p>
          <a:p>
            <a:r>
              <a:rPr lang="ja-JP" altLang="ja-JP" b="1" dirty="0"/>
              <a:t>戦場でかいがいしく負傷者たちの看護にあたったナイチンゲールの記録を、アンリー・デュナンは深い感動を持って読んだことがありました。</a:t>
            </a:r>
            <a:endParaRPr lang="ja-JP" altLang="ja-JP" dirty="0"/>
          </a:p>
          <a:p>
            <a:r>
              <a:rPr lang="ja-JP" altLang="ja-JP" b="1" dirty="0"/>
              <a:t>「そうだ。この人たちを助けなければ！」</a:t>
            </a:r>
            <a:endParaRPr lang="ja-JP" altLang="ja-JP" dirty="0"/>
          </a:p>
          <a:p>
            <a:r>
              <a:rPr lang="ja-JP" altLang="ja-JP" b="1" dirty="0"/>
              <a:t>　アンリー・デュナンはただちに活動を始めました。</a:t>
            </a:r>
            <a:endParaRPr lang="ja-JP" altLang="ja-JP" dirty="0"/>
          </a:p>
          <a:p>
            <a:r>
              <a:rPr lang="ja-JP" altLang="ja-JP" b="1" dirty="0"/>
              <a:t>彼は町の人たちを説き伏せて救護隊を作りました。やがて、牧師や旅行者、新聞記者も加わり、次第にその数は増していきました。</a:t>
            </a:r>
            <a:endParaRPr lang="ja-JP" altLang="ja-JP" dirty="0"/>
          </a:p>
          <a:p>
            <a:r>
              <a:rPr lang="ja-JP" altLang="ja-JP" b="1" dirty="0"/>
              <a:t>アンリー・デュナンは町中を駆け回り、救護に必要なものを差し出してくれるよう呼びかけました。</a:t>
            </a:r>
            <a:endParaRPr lang="ja-JP" altLang="ja-JP" dirty="0"/>
          </a:p>
          <a:p>
            <a:r>
              <a:rPr lang="ja-JP" altLang="ja-JP" b="1" dirty="0"/>
              <a:t>　アンリー・デュナンのこの呼びかけにこたえて、薬や包帯、布団や衣類、食べ物や飲み物などが続々と集まってきました。</a:t>
            </a:r>
            <a:endParaRPr lang="ja-JP" altLang="ja-JP" dirty="0"/>
          </a:p>
          <a:p>
            <a:r>
              <a:rPr lang="ja-JP" altLang="ja-JP" b="1" dirty="0"/>
              <a:t>アンリー・デュナンは血と泥で汚れた負傷兵の体を洗い、包帯を取り換え、コーヒーやパンを与えました。</a:t>
            </a:r>
            <a:endParaRPr lang="ja-JP" altLang="ja-JP" dirty="0"/>
          </a:p>
          <a:p>
            <a:r>
              <a:rPr lang="ja-JP" altLang="ja-JP" b="1" dirty="0"/>
              <a:t>彼は休む暇もなく看護を続けながら、傷ついた兵士に話しかけ、元気づけてあげました。</a:t>
            </a:r>
            <a:endParaRPr lang="ja-JP" altLang="ja-JP" dirty="0"/>
          </a:p>
          <a:p>
            <a:pPr eaLnBrk="1" hangingPunct="1"/>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kumimoji="1" sz="1100">
                <a:solidFill>
                  <a:schemeClr val="tx1"/>
                </a:solidFill>
                <a:latin typeface="Arial" charset="0"/>
                <a:ea typeface="ＭＳ Ｐ明朝" pitchFamily="18" charset="-128"/>
              </a:defRPr>
            </a:lvl1pPr>
            <a:lvl2pPr marL="714887" indent="-274163" eaLnBrk="0" hangingPunct="0">
              <a:spcBef>
                <a:spcPct val="30000"/>
              </a:spcBef>
              <a:defRPr kumimoji="1" sz="1100">
                <a:solidFill>
                  <a:schemeClr val="tx1"/>
                </a:solidFill>
                <a:latin typeface="Arial" charset="0"/>
                <a:ea typeface="ＭＳ Ｐ明朝" pitchFamily="18" charset="-128"/>
              </a:defRPr>
            </a:lvl2pPr>
            <a:lvl3pPr marL="1101074" indent="-219626" eaLnBrk="0" hangingPunct="0">
              <a:spcBef>
                <a:spcPct val="30000"/>
              </a:spcBef>
              <a:defRPr kumimoji="1" sz="1100">
                <a:solidFill>
                  <a:schemeClr val="tx1"/>
                </a:solidFill>
                <a:latin typeface="Arial" charset="0"/>
                <a:ea typeface="ＭＳ Ｐ明朝" pitchFamily="18" charset="-128"/>
              </a:defRPr>
            </a:lvl3pPr>
            <a:lvl4pPr marL="1541797" indent="-219626" eaLnBrk="0" hangingPunct="0">
              <a:spcBef>
                <a:spcPct val="30000"/>
              </a:spcBef>
              <a:defRPr kumimoji="1" sz="1100">
                <a:solidFill>
                  <a:schemeClr val="tx1"/>
                </a:solidFill>
                <a:latin typeface="Arial" charset="0"/>
                <a:ea typeface="ＭＳ Ｐ明朝" pitchFamily="18" charset="-128"/>
              </a:defRPr>
            </a:lvl4pPr>
            <a:lvl5pPr marL="1982522" indent="-219626" eaLnBrk="0" hangingPunct="0">
              <a:spcBef>
                <a:spcPct val="30000"/>
              </a:spcBef>
              <a:defRPr kumimoji="1" sz="1100">
                <a:solidFill>
                  <a:schemeClr val="tx1"/>
                </a:solidFill>
                <a:latin typeface="Arial" charset="0"/>
                <a:ea typeface="ＭＳ Ｐ明朝" pitchFamily="18" charset="-128"/>
              </a:defRPr>
            </a:lvl5pPr>
            <a:lvl6pPr marL="2407032" indent="-219626" eaLnBrk="0" fontAlgn="base" hangingPunct="0">
              <a:spcBef>
                <a:spcPct val="30000"/>
              </a:spcBef>
              <a:spcAft>
                <a:spcPct val="0"/>
              </a:spcAft>
              <a:defRPr kumimoji="1" sz="1100">
                <a:solidFill>
                  <a:schemeClr val="tx1"/>
                </a:solidFill>
                <a:latin typeface="Arial" charset="0"/>
                <a:ea typeface="ＭＳ Ｐ明朝" pitchFamily="18" charset="-128"/>
              </a:defRPr>
            </a:lvl6pPr>
            <a:lvl7pPr marL="2831542" indent="-21962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256053" indent="-21962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680563" indent="-21962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7F0B3C26-04AA-4A4F-BE1E-E994D23A5676}" type="slidenum">
              <a:rPr lang="en-US" altLang="ja-JP" smtClean="0">
                <a:ea typeface="ＭＳ Ｐゴシック" charset="-128"/>
              </a:rPr>
              <a:pPr eaLnBrk="1" hangingPunct="1">
                <a:spcBef>
                  <a:spcPct val="0"/>
                </a:spcBef>
              </a:pPr>
              <a:t>9</a:t>
            </a:fld>
            <a:endParaRPr lang="en-US" altLang="ja-JP">
              <a:ea typeface="ＭＳ Ｐゴシック"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ja-JP" altLang="ja-JP" dirty="0"/>
              <a:t>・</a:t>
            </a:r>
            <a:r>
              <a:rPr lang="en-US" altLang="ja-JP" dirty="0"/>
              <a:t>傷(</a:t>
            </a:r>
            <a:r>
              <a:rPr lang="ja-JP" altLang="en-US" dirty="0" err="1"/>
              <a:t>きず</a:t>
            </a:r>
            <a:r>
              <a:rPr lang="en-US" altLang="ja-JP" dirty="0"/>
              <a:t>)</a:t>
            </a:r>
            <a:r>
              <a:rPr lang="ja-JP" altLang="ja-JP" dirty="0"/>
              <a:t>ついた</a:t>
            </a:r>
            <a:r>
              <a:rPr lang="en-US" altLang="ja-JP" dirty="0" err="1"/>
              <a:t>兵士</a:t>
            </a:r>
            <a:r>
              <a:rPr lang="en-US" altLang="ja-JP" dirty="0"/>
              <a:t>(</a:t>
            </a:r>
            <a:r>
              <a:rPr lang="ja-JP" altLang="en-US" dirty="0"/>
              <a:t>へいし</a:t>
            </a:r>
            <a:r>
              <a:rPr lang="en-US" altLang="ja-JP" dirty="0"/>
              <a:t>)</a:t>
            </a:r>
            <a:r>
              <a:rPr lang="ja-JP" altLang="ja-JP" dirty="0"/>
              <a:t>　のなかには、　　</a:t>
            </a:r>
            <a:r>
              <a:rPr lang="en-US" altLang="ja-JP" dirty="0"/>
              <a:t>敵(</a:t>
            </a:r>
            <a:r>
              <a:rPr lang="ja-JP" altLang="en-US" dirty="0"/>
              <a:t>てき</a:t>
            </a:r>
            <a:r>
              <a:rPr lang="en-US" altLang="ja-JP" dirty="0"/>
              <a:t>)</a:t>
            </a:r>
            <a:r>
              <a:rPr lang="ja-JP" altLang="ja-JP" dirty="0"/>
              <a:t>の</a:t>
            </a:r>
            <a:r>
              <a:rPr lang="en-US" altLang="ja-JP" dirty="0" err="1"/>
              <a:t>兵士</a:t>
            </a:r>
            <a:r>
              <a:rPr lang="en-US" altLang="ja-JP" dirty="0"/>
              <a:t>(</a:t>
            </a:r>
            <a:r>
              <a:rPr lang="ja-JP" altLang="en-US" dirty="0"/>
              <a:t>へいし</a:t>
            </a:r>
            <a:r>
              <a:rPr lang="en-US" altLang="ja-JP" dirty="0"/>
              <a:t>)</a:t>
            </a:r>
            <a:r>
              <a:rPr lang="ja-JP" altLang="ja-JP" dirty="0"/>
              <a:t>　　もいました。　　　　　　　　　　　　　　　　　　　　７</a:t>
            </a:r>
          </a:p>
          <a:p>
            <a:endParaRPr lang="en-US" altLang="ja-JP" dirty="0"/>
          </a:p>
          <a:p>
            <a:r>
              <a:rPr lang="ja-JP" altLang="ja-JP" dirty="0"/>
              <a:t>・「敵の兵士を</a:t>
            </a:r>
            <a:r>
              <a:rPr lang="en-US" altLang="ja-JP" dirty="0"/>
              <a:t>助(</a:t>
            </a:r>
            <a:r>
              <a:rPr lang="ja-JP" altLang="en-US" dirty="0"/>
              <a:t>たす</a:t>
            </a:r>
            <a:r>
              <a:rPr lang="en-US" altLang="ja-JP" dirty="0"/>
              <a:t>)</a:t>
            </a:r>
            <a:r>
              <a:rPr lang="ja-JP" altLang="ja-JP" dirty="0"/>
              <a:t>けるのか？」</a:t>
            </a:r>
          </a:p>
          <a:p>
            <a:endParaRPr lang="en-US" altLang="ja-JP" dirty="0"/>
          </a:p>
          <a:p>
            <a:r>
              <a:rPr lang="ja-JP" altLang="ja-JP" dirty="0"/>
              <a:t>　と　</a:t>
            </a:r>
            <a:r>
              <a:rPr lang="en-US" altLang="ja-JP" dirty="0"/>
              <a:t>言(</a:t>
            </a:r>
            <a:r>
              <a:rPr lang="ja-JP" altLang="en-US" dirty="0"/>
              <a:t>い</a:t>
            </a:r>
            <a:r>
              <a:rPr lang="en-US" altLang="ja-JP" dirty="0"/>
              <a:t>)</a:t>
            </a:r>
            <a:r>
              <a:rPr lang="ja-JP" altLang="ja-JP" dirty="0"/>
              <a:t>う</a:t>
            </a:r>
            <a:r>
              <a:rPr lang="en-US" altLang="ja-JP" dirty="0"/>
              <a:t>人(</a:t>
            </a:r>
            <a:r>
              <a:rPr lang="ja-JP" altLang="en-US" dirty="0"/>
              <a:t>ひと</a:t>
            </a:r>
            <a:r>
              <a:rPr lang="en-US" altLang="ja-JP" dirty="0"/>
              <a:t>)</a:t>
            </a:r>
            <a:r>
              <a:rPr lang="ja-JP" altLang="ja-JP" dirty="0"/>
              <a:t>もいました。</a:t>
            </a:r>
          </a:p>
          <a:p>
            <a:endParaRPr lang="en-US" altLang="ja-JP" dirty="0"/>
          </a:p>
          <a:p>
            <a:r>
              <a:rPr lang="ja-JP" altLang="ja-JP" dirty="0"/>
              <a:t>・デュナンは</a:t>
            </a:r>
            <a:r>
              <a:rPr lang="en-US" altLang="ja-JP" dirty="0"/>
              <a:t>言(</a:t>
            </a:r>
            <a:r>
              <a:rPr lang="ja-JP" altLang="en-US" dirty="0"/>
              <a:t>い</a:t>
            </a:r>
            <a:r>
              <a:rPr lang="en-US" altLang="ja-JP" dirty="0"/>
              <a:t>)</a:t>
            </a:r>
            <a:r>
              <a:rPr lang="ja-JP" altLang="ja-JP" dirty="0"/>
              <a:t>いました。</a:t>
            </a:r>
          </a:p>
          <a:p>
            <a:endParaRPr lang="en-US" altLang="ja-JP" dirty="0"/>
          </a:p>
          <a:p>
            <a:r>
              <a:rPr lang="ja-JP" altLang="ja-JP" dirty="0"/>
              <a:t>　　　「傷ついた</a:t>
            </a:r>
            <a:r>
              <a:rPr lang="en-US" altLang="ja-JP" dirty="0"/>
              <a:t>者(</a:t>
            </a:r>
            <a:r>
              <a:rPr lang="ja-JP" altLang="en-US" dirty="0"/>
              <a:t>もの</a:t>
            </a:r>
            <a:r>
              <a:rPr lang="en-US" altLang="ja-JP" dirty="0"/>
              <a:t>)</a:t>
            </a:r>
            <a:r>
              <a:rPr lang="ja-JP" altLang="ja-JP" dirty="0" err="1"/>
              <a:t>に、　</a:t>
            </a:r>
            <a:r>
              <a:rPr lang="ja-JP" altLang="ja-JP" dirty="0"/>
              <a:t>　敵も</a:t>
            </a:r>
            <a:r>
              <a:rPr lang="en-US" altLang="ja-JP" dirty="0" err="1"/>
              <a:t>味方</a:t>
            </a:r>
            <a:r>
              <a:rPr lang="en-US" altLang="ja-JP" dirty="0"/>
              <a:t>(</a:t>
            </a:r>
            <a:r>
              <a:rPr lang="ja-JP" altLang="en-US" dirty="0"/>
              <a:t>みかた</a:t>
            </a:r>
            <a:r>
              <a:rPr lang="en-US" altLang="ja-JP" dirty="0"/>
              <a:t>)</a:t>
            </a:r>
            <a:r>
              <a:rPr lang="ja-JP" altLang="ja-JP" dirty="0"/>
              <a:t>もありません。　　　</a:t>
            </a:r>
            <a:r>
              <a:rPr lang="en-US" altLang="ja-JP" dirty="0" err="1"/>
              <a:t>人間</a:t>
            </a:r>
            <a:r>
              <a:rPr lang="en-US" altLang="ja-JP" dirty="0"/>
              <a:t>(</a:t>
            </a:r>
            <a:r>
              <a:rPr lang="ja-JP" altLang="en-US" dirty="0" err="1"/>
              <a:t>にんげん</a:t>
            </a:r>
            <a:r>
              <a:rPr lang="en-US" altLang="ja-JP" dirty="0"/>
              <a:t>)</a:t>
            </a:r>
            <a:r>
              <a:rPr lang="ja-JP" altLang="ja-JP" dirty="0"/>
              <a:t>は　みな　</a:t>
            </a:r>
            <a:r>
              <a:rPr lang="en-US" altLang="ja-JP" dirty="0" err="1"/>
              <a:t>兄弟</a:t>
            </a:r>
            <a:r>
              <a:rPr lang="en-US" altLang="ja-JP" dirty="0"/>
              <a:t>(</a:t>
            </a:r>
            <a:r>
              <a:rPr lang="ja-JP" altLang="en-US" dirty="0"/>
              <a:t>きょうだい</a:t>
            </a:r>
            <a:r>
              <a:rPr lang="en-US" altLang="ja-JP" dirty="0"/>
              <a:t>)</a:t>
            </a:r>
            <a:r>
              <a:rPr lang="ja-JP" altLang="ja-JP" dirty="0"/>
              <a:t>です。」</a:t>
            </a:r>
          </a:p>
          <a:p>
            <a:endParaRPr lang="en-US" altLang="ja-JP" dirty="0"/>
          </a:p>
          <a:p>
            <a:r>
              <a:rPr lang="en-US" altLang="ja-JP" dirty="0"/>
              <a:t> </a:t>
            </a:r>
            <a:endParaRPr lang="ja-JP" altLang="ja-JP" dirty="0"/>
          </a:p>
          <a:p>
            <a:r>
              <a:rPr lang="ja-JP" altLang="ja-JP" b="1" dirty="0"/>
              <a:t>＜詳細文章＞</a:t>
            </a:r>
            <a:endParaRPr lang="ja-JP" altLang="ja-JP" dirty="0"/>
          </a:p>
          <a:p>
            <a:r>
              <a:rPr lang="ja-JP" altLang="ja-JP" b="1" dirty="0"/>
              <a:t>　戦場から運ばれてくる負傷兵の数は増えるばかりでした。</a:t>
            </a:r>
            <a:endParaRPr lang="ja-JP" altLang="ja-JP" dirty="0"/>
          </a:p>
          <a:p>
            <a:r>
              <a:rPr lang="ja-JP" altLang="ja-JP" b="1" dirty="0"/>
              <a:t>病院や教会はいっぱいになり、町や広場や道路にも負傷兵があふれていました。</a:t>
            </a:r>
            <a:endParaRPr lang="ja-JP" altLang="ja-JP" dirty="0"/>
          </a:p>
          <a:p>
            <a:r>
              <a:rPr lang="ja-JP" altLang="ja-JP" b="1" dirty="0"/>
              <a:t>その中には連合軍の兵士ばかりでなく、傷つきとらえられたオーストリア軍の兵士もいました。</a:t>
            </a:r>
            <a:endParaRPr lang="ja-JP" altLang="ja-JP" dirty="0"/>
          </a:p>
          <a:p>
            <a:r>
              <a:rPr lang="ja-JP" altLang="ja-JP" b="1" dirty="0"/>
              <a:t>救護隊の人たちの中には、オーストリア兵の看護に反対する者もいましたが、アンリー・デュナンはきっぱりと言いました。</a:t>
            </a:r>
            <a:endParaRPr lang="ja-JP" altLang="ja-JP" dirty="0"/>
          </a:p>
          <a:p>
            <a:r>
              <a:rPr lang="ja-JP" altLang="ja-JP" b="1" dirty="0"/>
              <a:t>「傷ついたものに敵味方もあるものですか。人間はみな兄弟です。」</a:t>
            </a:r>
            <a:endParaRPr lang="ja-JP" altLang="ja-JP" dirty="0"/>
          </a:p>
          <a:p>
            <a:r>
              <a:rPr lang="ja-JP" altLang="ja-JP" b="1" dirty="0"/>
              <a:t>アンリー・デュナンのこの言葉は救護隊の人たちにも、負傷兵たちにも深い感動を与えました。</a:t>
            </a:r>
            <a:endParaRPr lang="ja-JP" altLang="ja-JP" dirty="0"/>
          </a:p>
          <a:p>
            <a:r>
              <a:rPr lang="ja-JP" altLang="ja-JP" b="1" dirty="0"/>
              <a:t>「みな兄弟」　（「トゥティ・フラテリ　</a:t>
            </a:r>
            <a:r>
              <a:rPr lang="en-US" altLang="ja-JP" b="1" dirty="0" err="1"/>
              <a:t>Tutti</a:t>
            </a:r>
            <a:r>
              <a:rPr lang="en-US" altLang="ja-JP" b="1" dirty="0"/>
              <a:t> </a:t>
            </a:r>
            <a:r>
              <a:rPr lang="en-US" altLang="ja-JP" b="1" dirty="0" err="1"/>
              <a:t>fratelli</a:t>
            </a:r>
            <a:r>
              <a:rPr lang="ja-JP" altLang="ja-JP" b="1" dirty="0"/>
              <a:t>」）それが人々の合言葉になりました。</a:t>
            </a:r>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kumimoji="1" lang="ja-JP" alt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96BDE4F0-3EC5-42CF-A090-7F2C9A8EEF50}" type="slidenum">
              <a:rPr kumimoji="1" lang="ja-JP" altLang="en-US" smtClean="0"/>
              <a:t>‹#›</a:t>
            </a:fld>
            <a:endParaRPr kumimoji="1" lang="ja-JP" alt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8184185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7992806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9649512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3192994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5531126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2914357" y="6041361"/>
            <a:ext cx="732659" cy="365125"/>
          </a:xfrm>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a:xfrm>
            <a:off x="442797" y="6041361"/>
            <a:ext cx="2471560" cy="365125"/>
          </a:xfrm>
        </p:spPr>
        <p:txBody>
          <a:bodyPr/>
          <a:lstStyle/>
          <a:p>
            <a:endParaRPr kumimoji="1" lang="ja-JP" altLang="en-US"/>
          </a:p>
        </p:txBody>
      </p:sp>
      <p:sp>
        <p:nvSpPr>
          <p:cNvPr id="7" name="Slide Number Placeholder 6"/>
          <p:cNvSpPr>
            <a:spLocks noGrp="1"/>
          </p:cNvSpPr>
          <p:nvPr>
            <p:ph type="sldNum" sz="quarter" idx="12"/>
          </p:nvPr>
        </p:nvSpPr>
        <p:spPr>
          <a:xfrm>
            <a:off x="3647017" y="5915887"/>
            <a:ext cx="796616" cy="490599"/>
          </a:xfrm>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14248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4537562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3168113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522677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59710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096000" y="6356350"/>
            <a:ext cx="762000" cy="365125"/>
          </a:xfrm>
        </p:spPr>
        <p:txBody>
          <a:bodyPr/>
          <a:lstStyle/>
          <a:p>
            <a:fld id="{96BDE4F0-3EC5-42CF-A090-7F2C9A8EEF50}" type="slidenum">
              <a:rPr kumimoji="1" lang="ja-JP" altLang="en-US" smtClean="0"/>
              <a:t>‹#›</a:t>
            </a:fld>
            <a:endParaRPr kumimoji="1" lang="ja-JP" alt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669234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7838554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0957069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511790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8976165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2750767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8585730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7386389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2090761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62508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657929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2844292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90287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476756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738066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7734030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9812131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6338917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351161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72804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858456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6452896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911984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9348465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263182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9024554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902433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1204557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9748331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3157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2075591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431254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6078346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3602813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884510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Slide Number Placeholder 7"/>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a:xfrm>
            <a:off x="5791200" y="6356350"/>
            <a:ext cx="2895600" cy="365125"/>
          </a:xfrm>
        </p:spPr>
        <p:txBody>
          <a:bodyPr/>
          <a:lstStyle/>
          <a:p>
            <a:endParaRPr kumimoji="1" lang="ja-JP" alt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96BDE4F0-3EC5-42CF-A090-7F2C9A8EEF50}" type="slidenum">
              <a:rPr kumimoji="1" lang="ja-JP" altLang="en-US" smtClean="0"/>
              <a:t>‹#›</a:t>
            </a:fld>
            <a:endParaRPr kumimoji="1" lang="ja-JP" alt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333317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5" name="Date Placeholder 1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16" name="Slide Number Placeholder 15"/>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17" name="Footer Placeholder 16"/>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Title 12"/>
          <p:cNvSpPr>
            <a:spLocks noGrp="1"/>
          </p:cNvSpPr>
          <p:nvPr>
            <p:ph type="title"/>
          </p:nvPr>
        </p:nvSpPr>
        <p:spPr/>
        <p:txBody>
          <a:bodyPr/>
          <a:lstStyle/>
          <a:p>
            <a:r>
              <a:rPr lang="ja-JP" altLang="en-US"/>
              <a:t>マスター タイトルの書式設定</a:t>
            </a:r>
            <a:endParaRPr lang="en-US"/>
          </a:p>
        </p:txBody>
      </p:sp>
      <p:sp>
        <p:nvSpPr>
          <p:cNvPr id="14" name="Date Placeholder 1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15" name="Slide Number Placeholder 14"/>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16" name="Footer Placeholder 15"/>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13" name="Slide Number Placeholder 12"/>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14" name="Footer Placeholder 13"/>
          <p:cNvSpPr>
            <a:spLocks noGrp="1"/>
          </p:cNvSpPr>
          <p:nvPr>
            <p:ph type="ftr" sz="quarter" idx="12"/>
          </p:nvPr>
        </p:nvSpPr>
        <p:spPr/>
        <p:txBody>
          <a:bodyPr/>
          <a:lstStyle/>
          <a:p>
            <a:endParaRPr kumimoji="1" lang="ja-JP" alt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ja-JP" altLang="en-US"/>
              <a:t>マスター タイトルの書式設定</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9" name="Slide Number Placeholder 8"/>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10" name="Footer Placeholder 9"/>
          <p:cNvSpPr>
            <a:spLocks noGrp="1"/>
          </p:cNvSpPr>
          <p:nvPr>
            <p:ph type="ftr" sz="quarter" idx="12"/>
          </p:nvPr>
        </p:nvSpPr>
        <p:spPr/>
        <p:txBody>
          <a:bodyPr/>
          <a:lstStyle/>
          <a:p>
            <a:endParaRPr kumimoji="1" lang="ja-JP" altLang="en-US"/>
          </a:p>
        </p:txBody>
      </p:sp>
      <p:sp>
        <p:nvSpPr>
          <p:cNvPr id="11" name="Title 10"/>
          <p:cNvSpPr>
            <a:spLocks noGrp="1"/>
          </p:cNvSpPr>
          <p:nvPr>
            <p:ph type="title"/>
          </p:nvPr>
        </p:nvSpPr>
        <p:spPr/>
        <p:txBody>
          <a:bodyPr/>
          <a:lstStyle/>
          <a:p>
            <a:r>
              <a:rPr lang="ja-JP" altLang="en-US"/>
              <a:t>マスター タイトルの書式設定</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ja-JP" altLang="en-US"/>
              <a:t>マスター タイトルの書式設定</a:t>
            </a:r>
            <a:endParaRPr lang="en-US" dirty="0"/>
          </a:p>
        </p:txBody>
      </p:sp>
      <p:sp>
        <p:nvSpPr>
          <p:cNvPr id="14" name="Date Placeholder 1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15" name="Slide Number Placeholder 14"/>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16" name="Footer Placeholder 15"/>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Slide Number Placeholder 7"/>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Slide Number Placeholder 5"/>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7" name="Footer Placeholder 6"/>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5" name="Date Placeholder 1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16" name="Slide Number Placeholder 15"/>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17" name="Footer Placeholder 16"/>
          <p:cNvSpPr>
            <a:spLocks noGrp="1"/>
          </p:cNvSpPr>
          <p:nvPr>
            <p:ph type="ftr" sz="quarter" idx="12"/>
          </p:nvPr>
        </p:nvSpPr>
        <p:spPr/>
        <p:txBody>
          <a:bodyPr/>
          <a:lstStyle/>
          <a:p>
            <a:endParaRPr kumimoji="1" lang="ja-JP" altLang="en-US"/>
          </a:p>
        </p:txBody>
      </p:sp>
      <p:sp>
        <p:nvSpPr>
          <p:cNvPr id="18" name="Title 17"/>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ja-JP" altLang="en-US"/>
              <a:t>マスター タイトルの書式設定</a:t>
            </a:r>
            <a:endParaRPr lang="en-US"/>
          </a:p>
        </p:txBody>
      </p:sp>
      <p:sp>
        <p:nvSpPr>
          <p:cNvPr id="13" name="Date Placeholder 1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14" name="Slide Number Placeholder 13"/>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15" name="Footer Placeholder 14"/>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400"/>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495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717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24300"/>
            <a:ext cx="4038600" cy="21717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Date Placeholder 3"/>
          <p:cNvSpPr>
            <a:spLocks noGrp="1"/>
          </p:cNvSpPr>
          <p:nvPr>
            <p:ph type="dt" sz="half" idx="10"/>
          </p:nvPr>
        </p:nvSpPr>
        <p:spPr/>
        <p:txBody>
          <a:bodyPr/>
          <a:lstStyle>
            <a:lvl1pPr>
              <a:defRPr/>
            </a:lvl1pPr>
          </a:lstStyle>
          <a:p>
            <a:pPr>
              <a:defRPr/>
            </a:pPr>
            <a:endParaRPr lang="en-US" altLang="ja-JP"/>
          </a:p>
        </p:txBody>
      </p:sp>
      <p:sp>
        <p:nvSpPr>
          <p:cNvPr id="7" name="Footer Placeholder 4"/>
          <p:cNvSpPr>
            <a:spLocks noGrp="1"/>
          </p:cNvSpPr>
          <p:nvPr>
            <p:ph type="ftr" sz="quarter" idx="11"/>
          </p:nvPr>
        </p:nvSpPr>
        <p:spPr/>
        <p:txBody>
          <a:bodyPr/>
          <a:lstStyle>
            <a:lvl1pPr>
              <a:defRPr/>
            </a:lvl1pPr>
          </a:lstStyle>
          <a:p>
            <a:pPr>
              <a:defRPr/>
            </a:pPr>
            <a:endParaRPr lang="en-US" altLang="ja-JP"/>
          </a:p>
        </p:txBody>
      </p:sp>
      <p:sp>
        <p:nvSpPr>
          <p:cNvPr id="8" name="Slide Number Placeholder 5"/>
          <p:cNvSpPr>
            <a:spLocks noGrp="1"/>
          </p:cNvSpPr>
          <p:nvPr>
            <p:ph type="sldNum" sz="quarter" idx="12"/>
          </p:nvPr>
        </p:nvSpPr>
        <p:spPr/>
        <p:txBody>
          <a:bodyPr/>
          <a:lstStyle>
            <a:lvl1pPr>
              <a:defRPr/>
            </a:lvl1pPr>
          </a:lstStyle>
          <a:p>
            <a:pPr>
              <a:defRPr/>
            </a:pPr>
            <a:fld id="{F4DA9337-5BB5-4437-858E-5E67EB243196}" type="slidenum">
              <a:rPr lang="en-US" altLang="ja-JP"/>
              <a:pPr>
                <a:defRPr/>
              </a:pPr>
              <a:t>‹#›</a:t>
            </a:fld>
            <a:endParaRPr lang="en-US" altLang="ja-JP"/>
          </a:p>
        </p:txBody>
      </p:sp>
    </p:spTree>
    <p:extLst>
      <p:ext uri="{BB962C8B-B14F-4D97-AF65-F5344CB8AC3E}">
        <p14:creationId xmlns:p14="http://schemas.microsoft.com/office/powerpoint/2010/main" val="3941054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0" y="1643050"/>
            <a:ext cx="8920191" cy="3286147"/>
            <a:chOff x="9525" y="2233613"/>
            <a:chExt cx="9134475" cy="2389187"/>
          </a:xfrm>
          <a:solidFill>
            <a:srgbClr val="FFFFFF">
              <a:alpha val="77000"/>
            </a:srgbClr>
          </a:solidFill>
          <a:effectLst>
            <a:outerShdw blurRad="50800" dist="38100" dir="5400000" algn="ctr" rotWithShape="0">
              <a:srgbClr val="000000">
                <a:alpha val="30000"/>
              </a:srgbClr>
            </a:outerShdw>
          </a:effectLst>
        </p:grpSpPr>
        <p:sp>
          <p:nvSpPr>
            <p:cNvPr id="7" name="フリーフォーム 6"/>
            <p:cNvSpPr>
              <a:spLocks/>
            </p:cNvSpPr>
            <p:nvPr/>
          </p:nvSpPr>
          <p:spPr bwMode="auto">
            <a:xfrm>
              <a:off x="9525" y="2233613"/>
              <a:ext cx="9134475" cy="2389187"/>
            </a:xfrm>
            <a:custGeom>
              <a:avLst/>
              <a:gdLst/>
              <a:ahLst/>
              <a:cxnLst>
                <a:cxn ang="0">
                  <a:pos x="5452" y="13"/>
                </a:cxn>
                <a:cxn ang="0">
                  <a:pos x="5304" y="7"/>
                </a:cxn>
                <a:cxn ang="0">
                  <a:pos x="5143" y="0"/>
                </a:cxn>
                <a:cxn ang="0">
                  <a:pos x="4462" y="7"/>
                </a:cxn>
                <a:cxn ang="0">
                  <a:pos x="4224" y="7"/>
                </a:cxn>
                <a:cxn ang="0">
                  <a:pos x="3896" y="7"/>
                </a:cxn>
                <a:cxn ang="0">
                  <a:pos x="3626" y="7"/>
                </a:cxn>
                <a:cxn ang="0">
                  <a:pos x="2977" y="0"/>
                </a:cxn>
                <a:cxn ang="0">
                  <a:pos x="2553" y="0"/>
                </a:cxn>
                <a:cxn ang="0">
                  <a:pos x="2353" y="7"/>
                </a:cxn>
                <a:cxn ang="0">
                  <a:pos x="2186" y="7"/>
                </a:cxn>
                <a:cxn ang="0">
                  <a:pos x="2083" y="7"/>
                </a:cxn>
                <a:cxn ang="0">
                  <a:pos x="1717" y="7"/>
                </a:cxn>
                <a:cxn ang="0">
                  <a:pos x="1530" y="0"/>
                </a:cxn>
                <a:cxn ang="0">
                  <a:pos x="1293" y="13"/>
                </a:cxn>
                <a:cxn ang="0">
                  <a:pos x="1003" y="7"/>
                </a:cxn>
                <a:cxn ang="0">
                  <a:pos x="958" y="13"/>
                </a:cxn>
                <a:cxn ang="0">
                  <a:pos x="907" y="20"/>
                </a:cxn>
                <a:cxn ang="0">
                  <a:pos x="592" y="7"/>
                </a:cxn>
                <a:cxn ang="0">
                  <a:pos x="0" y="1498"/>
                </a:cxn>
                <a:cxn ang="0">
                  <a:pos x="875" y="1492"/>
                </a:cxn>
                <a:cxn ang="0">
                  <a:pos x="1524" y="1505"/>
                </a:cxn>
                <a:cxn ang="0">
                  <a:pos x="2064" y="1498"/>
                </a:cxn>
                <a:cxn ang="0">
                  <a:pos x="2385" y="1498"/>
                </a:cxn>
                <a:cxn ang="0">
                  <a:pos x="2919" y="1498"/>
                </a:cxn>
                <a:cxn ang="0">
                  <a:pos x="3099" y="1498"/>
                </a:cxn>
                <a:cxn ang="0">
                  <a:pos x="3183" y="1492"/>
                </a:cxn>
                <a:cxn ang="0">
                  <a:pos x="3517" y="1492"/>
                </a:cxn>
                <a:cxn ang="0">
                  <a:pos x="3768" y="1505"/>
                </a:cxn>
                <a:cxn ang="0">
                  <a:pos x="4153" y="1498"/>
                </a:cxn>
                <a:cxn ang="0">
                  <a:pos x="4230" y="1498"/>
                </a:cxn>
                <a:cxn ang="0">
                  <a:pos x="4449" y="1498"/>
                </a:cxn>
                <a:cxn ang="0">
                  <a:pos x="4899" y="1492"/>
                </a:cxn>
                <a:cxn ang="0">
                  <a:pos x="5349" y="1498"/>
                </a:cxn>
                <a:cxn ang="0">
                  <a:pos x="5754" y="1170"/>
                </a:cxn>
                <a:cxn ang="0">
                  <a:pos x="5568" y="7"/>
                </a:cxn>
              </a:cxnLst>
              <a:rect l="0" t="0" r="0" b="0"/>
              <a:pathLst>
                <a:path w="5754" h="1505">
                  <a:moveTo>
                    <a:pt x="5561" y="7"/>
                  </a:moveTo>
                  <a:lnTo>
                    <a:pt x="5452" y="13"/>
                  </a:lnTo>
                  <a:lnTo>
                    <a:pt x="5375" y="13"/>
                  </a:lnTo>
                  <a:lnTo>
                    <a:pt x="5304" y="7"/>
                  </a:lnTo>
                  <a:lnTo>
                    <a:pt x="5227" y="7"/>
                  </a:lnTo>
                  <a:lnTo>
                    <a:pt x="5143" y="0"/>
                  </a:lnTo>
                  <a:lnTo>
                    <a:pt x="5028" y="7"/>
                  </a:lnTo>
                  <a:lnTo>
                    <a:pt x="4462" y="7"/>
                  </a:lnTo>
                  <a:lnTo>
                    <a:pt x="4340" y="0"/>
                  </a:lnTo>
                  <a:lnTo>
                    <a:pt x="4224" y="7"/>
                  </a:lnTo>
                  <a:lnTo>
                    <a:pt x="4057" y="7"/>
                  </a:lnTo>
                  <a:lnTo>
                    <a:pt x="3896" y="7"/>
                  </a:lnTo>
                  <a:lnTo>
                    <a:pt x="3761" y="7"/>
                  </a:lnTo>
                  <a:lnTo>
                    <a:pt x="3626" y="7"/>
                  </a:lnTo>
                  <a:lnTo>
                    <a:pt x="3163" y="7"/>
                  </a:lnTo>
                  <a:lnTo>
                    <a:pt x="2977" y="0"/>
                  </a:lnTo>
                  <a:lnTo>
                    <a:pt x="2816" y="0"/>
                  </a:lnTo>
                  <a:lnTo>
                    <a:pt x="2553" y="0"/>
                  </a:lnTo>
                  <a:lnTo>
                    <a:pt x="2450" y="7"/>
                  </a:lnTo>
                  <a:lnTo>
                    <a:pt x="2353" y="7"/>
                  </a:lnTo>
                  <a:lnTo>
                    <a:pt x="2270" y="7"/>
                  </a:lnTo>
                  <a:lnTo>
                    <a:pt x="2186" y="7"/>
                  </a:lnTo>
                  <a:lnTo>
                    <a:pt x="2135" y="7"/>
                  </a:lnTo>
                  <a:lnTo>
                    <a:pt x="2083" y="7"/>
                  </a:lnTo>
                  <a:lnTo>
                    <a:pt x="1845" y="7"/>
                  </a:lnTo>
                  <a:lnTo>
                    <a:pt x="1717" y="7"/>
                  </a:lnTo>
                  <a:lnTo>
                    <a:pt x="1582" y="7"/>
                  </a:lnTo>
                  <a:lnTo>
                    <a:pt x="1530" y="0"/>
                  </a:lnTo>
                  <a:lnTo>
                    <a:pt x="1492" y="7"/>
                  </a:lnTo>
                  <a:lnTo>
                    <a:pt x="1293" y="13"/>
                  </a:lnTo>
                  <a:lnTo>
                    <a:pt x="1068" y="7"/>
                  </a:lnTo>
                  <a:lnTo>
                    <a:pt x="1003" y="7"/>
                  </a:lnTo>
                  <a:lnTo>
                    <a:pt x="978" y="7"/>
                  </a:lnTo>
                  <a:lnTo>
                    <a:pt x="958" y="13"/>
                  </a:lnTo>
                  <a:lnTo>
                    <a:pt x="945" y="20"/>
                  </a:lnTo>
                  <a:lnTo>
                    <a:pt x="907" y="20"/>
                  </a:lnTo>
                  <a:lnTo>
                    <a:pt x="836" y="13"/>
                  </a:lnTo>
                  <a:lnTo>
                    <a:pt x="592" y="7"/>
                  </a:lnTo>
                  <a:lnTo>
                    <a:pt x="0" y="7"/>
                  </a:lnTo>
                  <a:lnTo>
                    <a:pt x="0" y="1498"/>
                  </a:lnTo>
                  <a:lnTo>
                    <a:pt x="573" y="1505"/>
                  </a:lnTo>
                  <a:lnTo>
                    <a:pt x="875" y="1492"/>
                  </a:lnTo>
                  <a:lnTo>
                    <a:pt x="1209" y="1485"/>
                  </a:lnTo>
                  <a:lnTo>
                    <a:pt x="1524" y="1505"/>
                  </a:lnTo>
                  <a:lnTo>
                    <a:pt x="1775" y="1492"/>
                  </a:lnTo>
                  <a:lnTo>
                    <a:pt x="2064" y="1498"/>
                  </a:lnTo>
                  <a:lnTo>
                    <a:pt x="2218" y="1498"/>
                  </a:lnTo>
                  <a:lnTo>
                    <a:pt x="2385" y="1498"/>
                  </a:lnTo>
                  <a:lnTo>
                    <a:pt x="2861" y="1498"/>
                  </a:lnTo>
                  <a:lnTo>
                    <a:pt x="2919" y="1498"/>
                  </a:lnTo>
                  <a:lnTo>
                    <a:pt x="2983" y="1492"/>
                  </a:lnTo>
                  <a:lnTo>
                    <a:pt x="3099" y="1498"/>
                  </a:lnTo>
                  <a:lnTo>
                    <a:pt x="3144" y="1492"/>
                  </a:lnTo>
                  <a:lnTo>
                    <a:pt x="3183" y="1492"/>
                  </a:lnTo>
                  <a:lnTo>
                    <a:pt x="3350" y="1492"/>
                  </a:lnTo>
                  <a:lnTo>
                    <a:pt x="3517" y="1492"/>
                  </a:lnTo>
                  <a:lnTo>
                    <a:pt x="3633" y="1492"/>
                  </a:lnTo>
                  <a:lnTo>
                    <a:pt x="3768" y="1505"/>
                  </a:lnTo>
                  <a:lnTo>
                    <a:pt x="3954" y="1505"/>
                  </a:lnTo>
                  <a:lnTo>
                    <a:pt x="4153" y="1498"/>
                  </a:lnTo>
                  <a:lnTo>
                    <a:pt x="4198" y="1498"/>
                  </a:lnTo>
                  <a:lnTo>
                    <a:pt x="4230" y="1498"/>
                  </a:lnTo>
                  <a:lnTo>
                    <a:pt x="4333" y="1505"/>
                  </a:lnTo>
                  <a:lnTo>
                    <a:pt x="4449" y="1498"/>
                  </a:lnTo>
                  <a:lnTo>
                    <a:pt x="4668" y="1492"/>
                  </a:lnTo>
                  <a:lnTo>
                    <a:pt x="4899" y="1492"/>
                  </a:lnTo>
                  <a:lnTo>
                    <a:pt x="5111" y="1498"/>
                  </a:lnTo>
                  <a:lnTo>
                    <a:pt x="5349" y="1498"/>
                  </a:lnTo>
                  <a:lnTo>
                    <a:pt x="5510" y="1492"/>
                  </a:lnTo>
                  <a:lnTo>
                    <a:pt x="5754" y="1170"/>
                  </a:lnTo>
                  <a:lnTo>
                    <a:pt x="5754" y="13"/>
                  </a:lnTo>
                  <a:lnTo>
                    <a:pt x="5568" y="7"/>
                  </a:lnTo>
                  <a:lnTo>
                    <a:pt x="5561" y="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8634413" y="4090988"/>
              <a:ext cx="509587" cy="511175"/>
            </a:xfrm>
            <a:custGeom>
              <a:avLst/>
              <a:gdLst/>
              <a:ahLst/>
              <a:cxnLst>
                <a:cxn ang="0">
                  <a:pos x="38" y="322"/>
                </a:cxn>
                <a:cxn ang="0">
                  <a:pos x="57" y="322"/>
                </a:cxn>
                <a:cxn ang="0">
                  <a:pos x="77" y="309"/>
                </a:cxn>
                <a:cxn ang="0">
                  <a:pos x="90" y="283"/>
                </a:cxn>
                <a:cxn ang="0">
                  <a:pos x="96" y="245"/>
                </a:cxn>
                <a:cxn ang="0">
                  <a:pos x="90" y="232"/>
                </a:cxn>
                <a:cxn ang="0">
                  <a:pos x="83" y="212"/>
                </a:cxn>
                <a:cxn ang="0">
                  <a:pos x="64" y="200"/>
                </a:cxn>
                <a:cxn ang="0">
                  <a:pos x="45" y="180"/>
                </a:cxn>
                <a:cxn ang="0">
                  <a:pos x="12" y="174"/>
                </a:cxn>
                <a:cxn ang="0">
                  <a:pos x="0" y="174"/>
                </a:cxn>
                <a:cxn ang="0">
                  <a:pos x="321" y="0"/>
                </a:cxn>
                <a:cxn ang="0">
                  <a:pos x="289" y="52"/>
                </a:cxn>
                <a:cxn ang="0">
                  <a:pos x="205" y="161"/>
                </a:cxn>
                <a:cxn ang="0">
                  <a:pos x="122" y="270"/>
                </a:cxn>
                <a:cxn ang="0">
                  <a:pos x="77" y="322"/>
                </a:cxn>
                <a:cxn ang="0">
                  <a:pos x="45" y="322"/>
                </a:cxn>
                <a:cxn ang="0">
                  <a:pos x="38" y="322"/>
                </a:cxn>
              </a:cxnLst>
              <a:rect l="0" t="0" r="0" b="0"/>
              <a:pathLst>
                <a:path w="321" h="322">
                  <a:moveTo>
                    <a:pt x="38" y="322"/>
                  </a:moveTo>
                  <a:lnTo>
                    <a:pt x="57" y="322"/>
                  </a:lnTo>
                  <a:lnTo>
                    <a:pt x="77" y="309"/>
                  </a:lnTo>
                  <a:lnTo>
                    <a:pt x="90" y="283"/>
                  </a:lnTo>
                  <a:lnTo>
                    <a:pt x="96" y="245"/>
                  </a:lnTo>
                  <a:lnTo>
                    <a:pt x="90" y="232"/>
                  </a:lnTo>
                  <a:lnTo>
                    <a:pt x="83" y="212"/>
                  </a:lnTo>
                  <a:lnTo>
                    <a:pt x="64" y="200"/>
                  </a:lnTo>
                  <a:lnTo>
                    <a:pt x="45" y="180"/>
                  </a:lnTo>
                  <a:lnTo>
                    <a:pt x="12" y="174"/>
                  </a:lnTo>
                  <a:lnTo>
                    <a:pt x="0" y="174"/>
                  </a:lnTo>
                  <a:lnTo>
                    <a:pt x="321" y="0"/>
                  </a:lnTo>
                  <a:lnTo>
                    <a:pt x="289" y="52"/>
                  </a:lnTo>
                  <a:lnTo>
                    <a:pt x="205" y="161"/>
                  </a:lnTo>
                  <a:lnTo>
                    <a:pt x="122" y="270"/>
                  </a:lnTo>
                  <a:lnTo>
                    <a:pt x="77" y="322"/>
                  </a:lnTo>
                  <a:lnTo>
                    <a:pt x="45" y="322"/>
                  </a:lnTo>
                  <a:lnTo>
                    <a:pt x="38" y="32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184150" y="2346325"/>
              <a:ext cx="8816975" cy="2255838"/>
            </a:xfrm>
            <a:custGeom>
              <a:avLst/>
              <a:gdLst/>
              <a:ahLst/>
              <a:cxnLst>
                <a:cxn ang="0">
                  <a:pos x="366" y="257"/>
                </a:cxn>
                <a:cxn ang="0">
                  <a:pos x="270" y="386"/>
                </a:cxn>
                <a:cxn ang="0">
                  <a:pos x="263" y="405"/>
                </a:cxn>
                <a:cxn ang="0">
                  <a:pos x="115" y="1144"/>
                </a:cxn>
                <a:cxn ang="0">
                  <a:pos x="96" y="1273"/>
                </a:cxn>
                <a:cxn ang="0">
                  <a:pos x="482" y="1131"/>
                </a:cxn>
                <a:cxn ang="0">
                  <a:pos x="533" y="1234"/>
                </a:cxn>
                <a:cxn ang="0">
                  <a:pos x="302" y="1356"/>
                </a:cxn>
                <a:cxn ang="0">
                  <a:pos x="160" y="1292"/>
                </a:cxn>
                <a:cxn ang="0">
                  <a:pos x="765" y="971"/>
                </a:cxn>
                <a:cxn ang="0">
                  <a:pos x="848" y="1131"/>
                </a:cxn>
                <a:cxn ang="0">
                  <a:pos x="1060" y="1138"/>
                </a:cxn>
                <a:cxn ang="0">
                  <a:pos x="990" y="1074"/>
                </a:cxn>
                <a:cxn ang="0">
                  <a:pos x="1105" y="951"/>
                </a:cxn>
                <a:cxn ang="0">
                  <a:pos x="1240" y="771"/>
                </a:cxn>
                <a:cxn ang="0">
                  <a:pos x="1285" y="521"/>
                </a:cxn>
                <a:cxn ang="0">
                  <a:pos x="1343" y="585"/>
                </a:cxn>
                <a:cxn ang="0">
                  <a:pos x="1453" y="816"/>
                </a:cxn>
                <a:cxn ang="0">
                  <a:pos x="1600" y="900"/>
                </a:cxn>
                <a:cxn ang="0">
                  <a:pos x="1922" y="823"/>
                </a:cxn>
                <a:cxn ang="0">
                  <a:pos x="1858" y="1138"/>
                </a:cxn>
                <a:cxn ang="0">
                  <a:pos x="1999" y="1009"/>
                </a:cxn>
                <a:cxn ang="0">
                  <a:pos x="2108" y="977"/>
                </a:cxn>
                <a:cxn ang="0">
                  <a:pos x="2770" y="418"/>
                </a:cxn>
                <a:cxn ang="0">
                  <a:pos x="2192" y="675"/>
                </a:cxn>
                <a:cxn ang="0">
                  <a:pos x="2327" y="836"/>
                </a:cxn>
                <a:cxn ang="0">
                  <a:pos x="2770" y="444"/>
                </a:cxn>
                <a:cxn ang="0">
                  <a:pos x="2905" y="328"/>
                </a:cxn>
                <a:cxn ang="0">
                  <a:pos x="2938" y="347"/>
                </a:cxn>
                <a:cxn ang="0">
                  <a:pos x="2320" y="939"/>
                </a:cxn>
                <a:cxn ang="0">
                  <a:pos x="2378" y="804"/>
                </a:cxn>
                <a:cxn ang="0">
                  <a:pos x="2449" y="823"/>
                </a:cxn>
                <a:cxn ang="0">
                  <a:pos x="360" y="257"/>
                </a:cxn>
                <a:cxn ang="0">
                  <a:pos x="2430" y="1183"/>
                </a:cxn>
                <a:cxn ang="0">
                  <a:pos x="2758" y="1041"/>
                </a:cxn>
                <a:cxn ang="0">
                  <a:pos x="2905" y="714"/>
                </a:cxn>
                <a:cxn ang="0">
                  <a:pos x="2995" y="894"/>
                </a:cxn>
                <a:cxn ang="0">
                  <a:pos x="3169" y="566"/>
                </a:cxn>
                <a:cxn ang="0">
                  <a:pos x="3137" y="328"/>
                </a:cxn>
                <a:cxn ang="0">
                  <a:pos x="2880" y="932"/>
                </a:cxn>
                <a:cxn ang="0">
                  <a:pos x="3593" y="302"/>
                </a:cxn>
                <a:cxn ang="0">
                  <a:pos x="3966" y="932"/>
                </a:cxn>
                <a:cxn ang="0">
                  <a:pos x="3844" y="797"/>
                </a:cxn>
                <a:cxn ang="0">
                  <a:pos x="4127" y="804"/>
                </a:cxn>
                <a:cxn ang="0">
                  <a:pos x="4281" y="797"/>
                </a:cxn>
                <a:cxn ang="0">
                  <a:pos x="360" y="257"/>
                </a:cxn>
                <a:cxn ang="0">
                  <a:pos x="4487" y="669"/>
                </a:cxn>
                <a:cxn ang="0">
                  <a:pos x="4609" y="617"/>
                </a:cxn>
                <a:cxn ang="0">
                  <a:pos x="4744" y="553"/>
                </a:cxn>
                <a:cxn ang="0">
                  <a:pos x="3754" y="142"/>
                </a:cxn>
                <a:cxn ang="0">
                  <a:pos x="4120" y="26"/>
                </a:cxn>
                <a:cxn ang="0">
                  <a:pos x="4268" y="270"/>
                </a:cxn>
                <a:cxn ang="0">
                  <a:pos x="4281" y="219"/>
                </a:cxn>
                <a:cxn ang="0">
                  <a:pos x="4847" y="508"/>
                </a:cxn>
                <a:cxn ang="0">
                  <a:pos x="5046" y="495"/>
                </a:cxn>
                <a:cxn ang="0">
                  <a:pos x="5117" y="315"/>
                </a:cxn>
                <a:cxn ang="0">
                  <a:pos x="5316" y="187"/>
                </a:cxn>
                <a:cxn ang="0">
                  <a:pos x="3458" y="1421"/>
                </a:cxn>
                <a:cxn ang="0">
                  <a:pos x="3664" y="1273"/>
                </a:cxn>
                <a:cxn ang="0">
                  <a:pos x="360" y="257"/>
                </a:cxn>
                <a:cxn ang="0">
                  <a:pos x="2314" y="161"/>
                </a:cxn>
              </a:cxnLst>
              <a:rect l="0" t="0" r="0" b="0"/>
              <a:pathLst>
                <a:path w="5554" h="1421">
                  <a:moveTo>
                    <a:pt x="360" y="257"/>
                  </a:moveTo>
                  <a:lnTo>
                    <a:pt x="328" y="244"/>
                  </a:lnTo>
                  <a:lnTo>
                    <a:pt x="308" y="244"/>
                  </a:lnTo>
                  <a:lnTo>
                    <a:pt x="295" y="251"/>
                  </a:lnTo>
                  <a:lnTo>
                    <a:pt x="283" y="257"/>
                  </a:lnTo>
                  <a:lnTo>
                    <a:pt x="276" y="283"/>
                  </a:lnTo>
                  <a:lnTo>
                    <a:pt x="276" y="296"/>
                  </a:lnTo>
                  <a:lnTo>
                    <a:pt x="283" y="302"/>
                  </a:lnTo>
                  <a:lnTo>
                    <a:pt x="302" y="322"/>
                  </a:lnTo>
                  <a:lnTo>
                    <a:pt x="328" y="328"/>
                  </a:lnTo>
                  <a:lnTo>
                    <a:pt x="340" y="328"/>
                  </a:lnTo>
                  <a:lnTo>
                    <a:pt x="360" y="315"/>
                  </a:lnTo>
                  <a:lnTo>
                    <a:pt x="373" y="296"/>
                  </a:lnTo>
                  <a:lnTo>
                    <a:pt x="373" y="270"/>
                  </a:lnTo>
                  <a:lnTo>
                    <a:pt x="366" y="257"/>
                  </a:lnTo>
                  <a:lnTo>
                    <a:pt x="360" y="257"/>
                  </a:lnTo>
                  <a:lnTo>
                    <a:pt x="527" y="469"/>
                  </a:lnTo>
                  <a:lnTo>
                    <a:pt x="540" y="463"/>
                  </a:lnTo>
                  <a:lnTo>
                    <a:pt x="546" y="457"/>
                  </a:lnTo>
                  <a:lnTo>
                    <a:pt x="540" y="437"/>
                  </a:lnTo>
                  <a:lnTo>
                    <a:pt x="527" y="418"/>
                  </a:lnTo>
                  <a:lnTo>
                    <a:pt x="520" y="418"/>
                  </a:lnTo>
                  <a:lnTo>
                    <a:pt x="514" y="418"/>
                  </a:lnTo>
                  <a:lnTo>
                    <a:pt x="495" y="437"/>
                  </a:lnTo>
                  <a:lnTo>
                    <a:pt x="495" y="444"/>
                  </a:lnTo>
                  <a:lnTo>
                    <a:pt x="495" y="457"/>
                  </a:lnTo>
                  <a:lnTo>
                    <a:pt x="514" y="469"/>
                  </a:lnTo>
                  <a:lnTo>
                    <a:pt x="527" y="469"/>
                  </a:lnTo>
                  <a:lnTo>
                    <a:pt x="360" y="257"/>
                  </a:lnTo>
                  <a:lnTo>
                    <a:pt x="270" y="386"/>
                  </a:lnTo>
                  <a:lnTo>
                    <a:pt x="263" y="373"/>
                  </a:lnTo>
                  <a:lnTo>
                    <a:pt x="257" y="367"/>
                  </a:lnTo>
                  <a:lnTo>
                    <a:pt x="250" y="360"/>
                  </a:lnTo>
                  <a:lnTo>
                    <a:pt x="250" y="347"/>
                  </a:lnTo>
                  <a:lnTo>
                    <a:pt x="238" y="334"/>
                  </a:lnTo>
                  <a:lnTo>
                    <a:pt x="225" y="328"/>
                  </a:lnTo>
                  <a:lnTo>
                    <a:pt x="205" y="334"/>
                  </a:lnTo>
                  <a:lnTo>
                    <a:pt x="205" y="341"/>
                  </a:lnTo>
                  <a:lnTo>
                    <a:pt x="205" y="354"/>
                  </a:lnTo>
                  <a:lnTo>
                    <a:pt x="212" y="367"/>
                  </a:lnTo>
                  <a:lnTo>
                    <a:pt x="225" y="373"/>
                  </a:lnTo>
                  <a:lnTo>
                    <a:pt x="231" y="373"/>
                  </a:lnTo>
                  <a:lnTo>
                    <a:pt x="238" y="386"/>
                  </a:lnTo>
                  <a:lnTo>
                    <a:pt x="250" y="399"/>
                  </a:lnTo>
                  <a:lnTo>
                    <a:pt x="263" y="405"/>
                  </a:lnTo>
                  <a:lnTo>
                    <a:pt x="270" y="399"/>
                  </a:lnTo>
                  <a:lnTo>
                    <a:pt x="270" y="386"/>
                  </a:lnTo>
                  <a:lnTo>
                    <a:pt x="360" y="257"/>
                  </a:lnTo>
                  <a:lnTo>
                    <a:pt x="51" y="1106"/>
                  </a:lnTo>
                  <a:lnTo>
                    <a:pt x="32" y="1112"/>
                  </a:lnTo>
                  <a:lnTo>
                    <a:pt x="19" y="1125"/>
                  </a:lnTo>
                  <a:lnTo>
                    <a:pt x="6" y="1138"/>
                  </a:lnTo>
                  <a:lnTo>
                    <a:pt x="6" y="1151"/>
                  </a:lnTo>
                  <a:lnTo>
                    <a:pt x="13" y="1170"/>
                  </a:lnTo>
                  <a:lnTo>
                    <a:pt x="25" y="1183"/>
                  </a:lnTo>
                  <a:lnTo>
                    <a:pt x="51" y="1183"/>
                  </a:lnTo>
                  <a:lnTo>
                    <a:pt x="77" y="1183"/>
                  </a:lnTo>
                  <a:lnTo>
                    <a:pt x="90" y="1170"/>
                  </a:lnTo>
                  <a:lnTo>
                    <a:pt x="109" y="1157"/>
                  </a:lnTo>
                  <a:lnTo>
                    <a:pt x="115" y="1144"/>
                  </a:lnTo>
                  <a:lnTo>
                    <a:pt x="115" y="1131"/>
                  </a:lnTo>
                  <a:lnTo>
                    <a:pt x="109" y="1119"/>
                  </a:lnTo>
                  <a:lnTo>
                    <a:pt x="96" y="1112"/>
                  </a:lnTo>
                  <a:lnTo>
                    <a:pt x="83" y="1106"/>
                  </a:lnTo>
                  <a:lnTo>
                    <a:pt x="51" y="1106"/>
                  </a:lnTo>
                  <a:lnTo>
                    <a:pt x="360" y="257"/>
                  </a:lnTo>
                  <a:lnTo>
                    <a:pt x="25" y="1241"/>
                  </a:lnTo>
                  <a:lnTo>
                    <a:pt x="6" y="1254"/>
                  </a:lnTo>
                  <a:lnTo>
                    <a:pt x="0" y="1266"/>
                  </a:lnTo>
                  <a:lnTo>
                    <a:pt x="6" y="1292"/>
                  </a:lnTo>
                  <a:lnTo>
                    <a:pt x="13" y="1299"/>
                  </a:lnTo>
                  <a:lnTo>
                    <a:pt x="45" y="1305"/>
                  </a:lnTo>
                  <a:lnTo>
                    <a:pt x="77" y="1299"/>
                  </a:lnTo>
                  <a:lnTo>
                    <a:pt x="90" y="1292"/>
                  </a:lnTo>
                  <a:lnTo>
                    <a:pt x="96" y="1273"/>
                  </a:lnTo>
                  <a:lnTo>
                    <a:pt x="90" y="1260"/>
                  </a:lnTo>
                  <a:lnTo>
                    <a:pt x="77" y="1247"/>
                  </a:lnTo>
                  <a:lnTo>
                    <a:pt x="51" y="1241"/>
                  </a:lnTo>
                  <a:lnTo>
                    <a:pt x="25" y="1241"/>
                  </a:lnTo>
                  <a:lnTo>
                    <a:pt x="360" y="257"/>
                  </a:lnTo>
                  <a:lnTo>
                    <a:pt x="514" y="1099"/>
                  </a:lnTo>
                  <a:lnTo>
                    <a:pt x="508" y="1074"/>
                  </a:lnTo>
                  <a:lnTo>
                    <a:pt x="501" y="1067"/>
                  </a:lnTo>
                  <a:lnTo>
                    <a:pt x="475" y="1067"/>
                  </a:lnTo>
                  <a:lnTo>
                    <a:pt x="437" y="1080"/>
                  </a:lnTo>
                  <a:lnTo>
                    <a:pt x="411" y="1112"/>
                  </a:lnTo>
                  <a:lnTo>
                    <a:pt x="418" y="1119"/>
                  </a:lnTo>
                  <a:lnTo>
                    <a:pt x="430" y="1125"/>
                  </a:lnTo>
                  <a:lnTo>
                    <a:pt x="463" y="1125"/>
                  </a:lnTo>
                  <a:lnTo>
                    <a:pt x="482" y="1131"/>
                  </a:lnTo>
                  <a:lnTo>
                    <a:pt x="495" y="1125"/>
                  </a:lnTo>
                  <a:lnTo>
                    <a:pt x="508" y="1112"/>
                  </a:lnTo>
                  <a:lnTo>
                    <a:pt x="514" y="1099"/>
                  </a:lnTo>
                  <a:lnTo>
                    <a:pt x="360" y="257"/>
                  </a:lnTo>
                  <a:lnTo>
                    <a:pt x="514" y="1144"/>
                  </a:lnTo>
                  <a:lnTo>
                    <a:pt x="495" y="1144"/>
                  </a:lnTo>
                  <a:lnTo>
                    <a:pt x="475" y="1157"/>
                  </a:lnTo>
                  <a:lnTo>
                    <a:pt x="463" y="1170"/>
                  </a:lnTo>
                  <a:lnTo>
                    <a:pt x="456" y="1183"/>
                  </a:lnTo>
                  <a:lnTo>
                    <a:pt x="456" y="1209"/>
                  </a:lnTo>
                  <a:lnTo>
                    <a:pt x="456" y="1221"/>
                  </a:lnTo>
                  <a:lnTo>
                    <a:pt x="469" y="1241"/>
                  </a:lnTo>
                  <a:lnTo>
                    <a:pt x="495" y="1254"/>
                  </a:lnTo>
                  <a:lnTo>
                    <a:pt x="514" y="1247"/>
                  </a:lnTo>
                  <a:lnTo>
                    <a:pt x="533" y="1234"/>
                  </a:lnTo>
                  <a:lnTo>
                    <a:pt x="565" y="1215"/>
                  </a:lnTo>
                  <a:lnTo>
                    <a:pt x="565" y="1183"/>
                  </a:lnTo>
                  <a:lnTo>
                    <a:pt x="559" y="1164"/>
                  </a:lnTo>
                  <a:lnTo>
                    <a:pt x="546" y="1151"/>
                  </a:lnTo>
                  <a:lnTo>
                    <a:pt x="533" y="1144"/>
                  </a:lnTo>
                  <a:lnTo>
                    <a:pt x="514" y="1144"/>
                  </a:lnTo>
                  <a:lnTo>
                    <a:pt x="360" y="257"/>
                  </a:lnTo>
                  <a:lnTo>
                    <a:pt x="334" y="1292"/>
                  </a:lnTo>
                  <a:lnTo>
                    <a:pt x="302" y="1279"/>
                  </a:lnTo>
                  <a:lnTo>
                    <a:pt x="289" y="1292"/>
                  </a:lnTo>
                  <a:lnTo>
                    <a:pt x="270" y="1305"/>
                  </a:lnTo>
                  <a:lnTo>
                    <a:pt x="263" y="1318"/>
                  </a:lnTo>
                  <a:lnTo>
                    <a:pt x="263" y="1331"/>
                  </a:lnTo>
                  <a:lnTo>
                    <a:pt x="276" y="1344"/>
                  </a:lnTo>
                  <a:lnTo>
                    <a:pt x="302" y="1356"/>
                  </a:lnTo>
                  <a:lnTo>
                    <a:pt x="328" y="1350"/>
                  </a:lnTo>
                  <a:lnTo>
                    <a:pt x="353" y="1337"/>
                  </a:lnTo>
                  <a:lnTo>
                    <a:pt x="360" y="1324"/>
                  </a:lnTo>
                  <a:lnTo>
                    <a:pt x="360" y="1299"/>
                  </a:lnTo>
                  <a:lnTo>
                    <a:pt x="334" y="1292"/>
                  </a:lnTo>
                  <a:lnTo>
                    <a:pt x="360" y="257"/>
                  </a:lnTo>
                  <a:lnTo>
                    <a:pt x="135" y="1292"/>
                  </a:lnTo>
                  <a:lnTo>
                    <a:pt x="135" y="1311"/>
                  </a:lnTo>
                  <a:lnTo>
                    <a:pt x="148" y="1318"/>
                  </a:lnTo>
                  <a:lnTo>
                    <a:pt x="154" y="1318"/>
                  </a:lnTo>
                  <a:lnTo>
                    <a:pt x="173" y="1318"/>
                  </a:lnTo>
                  <a:lnTo>
                    <a:pt x="180" y="1318"/>
                  </a:lnTo>
                  <a:lnTo>
                    <a:pt x="180" y="1305"/>
                  </a:lnTo>
                  <a:lnTo>
                    <a:pt x="173" y="1299"/>
                  </a:lnTo>
                  <a:lnTo>
                    <a:pt x="160" y="1292"/>
                  </a:lnTo>
                  <a:lnTo>
                    <a:pt x="148" y="1292"/>
                  </a:lnTo>
                  <a:lnTo>
                    <a:pt x="135" y="1292"/>
                  </a:lnTo>
                  <a:lnTo>
                    <a:pt x="360" y="257"/>
                  </a:lnTo>
                  <a:lnTo>
                    <a:pt x="874" y="1016"/>
                  </a:lnTo>
                  <a:lnTo>
                    <a:pt x="848" y="1022"/>
                  </a:lnTo>
                  <a:lnTo>
                    <a:pt x="842" y="1035"/>
                  </a:lnTo>
                  <a:lnTo>
                    <a:pt x="835" y="1035"/>
                  </a:lnTo>
                  <a:lnTo>
                    <a:pt x="835" y="1029"/>
                  </a:lnTo>
                  <a:lnTo>
                    <a:pt x="842" y="1003"/>
                  </a:lnTo>
                  <a:lnTo>
                    <a:pt x="842" y="977"/>
                  </a:lnTo>
                  <a:lnTo>
                    <a:pt x="835" y="964"/>
                  </a:lnTo>
                  <a:lnTo>
                    <a:pt x="823" y="951"/>
                  </a:lnTo>
                  <a:lnTo>
                    <a:pt x="803" y="951"/>
                  </a:lnTo>
                  <a:lnTo>
                    <a:pt x="784" y="958"/>
                  </a:lnTo>
                  <a:lnTo>
                    <a:pt x="765" y="971"/>
                  </a:lnTo>
                  <a:lnTo>
                    <a:pt x="745" y="1003"/>
                  </a:lnTo>
                  <a:lnTo>
                    <a:pt x="745" y="1029"/>
                  </a:lnTo>
                  <a:lnTo>
                    <a:pt x="752" y="1048"/>
                  </a:lnTo>
                  <a:lnTo>
                    <a:pt x="765" y="1061"/>
                  </a:lnTo>
                  <a:lnTo>
                    <a:pt x="778" y="1061"/>
                  </a:lnTo>
                  <a:lnTo>
                    <a:pt x="797" y="1061"/>
                  </a:lnTo>
                  <a:lnTo>
                    <a:pt x="816" y="1054"/>
                  </a:lnTo>
                  <a:lnTo>
                    <a:pt x="829" y="1048"/>
                  </a:lnTo>
                  <a:lnTo>
                    <a:pt x="829" y="1061"/>
                  </a:lnTo>
                  <a:lnTo>
                    <a:pt x="816" y="1080"/>
                  </a:lnTo>
                  <a:lnTo>
                    <a:pt x="810" y="1112"/>
                  </a:lnTo>
                  <a:lnTo>
                    <a:pt x="816" y="1125"/>
                  </a:lnTo>
                  <a:lnTo>
                    <a:pt x="823" y="1131"/>
                  </a:lnTo>
                  <a:lnTo>
                    <a:pt x="842" y="1138"/>
                  </a:lnTo>
                  <a:lnTo>
                    <a:pt x="848" y="1131"/>
                  </a:lnTo>
                  <a:lnTo>
                    <a:pt x="855" y="1125"/>
                  </a:lnTo>
                  <a:lnTo>
                    <a:pt x="880" y="1093"/>
                  </a:lnTo>
                  <a:lnTo>
                    <a:pt x="893" y="1067"/>
                  </a:lnTo>
                  <a:lnTo>
                    <a:pt x="893" y="1048"/>
                  </a:lnTo>
                  <a:lnTo>
                    <a:pt x="893" y="1029"/>
                  </a:lnTo>
                  <a:lnTo>
                    <a:pt x="887" y="1022"/>
                  </a:lnTo>
                  <a:lnTo>
                    <a:pt x="874" y="1016"/>
                  </a:lnTo>
                  <a:lnTo>
                    <a:pt x="360" y="257"/>
                  </a:lnTo>
                  <a:lnTo>
                    <a:pt x="1060" y="1093"/>
                  </a:lnTo>
                  <a:lnTo>
                    <a:pt x="1035" y="1099"/>
                  </a:lnTo>
                  <a:lnTo>
                    <a:pt x="1028" y="1106"/>
                  </a:lnTo>
                  <a:lnTo>
                    <a:pt x="1022" y="1119"/>
                  </a:lnTo>
                  <a:lnTo>
                    <a:pt x="1022" y="1125"/>
                  </a:lnTo>
                  <a:lnTo>
                    <a:pt x="1035" y="1131"/>
                  </a:lnTo>
                  <a:lnTo>
                    <a:pt x="1060" y="1138"/>
                  </a:lnTo>
                  <a:lnTo>
                    <a:pt x="1086" y="1131"/>
                  </a:lnTo>
                  <a:lnTo>
                    <a:pt x="1099" y="1125"/>
                  </a:lnTo>
                  <a:lnTo>
                    <a:pt x="1105" y="1106"/>
                  </a:lnTo>
                  <a:lnTo>
                    <a:pt x="1099" y="1099"/>
                  </a:lnTo>
                  <a:lnTo>
                    <a:pt x="1093" y="1093"/>
                  </a:lnTo>
                  <a:lnTo>
                    <a:pt x="1060" y="1093"/>
                  </a:lnTo>
                  <a:lnTo>
                    <a:pt x="360" y="257"/>
                  </a:lnTo>
                  <a:lnTo>
                    <a:pt x="1035" y="1061"/>
                  </a:lnTo>
                  <a:lnTo>
                    <a:pt x="1035" y="1041"/>
                  </a:lnTo>
                  <a:lnTo>
                    <a:pt x="1028" y="1041"/>
                  </a:lnTo>
                  <a:lnTo>
                    <a:pt x="1022" y="1041"/>
                  </a:lnTo>
                  <a:lnTo>
                    <a:pt x="1009" y="1048"/>
                  </a:lnTo>
                  <a:lnTo>
                    <a:pt x="996" y="1054"/>
                  </a:lnTo>
                  <a:lnTo>
                    <a:pt x="990" y="1061"/>
                  </a:lnTo>
                  <a:lnTo>
                    <a:pt x="990" y="1074"/>
                  </a:lnTo>
                  <a:lnTo>
                    <a:pt x="1003" y="1093"/>
                  </a:lnTo>
                  <a:lnTo>
                    <a:pt x="1015" y="1093"/>
                  </a:lnTo>
                  <a:lnTo>
                    <a:pt x="1022" y="1093"/>
                  </a:lnTo>
                  <a:lnTo>
                    <a:pt x="1035" y="1067"/>
                  </a:lnTo>
                  <a:lnTo>
                    <a:pt x="1035" y="1061"/>
                  </a:lnTo>
                  <a:lnTo>
                    <a:pt x="360" y="257"/>
                  </a:lnTo>
                  <a:lnTo>
                    <a:pt x="1054" y="932"/>
                  </a:lnTo>
                  <a:lnTo>
                    <a:pt x="1041" y="939"/>
                  </a:lnTo>
                  <a:lnTo>
                    <a:pt x="1035" y="945"/>
                  </a:lnTo>
                  <a:lnTo>
                    <a:pt x="1041" y="951"/>
                  </a:lnTo>
                  <a:lnTo>
                    <a:pt x="1054" y="964"/>
                  </a:lnTo>
                  <a:lnTo>
                    <a:pt x="1080" y="971"/>
                  </a:lnTo>
                  <a:lnTo>
                    <a:pt x="1093" y="971"/>
                  </a:lnTo>
                  <a:lnTo>
                    <a:pt x="1105" y="964"/>
                  </a:lnTo>
                  <a:lnTo>
                    <a:pt x="1105" y="951"/>
                  </a:lnTo>
                  <a:lnTo>
                    <a:pt x="1105" y="945"/>
                  </a:lnTo>
                  <a:lnTo>
                    <a:pt x="1093" y="932"/>
                  </a:lnTo>
                  <a:lnTo>
                    <a:pt x="1086" y="926"/>
                  </a:lnTo>
                  <a:lnTo>
                    <a:pt x="1054" y="932"/>
                  </a:lnTo>
                  <a:lnTo>
                    <a:pt x="360" y="257"/>
                  </a:lnTo>
                  <a:lnTo>
                    <a:pt x="1189" y="739"/>
                  </a:lnTo>
                  <a:lnTo>
                    <a:pt x="1157" y="752"/>
                  </a:lnTo>
                  <a:lnTo>
                    <a:pt x="1150" y="765"/>
                  </a:lnTo>
                  <a:lnTo>
                    <a:pt x="1150" y="778"/>
                  </a:lnTo>
                  <a:lnTo>
                    <a:pt x="1163" y="804"/>
                  </a:lnTo>
                  <a:lnTo>
                    <a:pt x="1183" y="816"/>
                  </a:lnTo>
                  <a:lnTo>
                    <a:pt x="1215" y="816"/>
                  </a:lnTo>
                  <a:lnTo>
                    <a:pt x="1228" y="810"/>
                  </a:lnTo>
                  <a:lnTo>
                    <a:pt x="1240" y="797"/>
                  </a:lnTo>
                  <a:lnTo>
                    <a:pt x="1240" y="771"/>
                  </a:lnTo>
                  <a:lnTo>
                    <a:pt x="1234" y="759"/>
                  </a:lnTo>
                  <a:lnTo>
                    <a:pt x="1221" y="746"/>
                  </a:lnTo>
                  <a:lnTo>
                    <a:pt x="1215" y="739"/>
                  </a:lnTo>
                  <a:lnTo>
                    <a:pt x="1189" y="739"/>
                  </a:lnTo>
                  <a:lnTo>
                    <a:pt x="360" y="257"/>
                  </a:lnTo>
                  <a:lnTo>
                    <a:pt x="1240" y="534"/>
                  </a:lnTo>
                  <a:lnTo>
                    <a:pt x="1228" y="553"/>
                  </a:lnTo>
                  <a:lnTo>
                    <a:pt x="1228" y="566"/>
                  </a:lnTo>
                  <a:lnTo>
                    <a:pt x="1234" y="585"/>
                  </a:lnTo>
                  <a:lnTo>
                    <a:pt x="1253" y="598"/>
                  </a:lnTo>
                  <a:lnTo>
                    <a:pt x="1279" y="592"/>
                  </a:lnTo>
                  <a:lnTo>
                    <a:pt x="1298" y="572"/>
                  </a:lnTo>
                  <a:lnTo>
                    <a:pt x="1305" y="553"/>
                  </a:lnTo>
                  <a:lnTo>
                    <a:pt x="1298" y="534"/>
                  </a:lnTo>
                  <a:lnTo>
                    <a:pt x="1285" y="521"/>
                  </a:lnTo>
                  <a:lnTo>
                    <a:pt x="1266" y="521"/>
                  </a:lnTo>
                  <a:lnTo>
                    <a:pt x="1253" y="527"/>
                  </a:lnTo>
                  <a:lnTo>
                    <a:pt x="1240" y="534"/>
                  </a:lnTo>
                  <a:lnTo>
                    <a:pt x="360" y="257"/>
                  </a:lnTo>
                  <a:lnTo>
                    <a:pt x="1343" y="585"/>
                  </a:lnTo>
                  <a:lnTo>
                    <a:pt x="1324" y="585"/>
                  </a:lnTo>
                  <a:lnTo>
                    <a:pt x="1318" y="592"/>
                  </a:lnTo>
                  <a:lnTo>
                    <a:pt x="1318" y="604"/>
                  </a:lnTo>
                  <a:lnTo>
                    <a:pt x="1318" y="617"/>
                  </a:lnTo>
                  <a:lnTo>
                    <a:pt x="1330" y="624"/>
                  </a:lnTo>
                  <a:lnTo>
                    <a:pt x="1343" y="624"/>
                  </a:lnTo>
                  <a:lnTo>
                    <a:pt x="1350" y="617"/>
                  </a:lnTo>
                  <a:lnTo>
                    <a:pt x="1356" y="611"/>
                  </a:lnTo>
                  <a:lnTo>
                    <a:pt x="1356" y="598"/>
                  </a:lnTo>
                  <a:lnTo>
                    <a:pt x="1343" y="585"/>
                  </a:lnTo>
                  <a:lnTo>
                    <a:pt x="360" y="257"/>
                  </a:lnTo>
                  <a:lnTo>
                    <a:pt x="1465" y="547"/>
                  </a:lnTo>
                  <a:lnTo>
                    <a:pt x="1446" y="553"/>
                  </a:lnTo>
                  <a:lnTo>
                    <a:pt x="1433" y="559"/>
                  </a:lnTo>
                  <a:lnTo>
                    <a:pt x="1427" y="566"/>
                  </a:lnTo>
                  <a:lnTo>
                    <a:pt x="1433" y="592"/>
                  </a:lnTo>
                  <a:lnTo>
                    <a:pt x="1446" y="598"/>
                  </a:lnTo>
                  <a:lnTo>
                    <a:pt x="1472" y="598"/>
                  </a:lnTo>
                  <a:lnTo>
                    <a:pt x="1504" y="585"/>
                  </a:lnTo>
                  <a:lnTo>
                    <a:pt x="1510" y="572"/>
                  </a:lnTo>
                  <a:lnTo>
                    <a:pt x="1510" y="559"/>
                  </a:lnTo>
                  <a:lnTo>
                    <a:pt x="1491" y="547"/>
                  </a:lnTo>
                  <a:lnTo>
                    <a:pt x="1465" y="547"/>
                  </a:lnTo>
                  <a:lnTo>
                    <a:pt x="360" y="257"/>
                  </a:lnTo>
                  <a:lnTo>
                    <a:pt x="1453" y="816"/>
                  </a:lnTo>
                  <a:lnTo>
                    <a:pt x="1433" y="810"/>
                  </a:lnTo>
                  <a:lnTo>
                    <a:pt x="1420" y="816"/>
                  </a:lnTo>
                  <a:lnTo>
                    <a:pt x="1414" y="829"/>
                  </a:lnTo>
                  <a:lnTo>
                    <a:pt x="1414" y="836"/>
                  </a:lnTo>
                  <a:lnTo>
                    <a:pt x="1427" y="842"/>
                  </a:lnTo>
                  <a:lnTo>
                    <a:pt x="1446" y="842"/>
                  </a:lnTo>
                  <a:lnTo>
                    <a:pt x="1465" y="829"/>
                  </a:lnTo>
                  <a:lnTo>
                    <a:pt x="1465" y="823"/>
                  </a:lnTo>
                  <a:lnTo>
                    <a:pt x="1453" y="816"/>
                  </a:lnTo>
                  <a:lnTo>
                    <a:pt x="360" y="257"/>
                  </a:lnTo>
                  <a:lnTo>
                    <a:pt x="1613" y="855"/>
                  </a:lnTo>
                  <a:lnTo>
                    <a:pt x="1600" y="861"/>
                  </a:lnTo>
                  <a:lnTo>
                    <a:pt x="1594" y="874"/>
                  </a:lnTo>
                  <a:lnTo>
                    <a:pt x="1594" y="894"/>
                  </a:lnTo>
                  <a:lnTo>
                    <a:pt x="1600" y="900"/>
                  </a:lnTo>
                  <a:lnTo>
                    <a:pt x="1613" y="900"/>
                  </a:lnTo>
                  <a:lnTo>
                    <a:pt x="1633" y="900"/>
                  </a:lnTo>
                  <a:lnTo>
                    <a:pt x="1639" y="887"/>
                  </a:lnTo>
                  <a:lnTo>
                    <a:pt x="1645" y="868"/>
                  </a:lnTo>
                  <a:lnTo>
                    <a:pt x="1645" y="855"/>
                  </a:lnTo>
                  <a:lnTo>
                    <a:pt x="1639" y="849"/>
                  </a:lnTo>
                  <a:lnTo>
                    <a:pt x="1613" y="855"/>
                  </a:lnTo>
                  <a:lnTo>
                    <a:pt x="360" y="257"/>
                  </a:lnTo>
                  <a:lnTo>
                    <a:pt x="1980" y="816"/>
                  </a:lnTo>
                  <a:lnTo>
                    <a:pt x="1967" y="810"/>
                  </a:lnTo>
                  <a:lnTo>
                    <a:pt x="1960" y="804"/>
                  </a:lnTo>
                  <a:lnTo>
                    <a:pt x="1948" y="804"/>
                  </a:lnTo>
                  <a:lnTo>
                    <a:pt x="1941" y="804"/>
                  </a:lnTo>
                  <a:lnTo>
                    <a:pt x="1928" y="810"/>
                  </a:lnTo>
                  <a:lnTo>
                    <a:pt x="1922" y="823"/>
                  </a:lnTo>
                  <a:lnTo>
                    <a:pt x="1928" y="842"/>
                  </a:lnTo>
                  <a:lnTo>
                    <a:pt x="1935" y="849"/>
                  </a:lnTo>
                  <a:lnTo>
                    <a:pt x="1948" y="849"/>
                  </a:lnTo>
                  <a:lnTo>
                    <a:pt x="1973" y="842"/>
                  </a:lnTo>
                  <a:lnTo>
                    <a:pt x="1980" y="829"/>
                  </a:lnTo>
                  <a:lnTo>
                    <a:pt x="1980" y="816"/>
                  </a:lnTo>
                  <a:lnTo>
                    <a:pt x="360" y="257"/>
                  </a:lnTo>
                  <a:lnTo>
                    <a:pt x="1819" y="1061"/>
                  </a:lnTo>
                  <a:lnTo>
                    <a:pt x="1793" y="1074"/>
                  </a:lnTo>
                  <a:lnTo>
                    <a:pt x="1768" y="1099"/>
                  </a:lnTo>
                  <a:lnTo>
                    <a:pt x="1768" y="1112"/>
                  </a:lnTo>
                  <a:lnTo>
                    <a:pt x="1780" y="1125"/>
                  </a:lnTo>
                  <a:lnTo>
                    <a:pt x="1806" y="1131"/>
                  </a:lnTo>
                  <a:lnTo>
                    <a:pt x="1838" y="1138"/>
                  </a:lnTo>
                  <a:lnTo>
                    <a:pt x="1858" y="1138"/>
                  </a:lnTo>
                  <a:lnTo>
                    <a:pt x="1877" y="1125"/>
                  </a:lnTo>
                  <a:lnTo>
                    <a:pt x="1896" y="1106"/>
                  </a:lnTo>
                  <a:lnTo>
                    <a:pt x="1883" y="1080"/>
                  </a:lnTo>
                  <a:lnTo>
                    <a:pt x="1864" y="1061"/>
                  </a:lnTo>
                  <a:lnTo>
                    <a:pt x="1851" y="1061"/>
                  </a:lnTo>
                  <a:lnTo>
                    <a:pt x="1819" y="1061"/>
                  </a:lnTo>
                  <a:lnTo>
                    <a:pt x="360" y="257"/>
                  </a:lnTo>
                  <a:lnTo>
                    <a:pt x="2108" y="977"/>
                  </a:lnTo>
                  <a:lnTo>
                    <a:pt x="2102" y="971"/>
                  </a:lnTo>
                  <a:lnTo>
                    <a:pt x="2083" y="964"/>
                  </a:lnTo>
                  <a:lnTo>
                    <a:pt x="2044" y="958"/>
                  </a:lnTo>
                  <a:lnTo>
                    <a:pt x="2018" y="964"/>
                  </a:lnTo>
                  <a:lnTo>
                    <a:pt x="2005" y="971"/>
                  </a:lnTo>
                  <a:lnTo>
                    <a:pt x="2005" y="977"/>
                  </a:lnTo>
                  <a:lnTo>
                    <a:pt x="1999" y="1009"/>
                  </a:lnTo>
                  <a:lnTo>
                    <a:pt x="1986" y="1022"/>
                  </a:lnTo>
                  <a:lnTo>
                    <a:pt x="1980" y="1035"/>
                  </a:lnTo>
                  <a:lnTo>
                    <a:pt x="1967" y="1048"/>
                  </a:lnTo>
                  <a:lnTo>
                    <a:pt x="1967" y="1054"/>
                  </a:lnTo>
                  <a:lnTo>
                    <a:pt x="1973" y="1061"/>
                  </a:lnTo>
                  <a:lnTo>
                    <a:pt x="2031" y="1080"/>
                  </a:lnTo>
                  <a:lnTo>
                    <a:pt x="2057" y="1093"/>
                  </a:lnTo>
                  <a:lnTo>
                    <a:pt x="2076" y="1093"/>
                  </a:lnTo>
                  <a:lnTo>
                    <a:pt x="2102" y="1080"/>
                  </a:lnTo>
                  <a:lnTo>
                    <a:pt x="2134" y="1061"/>
                  </a:lnTo>
                  <a:lnTo>
                    <a:pt x="2147" y="1054"/>
                  </a:lnTo>
                  <a:lnTo>
                    <a:pt x="2153" y="1041"/>
                  </a:lnTo>
                  <a:lnTo>
                    <a:pt x="2153" y="1029"/>
                  </a:lnTo>
                  <a:lnTo>
                    <a:pt x="2134" y="1009"/>
                  </a:lnTo>
                  <a:lnTo>
                    <a:pt x="2108" y="977"/>
                  </a:lnTo>
                  <a:lnTo>
                    <a:pt x="360" y="257"/>
                  </a:lnTo>
                  <a:lnTo>
                    <a:pt x="1144" y="1003"/>
                  </a:lnTo>
                  <a:lnTo>
                    <a:pt x="1138" y="1009"/>
                  </a:lnTo>
                  <a:lnTo>
                    <a:pt x="1131" y="1022"/>
                  </a:lnTo>
                  <a:lnTo>
                    <a:pt x="1138" y="1029"/>
                  </a:lnTo>
                  <a:lnTo>
                    <a:pt x="1150" y="1029"/>
                  </a:lnTo>
                  <a:lnTo>
                    <a:pt x="1157" y="1022"/>
                  </a:lnTo>
                  <a:lnTo>
                    <a:pt x="1157" y="1016"/>
                  </a:lnTo>
                  <a:lnTo>
                    <a:pt x="1150" y="1009"/>
                  </a:lnTo>
                  <a:lnTo>
                    <a:pt x="1144" y="1003"/>
                  </a:lnTo>
                  <a:lnTo>
                    <a:pt x="360" y="257"/>
                  </a:lnTo>
                  <a:lnTo>
                    <a:pt x="2790" y="386"/>
                  </a:lnTo>
                  <a:lnTo>
                    <a:pt x="2777" y="386"/>
                  </a:lnTo>
                  <a:lnTo>
                    <a:pt x="2777" y="399"/>
                  </a:lnTo>
                  <a:lnTo>
                    <a:pt x="2770" y="418"/>
                  </a:lnTo>
                  <a:lnTo>
                    <a:pt x="2732" y="437"/>
                  </a:lnTo>
                  <a:lnTo>
                    <a:pt x="2680" y="457"/>
                  </a:lnTo>
                  <a:lnTo>
                    <a:pt x="2629" y="476"/>
                  </a:lnTo>
                  <a:lnTo>
                    <a:pt x="2584" y="508"/>
                  </a:lnTo>
                  <a:lnTo>
                    <a:pt x="2552" y="534"/>
                  </a:lnTo>
                  <a:lnTo>
                    <a:pt x="2520" y="547"/>
                  </a:lnTo>
                  <a:lnTo>
                    <a:pt x="2488" y="553"/>
                  </a:lnTo>
                  <a:lnTo>
                    <a:pt x="2462" y="572"/>
                  </a:lnTo>
                  <a:lnTo>
                    <a:pt x="2346" y="656"/>
                  </a:lnTo>
                  <a:lnTo>
                    <a:pt x="2320" y="669"/>
                  </a:lnTo>
                  <a:lnTo>
                    <a:pt x="2295" y="675"/>
                  </a:lnTo>
                  <a:lnTo>
                    <a:pt x="2275" y="694"/>
                  </a:lnTo>
                  <a:lnTo>
                    <a:pt x="2263" y="694"/>
                  </a:lnTo>
                  <a:lnTo>
                    <a:pt x="2237" y="688"/>
                  </a:lnTo>
                  <a:lnTo>
                    <a:pt x="2192" y="675"/>
                  </a:lnTo>
                  <a:lnTo>
                    <a:pt x="2160" y="694"/>
                  </a:lnTo>
                  <a:lnTo>
                    <a:pt x="2128" y="707"/>
                  </a:lnTo>
                  <a:lnTo>
                    <a:pt x="2121" y="714"/>
                  </a:lnTo>
                  <a:lnTo>
                    <a:pt x="2115" y="720"/>
                  </a:lnTo>
                  <a:lnTo>
                    <a:pt x="2115" y="739"/>
                  </a:lnTo>
                  <a:lnTo>
                    <a:pt x="2128" y="791"/>
                  </a:lnTo>
                  <a:lnTo>
                    <a:pt x="2140" y="816"/>
                  </a:lnTo>
                  <a:lnTo>
                    <a:pt x="2147" y="836"/>
                  </a:lnTo>
                  <a:lnTo>
                    <a:pt x="2185" y="861"/>
                  </a:lnTo>
                  <a:lnTo>
                    <a:pt x="2218" y="868"/>
                  </a:lnTo>
                  <a:lnTo>
                    <a:pt x="2237" y="868"/>
                  </a:lnTo>
                  <a:lnTo>
                    <a:pt x="2269" y="861"/>
                  </a:lnTo>
                  <a:lnTo>
                    <a:pt x="2288" y="849"/>
                  </a:lnTo>
                  <a:lnTo>
                    <a:pt x="2314" y="842"/>
                  </a:lnTo>
                  <a:lnTo>
                    <a:pt x="2327" y="836"/>
                  </a:lnTo>
                  <a:lnTo>
                    <a:pt x="2333" y="823"/>
                  </a:lnTo>
                  <a:lnTo>
                    <a:pt x="2333" y="797"/>
                  </a:lnTo>
                  <a:lnTo>
                    <a:pt x="2333" y="771"/>
                  </a:lnTo>
                  <a:lnTo>
                    <a:pt x="2346" y="765"/>
                  </a:lnTo>
                  <a:lnTo>
                    <a:pt x="2365" y="752"/>
                  </a:lnTo>
                  <a:lnTo>
                    <a:pt x="2378" y="739"/>
                  </a:lnTo>
                  <a:lnTo>
                    <a:pt x="2385" y="726"/>
                  </a:lnTo>
                  <a:lnTo>
                    <a:pt x="2417" y="688"/>
                  </a:lnTo>
                  <a:lnTo>
                    <a:pt x="2443" y="656"/>
                  </a:lnTo>
                  <a:lnTo>
                    <a:pt x="2500" y="624"/>
                  </a:lnTo>
                  <a:lnTo>
                    <a:pt x="2558" y="585"/>
                  </a:lnTo>
                  <a:lnTo>
                    <a:pt x="2603" y="553"/>
                  </a:lnTo>
                  <a:lnTo>
                    <a:pt x="2661" y="521"/>
                  </a:lnTo>
                  <a:lnTo>
                    <a:pt x="2745" y="463"/>
                  </a:lnTo>
                  <a:lnTo>
                    <a:pt x="2770" y="444"/>
                  </a:lnTo>
                  <a:lnTo>
                    <a:pt x="2790" y="437"/>
                  </a:lnTo>
                  <a:lnTo>
                    <a:pt x="2809" y="437"/>
                  </a:lnTo>
                  <a:lnTo>
                    <a:pt x="2815" y="437"/>
                  </a:lnTo>
                  <a:lnTo>
                    <a:pt x="2815" y="431"/>
                  </a:lnTo>
                  <a:lnTo>
                    <a:pt x="2815" y="399"/>
                  </a:lnTo>
                  <a:lnTo>
                    <a:pt x="2803" y="392"/>
                  </a:lnTo>
                  <a:lnTo>
                    <a:pt x="2790" y="386"/>
                  </a:lnTo>
                  <a:lnTo>
                    <a:pt x="360" y="257"/>
                  </a:lnTo>
                  <a:lnTo>
                    <a:pt x="3008" y="302"/>
                  </a:lnTo>
                  <a:lnTo>
                    <a:pt x="2995" y="283"/>
                  </a:lnTo>
                  <a:lnTo>
                    <a:pt x="2983" y="270"/>
                  </a:lnTo>
                  <a:lnTo>
                    <a:pt x="2963" y="270"/>
                  </a:lnTo>
                  <a:lnTo>
                    <a:pt x="2950" y="283"/>
                  </a:lnTo>
                  <a:lnTo>
                    <a:pt x="2912" y="328"/>
                  </a:lnTo>
                  <a:lnTo>
                    <a:pt x="2905" y="328"/>
                  </a:lnTo>
                  <a:lnTo>
                    <a:pt x="2899" y="322"/>
                  </a:lnTo>
                  <a:lnTo>
                    <a:pt x="2886" y="322"/>
                  </a:lnTo>
                  <a:lnTo>
                    <a:pt x="2873" y="322"/>
                  </a:lnTo>
                  <a:lnTo>
                    <a:pt x="2841" y="341"/>
                  </a:lnTo>
                  <a:lnTo>
                    <a:pt x="2835" y="354"/>
                  </a:lnTo>
                  <a:lnTo>
                    <a:pt x="2835" y="367"/>
                  </a:lnTo>
                  <a:lnTo>
                    <a:pt x="2835" y="392"/>
                  </a:lnTo>
                  <a:lnTo>
                    <a:pt x="2848" y="405"/>
                  </a:lnTo>
                  <a:lnTo>
                    <a:pt x="2860" y="418"/>
                  </a:lnTo>
                  <a:lnTo>
                    <a:pt x="2880" y="418"/>
                  </a:lnTo>
                  <a:lnTo>
                    <a:pt x="2905" y="405"/>
                  </a:lnTo>
                  <a:lnTo>
                    <a:pt x="2931" y="386"/>
                  </a:lnTo>
                  <a:lnTo>
                    <a:pt x="2931" y="360"/>
                  </a:lnTo>
                  <a:lnTo>
                    <a:pt x="2938" y="354"/>
                  </a:lnTo>
                  <a:lnTo>
                    <a:pt x="2938" y="347"/>
                  </a:lnTo>
                  <a:lnTo>
                    <a:pt x="2957" y="354"/>
                  </a:lnTo>
                  <a:lnTo>
                    <a:pt x="2963" y="360"/>
                  </a:lnTo>
                  <a:lnTo>
                    <a:pt x="2976" y="354"/>
                  </a:lnTo>
                  <a:lnTo>
                    <a:pt x="3002" y="341"/>
                  </a:lnTo>
                  <a:lnTo>
                    <a:pt x="3008" y="328"/>
                  </a:lnTo>
                  <a:lnTo>
                    <a:pt x="3008" y="302"/>
                  </a:lnTo>
                  <a:lnTo>
                    <a:pt x="360" y="257"/>
                  </a:lnTo>
                  <a:lnTo>
                    <a:pt x="2288" y="887"/>
                  </a:lnTo>
                  <a:lnTo>
                    <a:pt x="2269" y="900"/>
                  </a:lnTo>
                  <a:lnTo>
                    <a:pt x="2250" y="913"/>
                  </a:lnTo>
                  <a:lnTo>
                    <a:pt x="2250" y="932"/>
                  </a:lnTo>
                  <a:lnTo>
                    <a:pt x="2256" y="939"/>
                  </a:lnTo>
                  <a:lnTo>
                    <a:pt x="2269" y="945"/>
                  </a:lnTo>
                  <a:lnTo>
                    <a:pt x="2288" y="945"/>
                  </a:lnTo>
                  <a:lnTo>
                    <a:pt x="2320" y="939"/>
                  </a:lnTo>
                  <a:lnTo>
                    <a:pt x="2333" y="932"/>
                  </a:lnTo>
                  <a:lnTo>
                    <a:pt x="2333" y="919"/>
                  </a:lnTo>
                  <a:lnTo>
                    <a:pt x="2333" y="906"/>
                  </a:lnTo>
                  <a:lnTo>
                    <a:pt x="2327" y="894"/>
                  </a:lnTo>
                  <a:lnTo>
                    <a:pt x="2320" y="874"/>
                  </a:lnTo>
                  <a:lnTo>
                    <a:pt x="2314" y="874"/>
                  </a:lnTo>
                  <a:lnTo>
                    <a:pt x="2288" y="887"/>
                  </a:lnTo>
                  <a:lnTo>
                    <a:pt x="360" y="257"/>
                  </a:lnTo>
                  <a:lnTo>
                    <a:pt x="2449" y="823"/>
                  </a:lnTo>
                  <a:lnTo>
                    <a:pt x="2443" y="810"/>
                  </a:lnTo>
                  <a:lnTo>
                    <a:pt x="2436" y="804"/>
                  </a:lnTo>
                  <a:lnTo>
                    <a:pt x="2423" y="791"/>
                  </a:lnTo>
                  <a:lnTo>
                    <a:pt x="2398" y="791"/>
                  </a:lnTo>
                  <a:lnTo>
                    <a:pt x="2385" y="797"/>
                  </a:lnTo>
                  <a:lnTo>
                    <a:pt x="2378" y="804"/>
                  </a:lnTo>
                  <a:lnTo>
                    <a:pt x="2372" y="816"/>
                  </a:lnTo>
                  <a:lnTo>
                    <a:pt x="2365" y="829"/>
                  </a:lnTo>
                  <a:lnTo>
                    <a:pt x="2365" y="849"/>
                  </a:lnTo>
                  <a:lnTo>
                    <a:pt x="2353" y="855"/>
                  </a:lnTo>
                  <a:lnTo>
                    <a:pt x="2346" y="868"/>
                  </a:lnTo>
                  <a:lnTo>
                    <a:pt x="2340" y="874"/>
                  </a:lnTo>
                  <a:lnTo>
                    <a:pt x="2340" y="887"/>
                  </a:lnTo>
                  <a:lnTo>
                    <a:pt x="2353" y="900"/>
                  </a:lnTo>
                  <a:lnTo>
                    <a:pt x="2372" y="900"/>
                  </a:lnTo>
                  <a:lnTo>
                    <a:pt x="2385" y="900"/>
                  </a:lnTo>
                  <a:lnTo>
                    <a:pt x="2391" y="894"/>
                  </a:lnTo>
                  <a:lnTo>
                    <a:pt x="2436" y="868"/>
                  </a:lnTo>
                  <a:lnTo>
                    <a:pt x="2443" y="861"/>
                  </a:lnTo>
                  <a:lnTo>
                    <a:pt x="2449" y="849"/>
                  </a:lnTo>
                  <a:lnTo>
                    <a:pt x="2449" y="823"/>
                  </a:lnTo>
                  <a:lnTo>
                    <a:pt x="360" y="257"/>
                  </a:lnTo>
                  <a:lnTo>
                    <a:pt x="2642" y="694"/>
                  </a:lnTo>
                  <a:lnTo>
                    <a:pt x="2629" y="701"/>
                  </a:lnTo>
                  <a:lnTo>
                    <a:pt x="2623" y="714"/>
                  </a:lnTo>
                  <a:lnTo>
                    <a:pt x="2616" y="739"/>
                  </a:lnTo>
                  <a:lnTo>
                    <a:pt x="2623" y="752"/>
                  </a:lnTo>
                  <a:lnTo>
                    <a:pt x="2635" y="759"/>
                  </a:lnTo>
                  <a:lnTo>
                    <a:pt x="2661" y="752"/>
                  </a:lnTo>
                  <a:lnTo>
                    <a:pt x="2668" y="746"/>
                  </a:lnTo>
                  <a:lnTo>
                    <a:pt x="2674" y="726"/>
                  </a:lnTo>
                  <a:lnTo>
                    <a:pt x="2674" y="707"/>
                  </a:lnTo>
                  <a:lnTo>
                    <a:pt x="2668" y="694"/>
                  </a:lnTo>
                  <a:lnTo>
                    <a:pt x="2648" y="694"/>
                  </a:lnTo>
                  <a:lnTo>
                    <a:pt x="2642" y="694"/>
                  </a:lnTo>
                  <a:lnTo>
                    <a:pt x="360" y="257"/>
                  </a:lnTo>
                  <a:lnTo>
                    <a:pt x="2243" y="521"/>
                  </a:lnTo>
                  <a:lnTo>
                    <a:pt x="2237" y="508"/>
                  </a:lnTo>
                  <a:lnTo>
                    <a:pt x="2218" y="514"/>
                  </a:lnTo>
                  <a:lnTo>
                    <a:pt x="2205" y="521"/>
                  </a:lnTo>
                  <a:lnTo>
                    <a:pt x="2205" y="527"/>
                  </a:lnTo>
                  <a:lnTo>
                    <a:pt x="2205" y="534"/>
                  </a:lnTo>
                  <a:lnTo>
                    <a:pt x="2218" y="540"/>
                  </a:lnTo>
                  <a:lnTo>
                    <a:pt x="2230" y="534"/>
                  </a:lnTo>
                  <a:lnTo>
                    <a:pt x="2243" y="527"/>
                  </a:lnTo>
                  <a:lnTo>
                    <a:pt x="2243" y="521"/>
                  </a:lnTo>
                  <a:lnTo>
                    <a:pt x="360" y="257"/>
                  </a:lnTo>
                  <a:lnTo>
                    <a:pt x="2481" y="1170"/>
                  </a:lnTo>
                  <a:lnTo>
                    <a:pt x="2462" y="1164"/>
                  </a:lnTo>
                  <a:lnTo>
                    <a:pt x="2443" y="1170"/>
                  </a:lnTo>
                  <a:lnTo>
                    <a:pt x="2430" y="1183"/>
                  </a:lnTo>
                  <a:lnTo>
                    <a:pt x="2430" y="1202"/>
                  </a:lnTo>
                  <a:lnTo>
                    <a:pt x="2430" y="1209"/>
                  </a:lnTo>
                  <a:lnTo>
                    <a:pt x="2455" y="1228"/>
                  </a:lnTo>
                  <a:lnTo>
                    <a:pt x="2462" y="1228"/>
                  </a:lnTo>
                  <a:lnTo>
                    <a:pt x="2475" y="1228"/>
                  </a:lnTo>
                  <a:lnTo>
                    <a:pt x="2488" y="1215"/>
                  </a:lnTo>
                  <a:lnTo>
                    <a:pt x="2494" y="1202"/>
                  </a:lnTo>
                  <a:lnTo>
                    <a:pt x="2494" y="1183"/>
                  </a:lnTo>
                  <a:lnTo>
                    <a:pt x="2481" y="1170"/>
                  </a:lnTo>
                  <a:lnTo>
                    <a:pt x="360" y="257"/>
                  </a:lnTo>
                  <a:lnTo>
                    <a:pt x="2719" y="1009"/>
                  </a:lnTo>
                  <a:lnTo>
                    <a:pt x="2719" y="1022"/>
                  </a:lnTo>
                  <a:lnTo>
                    <a:pt x="2725" y="1035"/>
                  </a:lnTo>
                  <a:lnTo>
                    <a:pt x="2738" y="1041"/>
                  </a:lnTo>
                  <a:lnTo>
                    <a:pt x="2758" y="1041"/>
                  </a:lnTo>
                  <a:lnTo>
                    <a:pt x="2764" y="1041"/>
                  </a:lnTo>
                  <a:lnTo>
                    <a:pt x="2770" y="1029"/>
                  </a:lnTo>
                  <a:lnTo>
                    <a:pt x="2770" y="1016"/>
                  </a:lnTo>
                  <a:lnTo>
                    <a:pt x="2764" y="1003"/>
                  </a:lnTo>
                  <a:lnTo>
                    <a:pt x="2751" y="996"/>
                  </a:lnTo>
                  <a:lnTo>
                    <a:pt x="2738" y="996"/>
                  </a:lnTo>
                  <a:lnTo>
                    <a:pt x="2725" y="1003"/>
                  </a:lnTo>
                  <a:lnTo>
                    <a:pt x="2719" y="1009"/>
                  </a:lnTo>
                  <a:lnTo>
                    <a:pt x="360" y="257"/>
                  </a:lnTo>
                  <a:lnTo>
                    <a:pt x="2918" y="643"/>
                  </a:lnTo>
                  <a:lnTo>
                    <a:pt x="2905" y="649"/>
                  </a:lnTo>
                  <a:lnTo>
                    <a:pt x="2893" y="662"/>
                  </a:lnTo>
                  <a:lnTo>
                    <a:pt x="2886" y="675"/>
                  </a:lnTo>
                  <a:lnTo>
                    <a:pt x="2886" y="694"/>
                  </a:lnTo>
                  <a:lnTo>
                    <a:pt x="2905" y="714"/>
                  </a:lnTo>
                  <a:lnTo>
                    <a:pt x="2918" y="720"/>
                  </a:lnTo>
                  <a:lnTo>
                    <a:pt x="2938" y="720"/>
                  </a:lnTo>
                  <a:lnTo>
                    <a:pt x="2963" y="707"/>
                  </a:lnTo>
                  <a:lnTo>
                    <a:pt x="2970" y="694"/>
                  </a:lnTo>
                  <a:lnTo>
                    <a:pt x="2970" y="675"/>
                  </a:lnTo>
                  <a:lnTo>
                    <a:pt x="2950" y="649"/>
                  </a:lnTo>
                  <a:lnTo>
                    <a:pt x="2938" y="643"/>
                  </a:lnTo>
                  <a:lnTo>
                    <a:pt x="2918" y="643"/>
                  </a:lnTo>
                  <a:lnTo>
                    <a:pt x="360" y="257"/>
                  </a:lnTo>
                  <a:lnTo>
                    <a:pt x="3008" y="849"/>
                  </a:lnTo>
                  <a:lnTo>
                    <a:pt x="2989" y="855"/>
                  </a:lnTo>
                  <a:lnTo>
                    <a:pt x="2983" y="861"/>
                  </a:lnTo>
                  <a:lnTo>
                    <a:pt x="2983" y="874"/>
                  </a:lnTo>
                  <a:lnTo>
                    <a:pt x="2989" y="887"/>
                  </a:lnTo>
                  <a:lnTo>
                    <a:pt x="2995" y="894"/>
                  </a:lnTo>
                  <a:lnTo>
                    <a:pt x="3015" y="900"/>
                  </a:lnTo>
                  <a:lnTo>
                    <a:pt x="3034" y="894"/>
                  </a:lnTo>
                  <a:lnTo>
                    <a:pt x="3047" y="874"/>
                  </a:lnTo>
                  <a:lnTo>
                    <a:pt x="3053" y="861"/>
                  </a:lnTo>
                  <a:lnTo>
                    <a:pt x="3053" y="849"/>
                  </a:lnTo>
                  <a:lnTo>
                    <a:pt x="3047" y="842"/>
                  </a:lnTo>
                  <a:lnTo>
                    <a:pt x="3040" y="842"/>
                  </a:lnTo>
                  <a:lnTo>
                    <a:pt x="3008" y="849"/>
                  </a:lnTo>
                  <a:lnTo>
                    <a:pt x="360" y="257"/>
                  </a:lnTo>
                  <a:lnTo>
                    <a:pt x="3150" y="514"/>
                  </a:lnTo>
                  <a:lnTo>
                    <a:pt x="3137" y="534"/>
                  </a:lnTo>
                  <a:lnTo>
                    <a:pt x="3137" y="547"/>
                  </a:lnTo>
                  <a:lnTo>
                    <a:pt x="3143" y="559"/>
                  </a:lnTo>
                  <a:lnTo>
                    <a:pt x="3156" y="566"/>
                  </a:lnTo>
                  <a:lnTo>
                    <a:pt x="3169" y="566"/>
                  </a:lnTo>
                  <a:lnTo>
                    <a:pt x="3182" y="553"/>
                  </a:lnTo>
                  <a:lnTo>
                    <a:pt x="3188" y="547"/>
                  </a:lnTo>
                  <a:lnTo>
                    <a:pt x="3188" y="527"/>
                  </a:lnTo>
                  <a:lnTo>
                    <a:pt x="3182" y="521"/>
                  </a:lnTo>
                  <a:lnTo>
                    <a:pt x="3169" y="514"/>
                  </a:lnTo>
                  <a:lnTo>
                    <a:pt x="3150" y="514"/>
                  </a:lnTo>
                  <a:lnTo>
                    <a:pt x="360" y="257"/>
                  </a:lnTo>
                  <a:lnTo>
                    <a:pt x="3163" y="347"/>
                  </a:lnTo>
                  <a:lnTo>
                    <a:pt x="3169" y="341"/>
                  </a:lnTo>
                  <a:lnTo>
                    <a:pt x="3175" y="334"/>
                  </a:lnTo>
                  <a:lnTo>
                    <a:pt x="3169" y="322"/>
                  </a:lnTo>
                  <a:lnTo>
                    <a:pt x="3156" y="309"/>
                  </a:lnTo>
                  <a:lnTo>
                    <a:pt x="3150" y="309"/>
                  </a:lnTo>
                  <a:lnTo>
                    <a:pt x="3143" y="315"/>
                  </a:lnTo>
                  <a:lnTo>
                    <a:pt x="3137" y="328"/>
                  </a:lnTo>
                  <a:lnTo>
                    <a:pt x="3137" y="341"/>
                  </a:lnTo>
                  <a:lnTo>
                    <a:pt x="3150" y="347"/>
                  </a:lnTo>
                  <a:lnTo>
                    <a:pt x="3163" y="347"/>
                  </a:lnTo>
                  <a:lnTo>
                    <a:pt x="360" y="257"/>
                  </a:lnTo>
                  <a:lnTo>
                    <a:pt x="2963" y="469"/>
                  </a:lnTo>
                  <a:lnTo>
                    <a:pt x="2950" y="469"/>
                  </a:lnTo>
                  <a:lnTo>
                    <a:pt x="2950" y="489"/>
                  </a:lnTo>
                  <a:lnTo>
                    <a:pt x="2950" y="495"/>
                  </a:lnTo>
                  <a:lnTo>
                    <a:pt x="2963" y="495"/>
                  </a:lnTo>
                  <a:lnTo>
                    <a:pt x="2970" y="495"/>
                  </a:lnTo>
                  <a:lnTo>
                    <a:pt x="2970" y="476"/>
                  </a:lnTo>
                  <a:lnTo>
                    <a:pt x="2970" y="469"/>
                  </a:lnTo>
                  <a:lnTo>
                    <a:pt x="2963" y="469"/>
                  </a:lnTo>
                  <a:lnTo>
                    <a:pt x="360" y="257"/>
                  </a:lnTo>
                  <a:lnTo>
                    <a:pt x="2880" y="932"/>
                  </a:lnTo>
                  <a:lnTo>
                    <a:pt x="2873" y="939"/>
                  </a:lnTo>
                  <a:lnTo>
                    <a:pt x="2873" y="945"/>
                  </a:lnTo>
                  <a:lnTo>
                    <a:pt x="2880" y="951"/>
                  </a:lnTo>
                  <a:lnTo>
                    <a:pt x="2886" y="951"/>
                  </a:lnTo>
                  <a:lnTo>
                    <a:pt x="2899" y="945"/>
                  </a:lnTo>
                  <a:lnTo>
                    <a:pt x="2899" y="932"/>
                  </a:lnTo>
                  <a:lnTo>
                    <a:pt x="2893" y="926"/>
                  </a:lnTo>
                  <a:lnTo>
                    <a:pt x="2880" y="932"/>
                  </a:lnTo>
                  <a:lnTo>
                    <a:pt x="360" y="257"/>
                  </a:lnTo>
                  <a:lnTo>
                    <a:pt x="3619" y="270"/>
                  </a:lnTo>
                  <a:lnTo>
                    <a:pt x="3600" y="270"/>
                  </a:lnTo>
                  <a:lnTo>
                    <a:pt x="3580" y="289"/>
                  </a:lnTo>
                  <a:lnTo>
                    <a:pt x="3580" y="296"/>
                  </a:lnTo>
                  <a:lnTo>
                    <a:pt x="3580" y="302"/>
                  </a:lnTo>
                  <a:lnTo>
                    <a:pt x="3593" y="302"/>
                  </a:lnTo>
                  <a:lnTo>
                    <a:pt x="3606" y="302"/>
                  </a:lnTo>
                  <a:lnTo>
                    <a:pt x="3619" y="302"/>
                  </a:lnTo>
                  <a:lnTo>
                    <a:pt x="3625" y="296"/>
                  </a:lnTo>
                  <a:lnTo>
                    <a:pt x="3625" y="283"/>
                  </a:lnTo>
                  <a:lnTo>
                    <a:pt x="3619" y="270"/>
                  </a:lnTo>
                  <a:lnTo>
                    <a:pt x="360" y="257"/>
                  </a:lnTo>
                  <a:lnTo>
                    <a:pt x="3934" y="829"/>
                  </a:lnTo>
                  <a:lnTo>
                    <a:pt x="3915" y="836"/>
                  </a:lnTo>
                  <a:lnTo>
                    <a:pt x="3902" y="849"/>
                  </a:lnTo>
                  <a:lnTo>
                    <a:pt x="3895" y="861"/>
                  </a:lnTo>
                  <a:lnTo>
                    <a:pt x="3908" y="906"/>
                  </a:lnTo>
                  <a:lnTo>
                    <a:pt x="3921" y="919"/>
                  </a:lnTo>
                  <a:lnTo>
                    <a:pt x="3934" y="926"/>
                  </a:lnTo>
                  <a:lnTo>
                    <a:pt x="3947" y="932"/>
                  </a:lnTo>
                  <a:lnTo>
                    <a:pt x="3966" y="932"/>
                  </a:lnTo>
                  <a:lnTo>
                    <a:pt x="3985" y="926"/>
                  </a:lnTo>
                  <a:lnTo>
                    <a:pt x="4011" y="900"/>
                  </a:lnTo>
                  <a:lnTo>
                    <a:pt x="4018" y="874"/>
                  </a:lnTo>
                  <a:lnTo>
                    <a:pt x="4018" y="855"/>
                  </a:lnTo>
                  <a:lnTo>
                    <a:pt x="4005" y="836"/>
                  </a:lnTo>
                  <a:lnTo>
                    <a:pt x="3979" y="829"/>
                  </a:lnTo>
                  <a:lnTo>
                    <a:pt x="3934" y="829"/>
                  </a:lnTo>
                  <a:lnTo>
                    <a:pt x="360" y="257"/>
                  </a:lnTo>
                  <a:lnTo>
                    <a:pt x="3831" y="739"/>
                  </a:lnTo>
                  <a:lnTo>
                    <a:pt x="3818" y="733"/>
                  </a:lnTo>
                  <a:lnTo>
                    <a:pt x="3812" y="746"/>
                  </a:lnTo>
                  <a:lnTo>
                    <a:pt x="3818" y="771"/>
                  </a:lnTo>
                  <a:lnTo>
                    <a:pt x="3831" y="797"/>
                  </a:lnTo>
                  <a:lnTo>
                    <a:pt x="3838" y="804"/>
                  </a:lnTo>
                  <a:lnTo>
                    <a:pt x="3844" y="797"/>
                  </a:lnTo>
                  <a:lnTo>
                    <a:pt x="3844" y="765"/>
                  </a:lnTo>
                  <a:lnTo>
                    <a:pt x="3844" y="752"/>
                  </a:lnTo>
                  <a:lnTo>
                    <a:pt x="3831" y="739"/>
                  </a:lnTo>
                  <a:lnTo>
                    <a:pt x="360" y="257"/>
                  </a:lnTo>
                  <a:lnTo>
                    <a:pt x="4249" y="752"/>
                  </a:lnTo>
                  <a:lnTo>
                    <a:pt x="4243" y="765"/>
                  </a:lnTo>
                  <a:lnTo>
                    <a:pt x="4243" y="771"/>
                  </a:lnTo>
                  <a:lnTo>
                    <a:pt x="4223" y="771"/>
                  </a:lnTo>
                  <a:lnTo>
                    <a:pt x="4210" y="778"/>
                  </a:lnTo>
                  <a:lnTo>
                    <a:pt x="4198" y="791"/>
                  </a:lnTo>
                  <a:lnTo>
                    <a:pt x="4185" y="791"/>
                  </a:lnTo>
                  <a:lnTo>
                    <a:pt x="4165" y="791"/>
                  </a:lnTo>
                  <a:lnTo>
                    <a:pt x="4146" y="797"/>
                  </a:lnTo>
                  <a:lnTo>
                    <a:pt x="4140" y="804"/>
                  </a:lnTo>
                  <a:lnTo>
                    <a:pt x="4127" y="804"/>
                  </a:lnTo>
                  <a:lnTo>
                    <a:pt x="4101" y="804"/>
                  </a:lnTo>
                  <a:lnTo>
                    <a:pt x="4082" y="810"/>
                  </a:lnTo>
                  <a:lnTo>
                    <a:pt x="4063" y="829"/>
                  </a:lnTo>
                  <a:lnTo>
                    <a:pt x="4063" y="836"/>
                  </a:lnTo>
                  <a:lnTo>
                    <a:pt x="4069" y="849"/>
                  </a:lnTo>
                  <a:lnTo>
                    <a:pt x="4082" y="861"/>
                  </a:lnTo>
                  <a:lnTo>
                    <a:pt x="4101" y="868"/>
                  </a:lnTo>
                  <a:lnTo>
                    <a:pt x="4120" y="855"/>
                  </a:lnTo>
                  <a:lnTo>
                    <a:pt x="4133" y="842"/>
                  </a:lnTo>
                  <a:lnTo>
                    <a:pt x="4153" y="836"/>
                  </a:lnTo>
                  <a:lnTo>
                    <a:pt x="4198" y="823"/>
                  </a:lnTo>
                  <a:lnTo>
                    <a:pt x="4236" y="797"/>
                  </a:lnTo>
                  <a:lnTo>
                    <a:pt x="4249" y="797"/>
                  </a:lnTo>
                  <a:lnTo>
                    <a:pt x="4255" y="797"/>
                  </a:lnTo>
                  <a:lnTo>
                    <a:pt x="4281" y="797"/>
                  </a:lnTo>
                  <a:lnTo>
                    <a:pt x="4294" y="778"/>
                  </a:lnTo>
                  <a:lnTo>
                    <a:pt x="4294" y="765"/>
                  </a:lnTo>
                  <a:lnTo>
                    <a:pt x="4281" y="746"/>
                  </a:lnTo>
                  <a:lnTo>
                    <a:pt x="4268" y="746"/>
                  </a:lnTo>
                  <a:lnTo>
                    <a:pt x="4255" y="746"/>
                  </a:lnTo>
                  <a:lnTo>
                    <a:pt x="4249" y="752"/>
                  </a:lnTo>
                  <a:lnTo>
                    <a:pt x="360" y="257"/>
                  </a:lnTo>
                  <a:lnTo>
                    <a:pt x="4313" y="739"/>
                  </a:lnTo>
                  <a:lnTo>
                    <a:pt x="4313" y="746"/>
                  </a:lnTo>
                  <a:lnTo>
                    <a:pt x="4313" y="752"/>
                  </a:lnTo>
                  <a:lnTo>
                    <a:pt x="4326" y="752"/>
                  </a:lnTo>
                  <a:lnTo>
                    <a:pt x="4333" y="746"/>
                  </a:lnTo>
                  <a:lnTo>
                    <a:pt x="4326" y="739"/>
                  </a:lnTo>
                  <a:lnTo>
                    <a:pt x="4313" y="739"/>
                  </a:lnTo>
                  <a:lnTo>
                    <a:pt x="360" y="257"/>
                  </a:lnTo>
                  <a:lnTo>
                    <a:pt x="4390" y="707"/>
                  </a:lnTo>
                  <a:lnTo>
                    <a:pt x="4378" y="707"/>
                  </a:lnTo>
                  <a:lnTo>
                    <a:pt x="4371" y="714"/>
                  </a:lnTo>
                  <a:lnTo>
                    <a:pt x="4371" y="726"/>
                  </a:lnTo>
                  <a:lnTo>
                    <a:pt x="4378" y="746"/>
                  </a:lnTo>
                  <a:lnTo>
                    <a:pt x="4390" y="746"/>
                  </a:lnTo>
                  <a:lnTo>
                    <a:pt x="4397" y="739"/>
                  </a:lnTo>
                  <a:lnTo>
                    <a:pt x="4403" y="726"/>
                  </a:lnTo>
                  <a:lnTo>
                    <a:pt x="4403" y="714"/>
                  </a:lnTo>
                  <a:lnTo>
                    <a:pt x="4390" y="707"/>
                  </a:lnTo>
                  <a:lnTo>
                    <a:pt x="360" y="257"/>
                  </a:lnTo>
                  <a:lnTo>
                    <a:pt x="4513" y="649"/>
                  </a:lnTo>
                  <a:lnTo>
                    <a:pt x="4506" y="662"/>
                  </a:lnTo>
                  <a:lnTo>
                    <a:pt x="4493" y="662"/>
                  </a:lnTo>
                  <a:lnTo>
                    <a:pt x="4487" y="669"/>
                  </a:lnTo>
                  <a:lnTo>
                    <a:pt x="4480" y="675"/>
                  </a:lnTo>
                  <a:lnTo>
                    <a:pt x="4487" y="694"/>
                  </a:lnTo>
                  <a:lnTo>
                    <a:pt x="4500" y="694"/>
                  </a:lnTo>
                  <a:lnTo>
                    <a:pt x="4519" y="675"/>
                  </a:lnTo>
                  <a:lnTo>
                    <a:pt x="4532" y="675"/>
                  </a:lnTo>
                  <a:lnTo>
                    <a:pt x="4538" y="669"/>
                  </a:lnTo>
                  <a:lnTo>
                    <a:pt x="4538" y="656"/>
                  </a:lnTo>
                  <a:lnTo>
                    <a:pt x="4532" y="649"/>
                  </a:lnTo>
                  <a:lnTo>
                    <a:pt x="4525" y="643"/>
                  </a:lnTo>
                  <a:lnTo>
                    <a:pt x="4513" y="649"/>
                  </a:lnTo>
                  <a:lnTo>
                    <a:pt x="360" y="257"/>
                  </a:lnTo>
                  <a:lnTo>
                    <a:pt x="4635" y="617"/>
                  </a:lnTo>
                  <a:lnTo>
                    <a:pt x="4622" y="611"/>
                  </a:lnTo>
                  <a:lnTo>
                    <a:pt x="4615" y="617"/>
                  </a:lnTo>
                  <a:lnTo>
                    <a:pt x="4609" y="617"/>
                  </a:lnTo>
                  <a:lnTo>
                    <a:pt x="4596" y="617"/>
                  </a:lnTo>
                  <a:lnTo>
                    <a:pt x="4583" y="630"/>
                  </a:lnTo>
                  <a:lnTo>
                    <a:pt x="4577" y="637"/>
                  </a:lnTo>
                  <a:lnTo>
                    <a:pt x="4583" y="649"/>
                  </a:lnTo>
                  <a:lnTo>
                    <a:pt x="4603" y="649"/>
                  </a:lnTo>
                  <a:lnTo>
                    <a:pt x="4609" y="649"/>
                  </a:lnTo>
                  <a:lnTo>
                    <a:pt x="4609" y="643"/>
                  </a:lnTo>
                  <a:lnTo>
                    <a:pt x="4615" y="637"/>
                  </a:lnTo>
                  <a:lnTo>
                    <a:pt x="4622" y="630"/>
                  </a:lnTo>
                  <a:lnTo>
                    <a:pt x="4635" y="630"/>
                  </a:lnTo>
                  <a:lnTo>
                    <a:pt x="4635" y="624"/>
                  </a:lnTo>
                  <a:lnTo>
                    <a:pt x="4635" y="617"/>
                  </a:lnTo>
                  <a:lnTo>
                    <a:pt x="360" y="257"/>
                  </a:lnTo>
                  <a:lnTo>
                    <a:pt x="4744" y="547"/>
                  </a:lnTo>
                  <a:lnTo>
                    <a:pt x="4744" y="553"/>
                  </a:lnTo>
                  <a:lnTo>
                    <a:pt x="4744" y="566"/>
                  </a:lnTo>
                  <a:lnTo>
                    <a:pt x="4744" y="572"/>
                  </a:lnTo>
                  <a:lnTo>
                    <a:pt x="4757" y="572"/>
                  </a:lnTo>
                  <a:lnTo>
                    <a:pt x="4770" y="566"/>
                  </a:lnTo>
                  <a:lnTo>
                    <a:pt x="4783" y="559"/>
                  </a:lnTo>
                  <a:lnTo>
                    <a:pt x="4789" y="547"/>
                  </a:lnTo>
                  <a:lnTo>
                    <a:pt x="4783" y="540"/>
                  </a:lnTo>
                  <a:lnTo>
                    <a:pt x="4763" y="540"/>
                  </a:lnTo>
                  <a:lnTo>
                    <a:pt x="4744" y="547"/>
                  </a:lnTo>
                  <a:lnTo>
                    <a:pt x="360" y="257"/>
                  </a:lnTo>
                  <a:lnTo>
                    <a:pt x="3838" y="90"/>
                  </a:lnTo>
                  <a:lnTo>
                    <a:pt x="3812" y="97"/>
                  </a:lnTo>
                  <a:lnTo>
                    <a:pt x="3786" y="109"/>
                  </a:lnTo>
                  <a:lnTo>
                    <a:pt x="3760" y="129"/>
                  </a:lnTo>
                  <a:lnTo>
                    <a:pt x="3754" y="142"/>
                  </a:lnTo>
                  <a:lnTo>
                    <a:pt x="3754" y="154"/>
                  </a:lnTo>
                  <a:lnTo>
                    <a:pt x="3760" y="167"/>
                  </a:lnTo>
                  <a:lnTo>
                    <a:pt x="3767" y="187"/>
                  </a:lnTo>
                  <a:lnTo>
                    <a:pt x="3780" y="193"/>
                  </a:lnTo>
                  <a:lnTo>
                    <a:pt x="3805" y="187"/>
                  </a:lnTo>
                  <a:lnTo>
                    <a:pt x="3825" y="180"/>
                  </a:lnTo>
                  <a:lnTo>
                    <a:pt x="3838" y="161"/>
                  </a:lnTo>
                  <a:lnTo>
                    <a:pt x="3863" y="122"/>
                  </a:lnTo>
                  <a:lnTo>
                    <a:pt x="3863" y="103"/>
                  </a:lnTo>
                  <a:lnTo>
                    <a:pt x="3857" y="97"/>
                  </a:lnTo>
                  <a:lnTo>
                    <a:pt x="3838" y="90"/>
                  </a:lnTo>
                  <a:lnTo>
                    <a:pt x="360" y="257"/>
                  </a:lnTo>
                  <a:lnTo>
                    <a:pt x="4075" y="71"/>
                  </a:lnTo>
                  <a:lnTo>
                    <a:pt x="4095" y="52"/>
                  </a:lnTo>
                  <a:lnTo>
                    <a:pt x="4120" y="26"/>
                  </a:lnTo>
                  <a:lnTo>
                    <a:pt x="4120" y="13"/>
                  </a:lnTo>
                  <a:lnTo>
                    <a:pt x="4120" y="7"/>
                  </a:lnTo>
                  <a:lnTo>
                    <a:pt x="4101" y="0"/>
                  </a:lnTo>
                  <a:lnTo>
                    <a:pt x="4069" y="7"/>
                  </a:lnTo>
                  <a:lnTo>
                    <a:pt x="4037" y="19"/>
                  </a:lnTo>
                  <a:lnTo>
                    <a:pt x="4030" y="32"/>
                  </a:lnTo>
                  <a:lnTo>
                    <a:pt x="4024" y="45"/>
                  </a:lnTo>
                  <a:lnTo>
                    <a:pt x="4030" y="52"/>
                  </a:lnTo>
                  <a:lnTo>
                    <a:pt x="4043" y="71"/>
                  </a:lnTo>
                  <a:lnTo>
                    <a:pt x="4075" y="71"/>
                  </a:lnTo>
                  <a:lnTo>
                    <a:pt x="360" y="257"/>
                  </a:lnTo>
                  <a:lnTo>
                    <a:pt x="4294" y="244"/>
                  </a:lnTo>
                  <a:lnTo>
                    <a:pt x="4275" y="251"/>
                  </a:lnTo>
                  <a:lnTo>
                    <a:pt x="4268" y="264"/>
                  </a:lnTo>
                  <a:lnTo>
                    <a:pt x="4268" y="270"/>
                  </a:lnTo>
                  <a:lnTo>
                    <a:pt x="4300" y="257"/>
                  </a:lnTo>
                  <a:lnTo>
                    <a:pt x="4307" y="251"/>
                  </a:lnTo>
                  <a:lnTo>
                    <a:pt x="4294" y="244"/>
                  </a:lnTo>
                  <a:lnTo>
                    <a:pt x="360" y="257"/>
                  </a:lnTo>
                  <a:lnTo>
                    <a:pt x="4030" y="161"/>
                  </a:lnTo>
                  <a:lnTo>
                    <a:pt x="4043" y="180"/>
                  </a:lnTo>
                  <a:lnTo>
                    <a:pt x="4050" y="180"/>
                  </a:lnTo>
                  <a:lnTo>
                    <a:pt x="4063" y="180"/>
                  </a:lnTo>
                  <a:lnTo>
                    <a:pt x="4050" y="167"/>
                  </a:lnTo>
                  <a:lnTo>
                    <a:pt x="4043" y="161"/>
                  </a:lnTo>
                  <a:lnTo>
                    <a:pt x="4037" y="161"/>
                  </a:lnTo>
                  <a:lnTo>
                    <a:pt x="4030" y="161"/>
                  </a:lnTo>
                  <a:lnTo>
                    <a:pt x="360" y="257"/>
                  </a:lnTo>
                  <a:lnTo>
                    <a:pt x="4275" y="225"/>
                  </a:lnTo>
                  <a:lnTo>
                    <a:pt x="4281" y="219"/>
                  </a:lnTo>
                  <a:lnTo>
                    <a:pt x="4281" y="212"/>
                  </a:lnTo>
                  <a:lnTo>
                    <a:pt x="4275" y="212"/>
                  </a:lnTo>
                  <a:lnTo>
                    <a:pt x="4268" y="219"/>
                  </a:lnTo>
                  <a:lnTo>
                    <a:pt x="4275" y="225"/>
                  </a:lnTo>
                  <a:lnTo>
                    <a:pt x="360" y="257"/>
                  </a:lnTo>
                  <a:lnTo>
                    <a:pt x="4847" y="508"/>
                  </a:lnTo>
                  <a:lnTo>
                    <a:pt x="4840" y="514"/>
                  </a:lnTo>
                  <a:lnTo>
                    <a:pt x="4834" y="521"/>
                  </a:lnTo>
                  <a:lnTo>
                    <a:pt x="4840" y="534"/>
                  </a:lnTo>
                  <a:lnTo>
                    <a:pt x="4847" y="534"/>
                  </a:lnTo>
                  <a:lnTo>
                    <a:pt x="4860" y="534"/>
                  </a:lnTo>
                  <a:lnTo>
                    <a:pt x="4866" y="527"/>
                  </a:lnTo>
                  <a:lnTo>
                    <a:pt x="4866" y="521"/>
                  </a:lnTo>
                  <a:lnTo>
                    <a:pt x="4860" y="514"/>
                  </a:lnTo>
                  <a:lnTo>
                    <a:pt x="4847" y="508"/>
                  </a:lnTo>
                  <a:lnTo>
                    <a:pt x="360" y="257"/>
                  </a:lnTo>
                  <a:lnTo>
                    <a:pt x="5091" y="450"/>
                  </a:lnTo>
                  <a:lnTo>
                    <a:pt x="5065" y="444"/>
                  </a:lnTo>
                  <a:lnTo>
                    <a:pt x="5046" y="444"/>
                  </a:lnTo>
                  <a:lnTo>
                    <a:pt x="5033" y="450"/>
                  </a:lnTo>
                  <a:lnTo>
                    <a:pt x="5020" y="450"/>
                  </a:lnTo>
                  <a:lnTo>
                    <a:pt x="5001" y="457"/>
                  </a:lnTo>
                  <a:lnTo>
                    <a:pt x="4988" y="457"/>
                  </a:lnTo>
                  <a:lnTo>
                    <a:pt x="4975" y="469"/>
                  </a:lnTo>
                  <a:lnTo>
                    <a:pt x="4975" y="476"/>
                  </a:lnTo>
                  <a:lnTo>
                    <a:pt x="4988" y="489"/>
                  </a:lnTo>
                  <a:lnTo>
                    <a:pt x="4995" y="495"/>
                  </a:lnTo>
                  <a:lnTo>
                    <a:pt x="5008" y="495"/>
                  </a:lnTo>
                  <a:lnTo>
                    <a:pt x="5027" y="495"/>
                  </a:lnTo>
                  <a:lnTo>
                    <a:pt x="5046" y="495"/>
                  </a:lnTo>
                  <a:lnTo>
                    <a:pt x="5065" y="489"/>
                  </a:lnTo>
                  <a:lnTo>
                    <a:pt x="5078" y="476"/>
                  </a:lnTo>
                  <a:lnTo>
                    <a:pt x="5098" y="463"/>
                  </a:lnTo>
                  <a:lnTo>
                    <a:pt x="5098" y="450"/>
                  </a:lnTo>
                  <a:lnTo>
                    <a:pt x="5091" y="450"/>
                  </a:lnTo>
                  <a:lnTo>
                    <a:pt x="360" y="257"/>
                  </a:lnTo>
                  <a:lnTo>
                    <a:pt x="5117" y="315"/>
                  </a:lnTo>
                  <a:lnTo>
                    <a:pt x="5110" y="322"/>
                  </a:lnTo>
                  <a:lnTo>
                    <a:pt x="5110" y="328"/>
                  </a:lnTo>
                  <a:lnTo>
                    <a:pt x="5117" y="334"/>
                  </a:lnTo>
                  <a:lnTo>
                    <a:pt x="5123" y="334"/>
                  </a:lnTo>
                  <a:lnTo>
                    <a:pt x="5130" y="328"/>
                  </a:lnTo>
                  <a:lnTo>
                    <a:pt x="5130" y="322"/>
                  </a:lnTo>
                  <a:lnTo>
                    <a:pt x="5123" y="315"/>
                  </a:lnTo>
                  <a:lnTo>
                    <a:pt x="5117" y="315"/>
                  </a:lnTo>
                  <a:lnTo>
                    <a:pt x="360" y="257"/>
                  </a:lnTo>
                  <a:lnTo>
                    <a:pt x="5316" y="187"/>
                  </a:lnTo>
                  <a:lnTo>
                    <a:pt x="5278" y="193"/>
                  </a:lnTo>
                  <a:lnTo>
                    <a:pt x="5258" y="206"/>
                  </a:lnTo>
                  <a:lnTo>
                    <a:pt x="5258" y="232"/>
                  </a:lnTo>
                  <a:lnTo>
                    <a:pt x="5265" y="251"/>
                  </a:lnTo>
                  <a:lnTo>
                    <a:pt x="5284" y="264"/>
                  </a:lnTo>
                  <a:lnTo>
                    <a:pt x="5310" y="264"/>
                  </a:lnTo>
                  <a:lnTo>
                    <a:pt x="5323" y="264"/>
                  </a:lnTo>
                  <a:lnTo>
                    <a:pt x="5335" y="251"/>
                  </a:lnTo>
                  <a:lnTo>
                    <a:pt x="5342" y="232"/>
                  </a:lnTo>
                  <a:lnTo>
                    <a:pt x="5348" y="219"/>
                  </a:lnTo>
                  <a:lnTo>
                    <a:pt x="5342" y="199"/>
                  </a:lnTo>
                  <a:lnTo>
                    <a:pt x="5335" y="193"/>
                  </a:lnTo>
                  <a:lnTo>
                    <a:pt x="5316" y="187"/>
                  </a:lnTo>
                  <a:lnTo>
                    <a:pt x="360" y="257"/>
                  </a:lnTo>
                  <a:lnTo>
                    <a:pt x="5535" y="804"/>
                  </a:lnTo>
                  <a:lnTo>
                    <a:pt x="5528" y="816"/>
                  </a:lnTo>
                  <a:lnTo>
                    <a:pt x="5528" y="823"/>
                  </a:lnTo>
                  <a:lnTo>
                    <a:pt x="5535" y="829"/>
                  </a:lnTo>
                  <a:lnTo>
                    <a:pt x="5548" y="829"/>
                  </a:lnTo>
                  <a:lnTo>
                    <a:pt x="5554" y="823"/>
                  </a:lnTo>
                  <a:lnTo>
                    <a:pt x="5554" y="816"/>
                  </a:lnTo>
                  <a:lnTo>
                    <a:pt x="5548" y="804"/>
                  </a:lnTo>
                  <a:lnTo>
                    <a:pt x="5535" y="804"/>
                  </a:lnTo>
                  <a:lnTo>
                    <a:pt x="360" y="257"/>
                  </a:lnTo>
                  <a:lnTo>
                    <a:pt x="3452" y="1401"/>
                  </a:lnTo>
                  <a:lnTo>
                    <a:pt x="3426" y="1414"/>
                  </a:lnTo>
                  <a:lnTo>
                    <a:pt x="3413" y="1421"/>
                  </a:lnTo>
                  <a:lnTo>
                    <a:pt x="3458" y="1421"/>
                  </a:lnTo>
                  <a:lnTo>
                    <a:pt x="3465" y="1401"/>
                  </a:lnTo>
                  <a:lnTo>
                    <a:pt x="3452" y="1401"/>
                  </a:lnTo>
                  <a:lnTo>
                    <a:pt x="360" y="257"/>
                  </a:lnTo>
                  <a:lnTo>
                    <a:pt x="3773" y="1106"/>
                  </a:lnTo>
                  <a:lnTo>
                    <a:pt x="3773" y="1119"/>
                  </a:lnTo>
                  <a:lnTo>
                    <a:pt x="3780" y="1119"/>
                  </a:lnTo>
                  <a:lnTo>
                    <a:pt x="3786" y="1119"/>
                  </a:lnTo>
                  <a:lnTo>
                    <a:pt x="3786" y="1112"/>
                  </a:lnTo>
                  <a:lnTo>
                    <a:pt x="3780" y="1106"/>
                  </a:lnTo>
                  <a:lnTo>
                    <a:pt x="3773" y="1106"/>
                  </a:lnTo>
                  <a:lnTo>
                    <a:pt x="360" y="257"/>
                  </a:lnTo>
                  <a:lnTo>
                    <a:pt x="3664" y="1254"/>
                  </a:lnTo>
                  <a:lnTo>
                    <a:pt x="3658" y="1260"/>
                  </a:lnTo>
                  <a:lnTo>
                    <a:pt x="3658" y="1266"/>
                  </a:lnTo>
                  <a:lnTo>
                    <a:pt x="3664" y="1273"/>
                  </a:lnTo>
                  <a:lnTo>
                    <a:pt x="3670" y="1260"/>
                  </a:lnTo>
                  <a:lnTo>
                    <a:pt x="3664" y="1254"/>
                  </a:lnTo>
                  <a:lnTo>
                    <a:pt x="360" y="257"/>
                  </a:lnTo>
                  <a:lnTo>
                    <a:pt x="3638" y="1215"/>
                  </a:lnTo>
                  <a:lnTo>
                    <a:pt x="3651" y="1221"/>
                  </a:lnTo>
                  <a:lnTo>
                    <a:pt x="3658" y="1215"/>
                  </a:lnTo>
                  <a:lnTo>
                    <a:pt x="3651" y="1209"/>
                  </a:lnTo>
                  <a:lnTo>
                    <a:pt x="3638" y="1215"/>
                  </a:lnTo>
                  <a:lnTo>
                    <a:pt x="360" y="257"/>
                  </a:lnTo>
                  <a:lnTo>
                    <a:pt x="3478" y="1151"/>
                  </a:lnTo>
                  <a:lnTo>
                    <a:pt x="3465" y="1157"/>
                  </a:lnTo>
                  <a:lnTo>
                    <a:pt x="3471" y="1164"/>
                  </a:lnTo>
                  <a:lnTo>
                    <a:pt x="3484" y="1157"/>
                  </a:lnTo>
                  <a:lnTo>
                    <a:pt x="3478" y="1151"/>
                  </a:lnTo>
                  <a:lnTo>
                    <a:pt x="360" y="257"/>
                  </a:lnTo>
                  <a:lnTo>
                    <a:pt x="2848" y="1074"/>
                  </a:lnTo>
                  <a:lnTo>
                    <a:pt x="2854" y="1099"/>
                  </a:lnTo>
                  <a:lnTo>
                    <a:pt x="2860" y="1106"/>
                  </a:lnTo>
                  <a:lnTo>
                    <a:pt x="2854" y="1080"/>
                  </a:lnTo>
                  <a:lnTo>
                    <a:pt x="2848" y="1074"/>
                  </a:lnTo>
                  <a:lnTo>
                    <a:pt x="360" y="257"/>
                  </a:lnTo>
                  <a:lnTo>
                    <a:pt x="2314" y="161"/>
                  </a:lnTo>
                  <a:lnTo>
                    <a:pt x="2320" y="161"/>
                  </a:lnTo>
                  <a:lnTo>
                    <a:pt x="2320" y="154"/>
                  </a:lnTo>
                  <a:lnTo>
                    <a:pt x="2320" y="148"/>
                  </a:lnTo>
                  <a:lnTo>
                    <a:pt x="2314" y="142"/>
                  </a:lnTo>
                  <a:lnTo>
                    <a:pt x="2308" y="148"/>
                  </a:lnTo>
                  <a:lnTo>
                    <a:pt x="2308" y="154"/>
                  </a:lnTo>
                  <a:lnTo>
                    <a:pt x="2308" y="161"/>
                  </a:lnTo>
                  <a:lnTo>
                    <a:pt x="2314" y="161"/>
                  </a:lnTo>
                  <a:lnTo>
                    <a:pt x="360" y="2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 name="タイトル 1"/>
          <p:cNvSpPr>
            <a:spLocks noGrp="1"/>
          </p:cNvSpPr>
          <p:nvPr>
            <p:ph type="ctrTitle"/>
          </p:nvPr>
        </p:nvSpPr>
        <p:spPr>
          <a:xfrm>
            <a:off x="857224" y="2143118"/>
            <a:ext cx="7458100" cy="1357321"/>
          </a:xfrm>
        </p:spPr>
        <p:txBody>
          <a:bodyPr/>
          <a:lstStyle/>
          <a:p>
            <a:r>
              <a:rPr kumimoji="0" lang="ja-JP" altLang="en-US"/>
              <a:t>マスター タイトルの書式設定</a:t>
            </a:r>
            <a:endParaRPr kumimoji="0" lang="en-US"/>
          </a:p>
        </p:txBody>
      </p:sp>
      <p:sp>
        <p:nvSpPr>
          <p:cNvPr id="8" name="サブタイトル 7"/>
          <p:cNvSpPr>
            <a:spLocks noGrp="1"/>
          </p:cNvSpPr>
          <p:nvPr>
            <p:ph type="subTitle" idx="1"/>
          </p:nvPr>
        </p:nvSpPr>
        <p:spPr>
          <a:xfrm>
            <a:off x="1428728" y="3643314"/>
            <a:ext cx="6272234" cy="857256"/>
          </a:xfrm>
        </p:spPr>
        <p:txBody>
          <a:bodyPr/>
          <a:lstStyle>
            <a:lvl1pPr marL="0" indent="0" algn="ctr">
              <a:buNone/>
              <a:defRPr sz="2800" baseline="0">
                <a:solidFill>
                  <a:schemeClr val="tx2">
                    <a:shade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a:t>マスター サブタイトルの書式設定</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grpSp>
        <p:nvGrpSpPr>
          <p:cNvPr id="10" name="グループ化 9"/>
          <p:cNvGrpSpPr>
            <a:grpSpLocks/>
          </p:cNvGrpSpPr>
          <p:nvPr/>
        </p:nvGrpSpPr>
        <p:grpSpPr bwMode="auto">
          <a:xfrm>
            <a:off x="469930" y="3459164"/>
            <a:ext cx="8316912" cy="112712"/>
            <a:chOff x="119" y="877"/>
            <a:chExt cx="5239" cy="71"/>
          </a:xfrm>
          <a:solidFill>
            <a:schemeClr val="tx2">
              <a:shade val="50000"/>
            </a:schemeClr>
          </a:solidFill>
        </p:grpSpPr>
        <p:sp>
          <p:nvSpPr>
            <p:cNvPr id="14" name="フリーフォーム 13"/>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5" y="5143515"/>
            <a:ext cx="7000923" cy="714378"/>
          </a:xfrm>
        </p:spPr>
        <p:txBody>
          <a:bodyPr anchor="t"/>
          <a:lstStyle>
            <a:lvl1pPr algn="l">
              <a:defRPr sz="4000" b="1" cap="all"/>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928663" y="3143248"/>
            <a:ext cx="7215238" cy="1835158"/>
          </a:xfrm>
        </p:spPr>
        <p:txBody>
          <a:bodyPr anchor="b"/>
          <a:lstStyle>
            <a:lvl1pPr marL="0" indent="0">
              <a:buNone/>
              <a:defRPr sz="2000" baseline="0">
                <a:solidFill>
                  <a:schemeClr val="tx2">
                    <a:shade val="10000"/>
                  </a:schemeClr>
                </a:solidFill>
              </a:defRPr>
            </a:lvl1pPr>
            <a:lvl2pPr marL="457200" indent="0">
              <a:buNone/>
              <a:defRPr sz="1800">
                <a:solidFill>
                  <a:schemeClr val="tx2">
                    <a:shade val="10000"/>
                  </a:schemeClr>
                </a:solidFill>
              </a:defRPr>
            </a:lvl2pPr>
            <a:lvl3pPr marL="914400" indent="0">
              <a:buNone/>
              <a:defRPr sz="1600">
                <a:solidFill>
                  <a:schemeClr val="tx2">
                    <a:shade val="10000"/>
                  </a:schemeClr>
                </a:solidFill>
              </a:defRPr>
            </a:lvl3pPr>
            <a:lvl4pPr marL="1371600" indent="0">
              <a:buNone/>
              <a:defRPr sz="1400">
                <a:solidFill>
                  <a:schemeClr val="tx2">
                    <a:shade val="10000"/>
                  </a:schemeClr>
                </a:solidFill>
              </a:defRPr>
            </a:lvl4pPr>
            <a:lvl5pPr marL="1828800" indent="0">
              <a:buNone/>
              <a:defRPr sz="1400">
                <a:solidFill>
                  <a:schemeClr val="tx2">
                    <a:shade val="1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grpSp>
        <p:nvGrpSpPr>
          <p:cNvPr id="7" name="グループ化 6"/>
          <p:cNvGrpSpPr>
            <a:grpSpLocks/>
          </p:cNvGrpSpPr>
          <p:nvPr/>
        </p:nvGrpSpPr>
        <p:grpSpPr bwMode="auto">
          <a:xfrm flipV="1">
            <a:off x="928662" y="5072074"/>
            <a:ext cx="7358114" cy="77157"/>
            <a:chOff x="119" y="877"/>
            <a:chExt cx="5239" cy="71"/>
          </a:xfrm>
          <a:solidFill>
            <a:schemeClr val="tx2">
              <a:shade val="50000"/>
            </a:schemeClr>
          </a:solidFill>
        </p:grpSpPr>
        <p:sp>
          <p:nvSpPr>
            <p:cNvPr id="176" name="フリーフォーム 175"/>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57224" y="571480"/>
            <a:ext cx="7500990" cy="1143008"/>
          </a:xfrm>
        </p:spPr>
        <p:txBody>
          <a:bodyPr rtlCol="0"/>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857224" y="1981200"/>
            <a:ext cx="3711600" cy="387669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1981200"/>
            <a:ext cx="3710014" cy="387669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bwMode="auto">
          <a:ln w="9525" cap="flat" cmpd="sng" algn="ctr">
            <a:noFill/>
            <a:prstDash val="solid"/>
            <a:miter lim="800000"/>
            <a:headEnd type="none" w="med" len="med"/>
            <a:tailEnd type="none" w="med" len="med"/>
          </a:ln>
        </p:spPr>
        <p:txBody>
          <a:bodyPr wrap="square" lIns="91440" tIns="45720" rIns="91440" bIns="45720" compatLnSpc="1"/>
          <a:lstStyle>
            <a:lvl1pPr>
              <a:defRPr sz="120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6" name="フッター プレースホルダー 5"/>
          <p:cNvSpPr>
            <a:spLocks noGrp="1"/>
          </p:cNvSpPr>
          <p:nvPr>
            <p:ph type="ftr" sz="quarter" idx="11"/>
          </p:nvPr>
        </p:nvSpPr>
        <p:spPr/>
        <p:txBody>
          <a:bodyPr/>
          <a:lstStyle>
            <a:lvl1pPr algn="ctr">
              <a:defRPr sz="1200">
                <a:solidFill>
                  <a:schemeClr val="tx2">
                    <a:lumMod val="10000"/>
                  </a:schemeClr>
                </a:solidFill>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lgn="r" fontAlgn="auto">
              <a:spcBef>
                <a:spcPts val="0"/>
              </a:spcBef>
              <a:spcAft>
                <a:spcPts val="0"/>
              </a:spcAft>
              <a:defRPr sz="1200">
                <a:solidFill>
                  <a:schemeClr val="tx2">
                    <a:lumMod val="10000"/>
                  </a:schemeClr>
                </a:solidFill>
              </a:defRPr>
            </a:lvl1p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857224" y="1535113"/>
            <a:ext cx="3711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2"/>
          </p:nvPr>
        </p:nvSpPr>
        <p:spPr>
          <a:xfrm>
            <a:off x="857224" y="2174876"/>
            <a:ext cx="3711600"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テキスト プレースホルダー 4"/>
          <p:cNvSpPr>
            <a:spLocks noGrp="1"/>
          </p:cNvSpPr>
          <p:nvPr>
            <p:ph type="body" sz="quarter" idx="3"/>
          </p:nvPr>
        </p:nvSpPr>
        <p:spPr>
          <a:xfrm>
            <a:off x="4645026" y="1535113"/>
            <a:ext cx="3713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6" name="コンテンツ プレースホルダー 5"/>
          <p:cNvSpPr>
            <a:spLocks noGrp="1"/>
          </p:cNvSpPr>
          <p:nvPr>
            <p:ph sz="quarter" idx="4"/>
          </p:nvPr>
        </p:nvSpPr>
        <p:spPr>
          <a:xfrm>
            <a:off x="4645027" y="2174876"/>
            <a:ext cx="3713189"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8" name="スライド番号プレースホルダー 7"/>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9" name="フッター プレースホルダー 8"/>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2910" y="500042"/>
            <a:ext cx="7858180" cy="857256"/>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4" name="スライド番号プレースホルダー 3"/>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5" name="フッター プレースホルダー 4"/>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3" name="スライド番号プレースホルダー 2"/>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4" name="フッター プレースホルダー 3"/>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8" name="グループ化 7"/>
          <p:cNvGrpSpPr>
            <a:grpSpLocks/>
          </p:cNvGrpSpPr>
          <p:nvPr/>
        </p:nvGrpSpPr>
        <p:grpSpPr bwMode="auto">
          <a:xfrm>
            <a:off x="436555" y="285728"/>
            <a:ext cx="3054350" cy="5980112"/>
            <a:chOff x="386" y="293"/>
            <a:chExt cx="1924" cy="3767"/>
          </a:xfrm>
          <a:solidFill>
            <a:srgbClr val="FFFFFF">
              <a:alpha val="77000"/>
            </a:srgbClr>
          </a:solidFill>
          <a:effectLst>
            <a:outerShdw blurRad="50800" dist="38100" dir="5400000" algn="ctr" rotWithShape="0">
              <a:srgbClr val="000000">
                <a:alpha val="30000"/>
              </a:srgbClr>
            </a:outerShdw>
          </a:effectLst>
        </p:grpSpPr>
        <p:sp>
          <p:nvSpPr>
            <p:cNvPr id="178" name="フリーフォーム 177"/>
            <p:cNvSpPr>
              <a:spLocks/>
            </p:cNvSpPr>
            <p:nvPr/>
          </p:nvSpPr>
          <p:spPr bwMode="auto">
            <a:xfrm>
              <a:off x="386" y="293"/>
              <a:ext cx="1924" cy="3767"/>
            </a:xfrm>
            <a:custGeom>
              <a:avLst/>
              <a:gdLst/>
              <a:ahLst/>
              <a:cxnLst>
                <a:cxn ang="0">
                  <a:pos x="1924" y="3016"/>
                </a:cxn>
                <a:cxn ang="0">
                  <a:pos x="1924" y="2486"/>
                </a:cxn>
                <a:cxn ang="0">
                  <a:pos x="1918" y="1849"/>
                </a:cxn>
                <a:cxn ang="0">
                  <a:pos x="1924" y="1565"/>
                </a:cxn>
                <a:cxn ang="0">
                  <a:pos x="1918" y="1376"/>
                </a:cxn>
                <a:cxn ang="0">
                  <a:pos x="1918" y="915"/>
                </a:cxn>
                <a:cxn ang="0">
                  <a:pos x="1924" y="669"/>
                </a:cxn>
                <a:cxn ang="0">
                  <a:pos x="1912" y="568"/>
                </a:cxn>
                <a:cxn ang="0">
                  <a:pos x="1918" y="272"/>
                </a:cxn>
                <a:cxn ang="0">
                  <a:pos x="1729" y="7"/>
                </a:cxn>
                <a:cxn ang="0">
                  <a:pos x="1502" y="7"/>
                </a:cxn>
                <a:cxn ang="0">
                  <a:pos x="1407" y="7"/>
                </a:cxn>
                <a:cxn ang="0">
                  <a:pos x="1237" y="7"/>
                </a:cxn>
                <a:cxn ang="0">
                  <a:pos x="997" y="7"/>
                </a:cxn>
                <a:cxn ang="0">
                  <a:pos x="738" y="7"/>
                </a:cxn>
                <a:cxn ang="0">
                  <a:pos x="518" y="19"/>
                </a:cxn>
                <a:cxn ang="0">
                  <a:pos x="486" y="26"/>
                </a:cxn>
                <a:cxn ang="0">
                  <a:pos x="429" y="19"/>
                </a:cxn>
                <a:cxn ang="0">
                  <a:pos x="215" y="7"/>
                </a:cxn>
                <a:cxn ang="0">
                  <a:pos x="7" y="70"/>
                </a:cxn>
                <a:cxn ang="0">
                  <a:pos x="13" y="436"/>
                </a:cxn>
                <a:cxn ang="0">
                  <a:pos x="13" y="745"/>
                </a:cxn>
                <a:cxn ang="0">
                  <a:pos x="13" y="922"/>
                </a:cxn>
                <a:cxn ang="0">
                  <a:pos x="13" y="1048"/>
                </a:cxn>
                <a:cxn ang="0">
                  <a:pos x="7" y="1319"/>
                </a:cxn>
                <a:cxn ang="0">
                  <a:pos x="13" y="1464"/>
                </a:cxn>
                <a:cxn ang="0">
                  <a:pos x="13" y="1603"/>
                </a:cxn>
                <a:cxn ang="0">
                  <a:pos x="7" y="1925"/>
                </a:cxn>
                <a:cxn ang="0">
                  <a:pos x="7" y="2158"/>
                </a:cxn>
                <a:cxn ang="0">
                  <a:pos x="0" y="2392"/>
                </a:cxn>
                <a:cxn ang="0">
                  <a:pos x="7" y="2764"/>
                </a:cxn>
                <a:cxn ang="0">
                  <a:pos x="13" y="2934"/>
                </a:cxn>
                <a:cxn ang="0">
                  <a:pos x="13" y="3155"/>
                </a:cxn>
                <a:cxn ang="0">
                  <a:pos x="0" y="3761"/>
                </a:cxn>
                <a:cxn ang="0">
                  <a:pos x="26" y="3761"/>
                </a:cxn>
                <a:cxn ang="0">
                  <a:pos x="246" y="3761"/>
                </a:cxn>
                <a:cxn ang="0">
                  <a:pos x="373" y="3748"/>
                </a:cxn>
                <a:cxn ang="0">
                  <a:pos x="858" y="3761"/>
                </a:cxn>
                <a:cxn ang="0">
                  <a:pos x="972" y="3761"/>
                </a:cxn>
                <a:cxn ang="0">
                  <a:pos x="1205" y="3748"/>
                </a:cxn>
                <a:cxn ang="0">
                  <a:pos x="1312" y="3761"/>
                </a:cxn>
                <a:cxn ang="0">
                  <a:pos x="1451" y="3761"/>
                </a:cxn>
                <a:cxn ang="0">
                  <a:pos x="1596" y="3761"/>
                </a:cxn>
                <a:cxn ang="0">
                  <a:pos x="1924" y="3547"/>
                </a:cxn>
              </a:cxnLst>
              <a:rect l="0" t="0" r="0" b="0"/>
              <a:pathLst>
                <a:path w="1924" h="3767">
                  <a:moveTo>
                    <a:pt x="1924" y="3547"/>
                  </a:moveTo>
                  <a:lnTo>
                    <a:pt x="1924" y="3016"/>
                  </a:lnTo>
                  <a:lnTo>
                    <a:pt x="1918" y="2695"/>
                  </a:lnTo>
                  <a:lnTo>
                    <a:pt x="1924" y="2486"/>
                  </a:lnTo>
                  <a:lnTo>
                    <a:pt x="1924" y="2367"/>
                  </a:lnTo>
                  <a:lnTo>
                    <a:pt x="1918" y="1849"/>
                  </a:lnTo>
                  <a:lnTo>
                    <a:pt x="1918" y="1710"/>
                  </a:lnTo>
                  <a:lnTo>
                    <a:pt x="1924" y="1565"/>
                  </a:lnTo>
                  <a:lnTo>
                    <a:pt x="1924" y="1471"/>
                  </a:lnTo>
                  <a:lnTo>
                    <a:pt x="1918" y="1376"/>
                  </a:lnTo>
                  <a:lnTo>
                    <a:pt x="1912" y="1142"/>
                  </a:lnTo>
                  <a:lnTo>
                    <a:pt x="1918" y="915"/>
                  </a:lnTo>
                  <a:lnTo>
                    <a:pt x="1924" y="739"/>
                  </a:lnTo>
                  <a:lnTo>
                    <a:pt x="1924" y="669"/>
                  </a:lnTo>
                  <a:lnTo>
                    <a:pt x="1918" y="619"/>
                  </a:lnTo>
                  <a:lnTo>
                    <a:pt x="1912" y="568"/>
                  </a:lnTo>
                  <a:lnTo>
                    <a:pt x="1918" y="524"/>
                  </a:lnTo>
                  <a:lnTo>
                    <a:pt x="1918" y="272"/>
                  </a:lnTo>
                  <a:lnTo>
                    <a:pt x="1918" y="7"/>
                  </a:lnTo>
                  <a:lnTo>
                    <a:pt x="1729" y="7"/>
                  </a:lnTo>
                  <a:lnTo>
                    <a:pt x="1552" y="7"/>
                  </a:lnTo>
                  <a:lnTo>
                    <a:pt x="1502" y="7"/>
                  </a:lnTo>
                  <a:lnTo>
                    <a:pt x="1458" y="0"/>
                  </a:lnTo>
                  <a:lnTo>
                    <a:pt x="1407" y="7"/>
                  </a:lnTo>
                  <a:lnTo>
                    <a:pt x="1357" y="7"/>
                  </a:lnTo>
                  <a:lnTo>
                    <a:pt x="1237" y="7"/>
                  </a:lnTo>
                  <a:lnTo>
                    <a:pt x="1104" y="7"/>
                  </a:lnTo>
                  <a:lnTo>
                    <a:pt x="997" y="7"/>
                  </a:lnTo>
                  <a:lnTo>
                    <a:pt x="909" y="0"/>
                  </a:lnTo>
                  <a:lnTo>
                    <a:pt x="738" y="7"/>
                  </a:lnTo>
                  <a:lnTo>
                    <a:pt x="562" y="13"/>
                  </a:lnTo>
                  <a:lnTo>
                    <a:pt x="518" y="19"/>
                  </a:lnTo>
                  <a:lnTo>
                    <a:pt x="492" y="26"/>
                  </a:lnTo>
                  <a:lnTo>
                    <a:pt x="486" y="26"/>
                  </a:lnTo>
                  <a:lnTo>
                    <a:pt x="467" y="26"/>
                  </a:lnTo>
                  <a:lnTo>
                    <a:pt x="429" y="19"/>
                  </a:lnTo>
                  <a:lnTo>
                    <a:pt x="354" y="13"/>
                  </a:lnTo>
                  <a:lnTo>
                    <a:pt x="215" y="7"/>
                  </a:lnTo>
                  <a:lnTo>
                    <a:pt x="7" y="7"/>
                  </a:lnTo>
                  <a:lnTo>
                    <a:pt x="7" y="70"/>
                  </a:lnTo>
                  <a:lnTo>
                    <a:pt x="13" y="259"/>
                  </a:lnTo>
                  <a:lnTo>
                    <a:pt x="13" y="436"/>
                  </a:lnTo>
                  <a:lnTo>
                    <a:pt x="13" y="650"/>
                  </a:lnTo>
                  <a:lnTo>
                    <a:pt x="13" y="745"/>
                  </a:lnTo>
                  <a:lnTo>
                    <a:pt x="13" y="827"/>
                  </a:lnTo>
                  <a:lnTo>
                    <a:pt x="13" y="922"/>
                  </a:lnTo>
                  <a:lnTo>
                    <a:pt x="13" y="972"/>
                  </a:lnTo>
                  <a:lnTo>
                    <a:pt x="13" y="1048"/>
                  </a:lnTo>
                  <a:lnTo>
                    <a:pt x="13" y="1174"/>
                  </a:lnTo>
                  <a:lnTo>
                    <a:pt x="7" y="1319"/>
                  </a:lnTo>
                  <a:lnTo>
                    <a:pt x="7" y="1395"/>
                  </a:lnTo>
                  <a:lnTo>
                    <a:pt x="13" y="1464"/>
                  </a:lnTo>
                  <a:lnTo>
                    <a:pt x="13" y="1534"/>
                  </a:lnTo>
                  <a:lnTo>
                    <a:pt x="13" y="1603"/>
                  </a:lnTo>
                  <a:lnTo>
                    <a:pt x="13" y="1773"/>
                  </a:lnTo>
                  <a:lnTo>
                    <a:pt x="7" y="1925"/>
                  </a:lnTo>
                  <a:lnTo>
                    <a:pt x="7" y="2083"/>
                  </a:lnTo>
                  <a:lnTo>
                    <a:pt x="7" y="2158"/>
                  </a:lnTo>
                  <a:lnTo>
                    <a:pt x="7" y="2234"/>
                  </a:lnTo>
                  <a:lnTo>
                    <a:pt x="0" y="2392"/>
                  </a:lnTo>
                  <a:lnTo>
                    <a:pt x="0" y="2575"/>
                  </a:lnTo>
                  <a:lnTo>
                    <a:pt x="7" y="2764"/>
                  </a:lnTo>
                  <a:lnTo>
                    <a:pt x="13" y="2903"/>
                  </a:lnTo>
                  <a:lnTo>
                    <a:pt x="13" y="2934"/>
                  </a:lnTo>
                  <a:lnTo>
                    <a:pt x="7" y="2947"/>
                  </a:lnTo>
                  <a:lnTo>
                    <a:pt x="13" y="3155"/>
                  </a:lnTo>
                  <a:lnTo>
                    <a:pt x="13" y="3490"/>
                  </a:lnTo>
                  <a:lnTo>
                    <a:pt x="0" y="3761"/>
                  </a:lnTo>
                  <a:lnTo>
                    <a:pt x="7" y="3761"/>
                  </a:lnTo>
                  <a:lnTo>
                    <a:pt x="26" y="3761"/>
                  </a:lnTo>
                  <a:lnTo>
                    <a:pt x="120" y="3761"/>
                  </a:lnTo>
                  <a:lnTo>
                    <a:pt x="246" y="3761"/>
                  </a:lnTo>
                  <a:lnTo>
                    <a:pt x="322" y="3755"/>
                  </a:lnTo>
                  <a:lnTo>
                    <a:pt x="373" y="3748"/>
                  </a:lnTo>
                  <a:lnTo>
                    <a:pt x="669" y="3748"/>
                  </a:lnTo>
                  <a:lnTo>
                    <a:pt x="858" y="3761"/>
                  </a:lnTo>
                  <a:lnTo>
                    <a:pt x="915" y="3761"/>
                  </a:lnTo>
                  <a:lnTo>
                    <a:pt x="972" y="3761"/>
                  </a:lnTo>
                  <a:lnTo>
                    <a:pt x="1117" y="3748"/>
                  </a:lnTo>
                  <a:lnTo>
                    <a:pt x="1205" y="3748"/>
                  </a:lnTo>
                  <a:lnTo>
                    <a:pt x="1287" y="3761"/>
                  </a:lnTo>
                  <a:lnTo>
                    <a:pt x="1312" y="3761"/>
                  </a:lnTo>
                  <a:lnTo>
                    <a:pt x="1369" y="3767"/>
                  </a:lnTo>
                  <a:lnTo>
                    <a:pt x="1451" y="3761"/>
                  </a:lnTo>
                  <a:lnTo>
                    <a:pt x="1527" y="3761"/>
                  </a:lnTo>
                  <a:lnTo>
                    <a:pt x="1596" y="3761"/>
                  </a:lnTo>
                  <a:lnTo>
                    <a:pt x="1805" y="3761"/>
                  </a:lnTo>
                  <a:lnTo>
                    <a:pt x="1924" y="35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9" name="フリーフォーム 178"/>
            <p:cNvSpPr>
              <a:spLocks/>
            </p:cNvSpPr>
            <p:nvPr/>
          </p:nvSpPr>
          <p:spPr bwMode="auto">
            <a:xfrm>
              <a:off x="2153" y="3827"/>
              <a:ext cx="157" cy="227"/>
            </a:xfrm>
            <a:custGeom>
              <a:avLst/>
              <a:gdLst/>
              <a:ahLst/>
              <a:cxnLst>
                <a:cxn ang="0">
                  <a:pos x="25" y="227"/>
                </a:cxn>
                <a:cxn ang="0">
                  <a:pos x="31" y="227"/>
                </a:cxn>
                <a:cxn ang="0">
                  <a:pos x="38" y="221"/>
                </a:cxn>
                <a:cxn ang="0">
                  <a:pos x="44" y="202"/>
                </a:cxn>
                <a:cxn ang="0">
                  <a:pos x="50" y="170"/>
                </a:cxn>
                <a:cxn ang="0">
                  <a:pos x="44" y="151"/>
                </a:cxn>
                <a:cxn ang="0">
                  <a:pos x="25" y="132"/>
                </a:cxn>
                <a:cxn ang="0">
                  <a:pos x="6" y="126"/>
                </a:cxn>
                <a:cxn ang="0">
                  <a:pos x="0" y="126"/>
                </a:cxn>
                <a:cxn ang="0">
                  <a:pos x="157" y="0"/>
                </a:cxn>
                <a:cxn ang="0">
                  <a:pos x="101" y="120"/>
                </a:cxn>
                <a:cxn ang="0">
                  <a:pos x="56" y="189"/>
                </a:cxn>
                <a:cxn ang="0">
                  <a:pos x="38" y="227"/>
                </a:cxn>
                <a:cxn ang="0">
                  <a:pos x="31" y="227"/>
                </a:cxn>
                <a:cxn ang="0">
                  <a:pos x="25" y="227"/>
                </a:cxn>
              </a:cxnLst>
              <a:rect l="0" t="0" r="0" b="0"/>
              <a:pathLst>
                <a:path w="157" h="227">
                  <a:moveTo>
                    <a:pt x="25" y="227"/>
                  </a:moveTo>
                  <a:lnTo>
                    <a:pt x="31" y="227"/>
                  </a:lnTo>
                  <a:lnTo>
                    <a:pt x="38" y="221"/>
                  </a:lnTo>
                  <a:lnTo>
                    <a:pt x="44" y="202"/>
                  </a:lnTo>
                  <a:lnTo>
                    <a:pt x="50" y="170"/>
                  </a:lnTo>
                  <a:lnTo>
                    <a:pt x="44" y="151"/>
                  </a:lnTo>
                  <a:lnTo>
                    <a:pt x="25" y="132"/>
                  </a:lnTo>
                  <a:lnTo>
                    <a:pt x="6" y="126"/>
                  </a:lnTo>
                  <a:lnTo>
                    <a:pt x="0" y="126"/>
                  </a:lnTo>
                  <a:lnTo>
                    <a:pt x="157" y="0"/>
                  </a:lnTo>
                  <a:lnTo>
                    <a:pt x="101" y="120"/>
                  </a:lnTo>
                  <a:lnTo>
                    <a:pt x="56" y="189"/>
                  </a:lnTo>
                  <a:lnTo>
                    <a:pt x="38" y="227"/>
                  </a:lnTo>
                  <a:lnTo>
                    <a:pt x="31" y="227"/>
                  </a:lnTo>
                  <a:lnTo>
                    <a:pt x="25" y="2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9" name="グループ化 8"/>
          <p:cNvGrpSpPr>
            <a:grpSpLocks/>
          </p:cNvGrpSpPr>
          <p:nvPr/>
        </p:nvGrpSpPr>
        <p:grpSpPr bwMode="auto">
          <a:xfrm>
            <a:off x="3571868" y="285728"/>
            <a:ext cx="5197475" cy="5980112"/>
            <a:chOff x="2361" y="293"/>
            <a:chExt cx="3274" cy="3767"/>
          </a:xfrm>
          <a:solidFill>
            <a:srgbClr val="FFFFFF">
              <a:alpha val="77000"/>
            </a:srgbClr>
          </a:solidFill>
          <a:effectLst>
            <a:outerShdw blurRad="50800" dist="38100" dir="5400000" algn="ctr" rotWithShape="0">
              <a:srgbClr val="000000">
                <a:alpha val="30000"/>
              </a:srgbClr>
            </a:outerShdw>
          </a:effectLst>
        </p:grpSpPr>
        <p:sp>
          <p:nvSpPr>
            <p:cNvPr id="182" name="フリーフォーム 181"/>
            <p:cNvSpPr>
              <a:spLocks/>
            </p:cNvSpPr>
            <p:nvPr/>
          </p:nvSpPr>
          <p:spPr bwMode="auto">
            <a:xfrm>
              <a:off x="2361" y="293"/>
              <a:ext cx="3274" cy="3767"/>
            </a:xfrm>
            <a:custGeom>
              <a:avLst/>
              <a:gdLst/>
              <a:ahLst/>
              <a:cxnLst>
                <a:cxn ang="0">
                  <a:pos x="2851" y="3761"/>
                </a:cxn>
                <a:cxn ang="0">
                  <a:pos x="2479" y="3767"/>
                </a:cxn>
                <a:cxn ang="0">
                  <a:pos x="2328" y="3761"/>
                </a:cxn>
                <a:cxn ang="0">
                  <a:pos x="2019" y="3748"/>
                </a:cxn>
                <a:cxn ang="0">
                  <a:pos x="1646" y="3761"/>
                </a:cxn>
                <a:cxn ang="0">
                  <a:pos x="1192" y="3748"/>
                </a:cxn>
                <a:cxn ang="0">
                  <a:pos x="536" y="3755"/>
                </a:cxn>
                <a:cxn ang="0">
                  <a:pos x="183" y="3761"/>
                </a:cxn>
                <a:cxn ang="0">
                  <a:pos x="12" y="3761"/>
                </a:cxn>
                <a:cxn ang="0">
                  <a:pos x="19" y="3490"/>
                </a:cxn>
                <a:cxn ang="0">
                  <a:pos x="25" y="3155"/>
                </a:cxn>
                <a:cxn ang="0">
                  <a:pos x="6" y="2947"/>
                </a:cxn>
                <a:cxn ang="0">
                  <a:pos x="19" y="2903"/>
                </a:cxn>
                <a:cxn ang="0">
                  <a:pos x="6" y="2575"/>
                </a:cxn>
                <a:cxn ang="0">
                  <a:pos x="0" y="2392"/>
                </a:cxn>
                <a:cxn ang="0">
                  <a:pos x="12" y="2158"/>
                </a:cxn>
                <a:cxn ang="0">
                  <a:pos x="6" y="1994"/>
                </a:cxn>
                <a:cxn ang="0">
                  <a:pos x="19" y="1849"/>
                </a:cxn>
                <a:cxn ang="0">
                  <a:pos x="19" y="1679"/>
                </a:cxn>
                <a:cxn ang="0">
                  <a:pos x="25" y="1534"/>
                </a:cxn>
                <a:cxn ang="0">
                  <a:pos x="12" y="1433"/>
                </a:cxn>
                <a:cxn ang="0">
                  <a:pos x="12" y="1319"/>
                </a:cxn>
                <a:cxn ang="0">
                  <a:pos x="25" y="1048"/>
                </a:cxn>
                <a:cxn ang="0">
                  <a:pos x="25" y="922"/>
                </a:cxn>
                <a:cxn ang="0">
                  <a:pos x="19" y="745"/>
                </a:cxn>
                <a:cxn ang="0">
                  <a:pos x="25" y="650"/>
                </a:cxn>
                <a:cxn ang="0">
                  <a:pos x="25" y="436"/>
                </a:cxn>
                <a:cxn ang="0">
                  <a:pos x="19" y="259"/>
                </a:cxn>
                <a:cxn ang="0">
                  <a:pos x="12" y="70"/>
                </a:cxn>
                <a:cxn ang="0">
                  <a:pos x="12" y="7"/>
                </a:cxn>
                <a:cxn ang="0">
                  <a:pos x="599" y="13"/>
                </a:cxn>
                <a:cxn ang="0">
                  <a:pos x="801" y="26"/>
                </a:cxn>
                <a:cxn ang="0">
                  <a:pos x="858" y="26"/>
                </a:cxn>
                <a:cxn ang="0">
                  <a:pos x="990" y="13"/>
                </a:cxn>
                <a:cxn ang="0">
                  <a:pos x="1609" y="0"/>
                </a:cxn>
                <a:cxn ang="0">
                  <a:pos x="1981" y="7"/>
                </a:cxn>
                <a:cxn ang="0">
                  <a:pos x="2504" y="7"/>
                </a:cxn>
                <a:cxn ang="0">
                  <a:pos x="2687" y="0"/>
                </a:cxn>
                <a:cxn ang="0">
                  <a:pos x="2877" y="7"/>
                </a:cxn>
                <a:cxn ang="0">
                  <a:pos x="3255" y="7"/>
                </a:cxn>
                <a:cxn ang="0">
                  <a:pos x="3255" y="272"/>
                </a:cxn>
                <a:cxn ang="0">
                  <a:pos x="3261" y="524"/>
                </a:cxn>
                <a:cxn ang="0">
                  <a:pos x="3249" y="600"/>
                </a:cxn>
                <a:cxn ang="0">
                  <a:pos x="3261" y="638"/>
                </a:cxn>
                <a:cxn ang="0">
                  <a:pos x="3268" y="739"/>
                </a:cxn>
                <a:cxn ang="0">
                  <a:pos x="3255" y="915"/>
                </a:cxn>
                <a:cxn ang="0">
                  <a:pos x="3249" y="1294"/>
                </a:cxn>
                <a:cxn ang="0">
                  <a:pos x="3261" y="1407"/>
                </a:cxn>
                <a:cxn ang="0">
                  <a:pos x="3268" y="1527"/>
                </a:cxn>
                <a:cxn ang="0">
                  <a:pos x="3255" y="1622"/>
                </a:cxn>
                <a:cxn ang="0">
                  <a:pos x="3261" y="1849"/>
                </a:cxn>
                <a:cxn ang="0">
                  <a:pos x="3274" y="2367"/>
                </a:cxn>
                <a:cxn ang="0">
                  <a:pos x="3268" y="2486"/>
                </a:cxn>
                <a:cxn ang="0">
                  <a:pos x="3261" y="2695"/>
                </a:cxn>
                <a:cxn ang="0">
                  <a:pos x="3261" y="3016"/>
                </a:cxn>
                <a:cxn ang="0">
                  <a:pos x="3053" y="3761"/>
                </a:cxn>
              </a:cxnLst>
              <a:rect l="0" t="0" r="0" b="0"/>
              <a:pathLst>
                <a:path w="3274" h="3767">
                  <a:moveTo>
                    <a:pt x="3053" y="3761"/>
                  </a:moveTo>
                  <a:lnTo>
                    <a:pt x="2851" y="3761"/>
                  </a:lnTo>
                  <a:lnTo>
                    <a:pt x="2643" y="3761"/>
                  </a:lnTo>
                  <a:lnTo>
                    <a:pt x="2479" y="3767"/>
                  </a:lnTo>
                  <a:lnTo>
                    <a:pt x="2384" y="3761"/>
                  </a:lnTo>
                  <a:lnTo>
                    <a:pt x="2328" y="3761"/>
                  </a:lnTo>
                  <a:lnTo>
                    <a:pt x="2183" y="3748"/>
                  </a:lnTo>
                  <a:lnTo>
                    <a:pt x="2019" y="3748"/>
                  </a:lnTo>
                  <a:lnTo>
                    <a:pt x="1754" y="3761"/>
                  </a:lnTo>
                  <a:lnTo>
                    <a:pt x="1646" y="3761"/>
                  </a:lnTo>
                  <a:lnTo>
                    <a:pt x="1545" y="3761"/>
                  </a:lnTo>
                  <a:lnTo>
                    <a:pt x="1192" y="3748"/>
                  </a:lnTo>
                  <a:lnTo>
                    <a:pt x="656" y="3748"/>
                  </a:lnTo>
                  <a:lnTo>
                    <a:pt x="536" y="3755"/>
                  </a:lnTo>
                  <a:lnTo>
                    <a:pt x="385" y="3761"/>
                  </a:lnTo>
                  <a:lnTo>
                    <a:pt x="183" y="3761"/>
                  </a:lnTo>
                  <a:lnTo>
                    <a:pt x="38" y="3761"/>
                  </a:lnTo>
                  <a:lnTo>
                    <a:pt x="12" y="3761"/>
                  </a:lnTo>
                  <a:lnTo>
                    <a:pt x="6" y="3761"/>
                  </a:lnTo>
                  <a:lnTo>
                    <a:pt x="19" y="3490"/>
                  </a:lnTo>
                  <a:lnTo>
                    <a:pt x="25" y="3275"/>
                  </a:lnTo>
                  <a:lnTo>
                    <a:pt x="25" y="3155"/>
                  </a:lnTo>
                  <a:lnTo>
                    <a:pt x="12" y="3029"/>
                  </a:lnTo>
                  <a:lnTo>
                    <a:pt x="6" y="2947"/>
                  </a:lnTo>
                  <a:lnTo>
                    <a:pt x="19" y="2934"/>
                  </a:lnTo>
                  <a:lnTo>
                    <a:pt x="19" y="2903"/>
                  </a:lnTo>
                  <a:lnTo>
                    <a:pt x="12" y="2764"/>
                  </a:lnTo>
                  <a:lnTo>
                    <a:pt x="6" y="2575"/>
                  </a:lnTo>
                  <a:lnTo>
                    <a:pt x="0" y="2493"/>
                  </a:lnTo>
                  <a:lnTo>
                    <a:pt x="0" y="2392"/>
                  </a:lnTo>
                  <a:lnTo>
                    <a:pt x="12" y="2234"/>
                  </a:lnTo>
                  <a:lnTo>
                    <a:pt x="12" y="2158"/>
                  </a:lnTo>
                  <a:lnTo>
                    <a:pt x="6" y="2083"/>
                  </a:lnTo>
                  <a:lnTo>
                    <a:pt x="6" y="1994"/>
                  </a:lnTo>
                  <a:lnTo>
                    <a:pt x="12" y="1925"/>
                  </a:lnTo>
                  <a:lnTo>
                    <a:pt x="19" y="1849"/>
                  </a:lnTo>
                  <a:lnTo>
                    <a:pt x="19" y="1773"/>
                  </a:lnTo>
                  <a:lnTo>
                    <a:pt x="19" y="1679"/>
                  </a:lnTo>
                  <a:lnTo>
                    <a:pt x="25" y="1603"/>
                  </a:lnTo>
                  <a:lnTo>
                    <a:pt x="25" y="1534"/>
                  </a:lnTo>
                  <a:lnTo>
                    <a:pt x="19" y="1464"/>
                  </a:lnTo>
                  <a:lnTo>
                    <a:pt x="12" y="1433"/>
                  </a:lnTo>
                  <a:lnTo>
                    <a:pt x="12" y="1395"/>
                  </a:lnTo>
                  <a:lnTo>
                    <a:pt x="12" y="1319"/>
                  </a:lnTo>
                  <a:lnTo>
                    <a:pt x="19" y="1174"/>
                  </a:lnTo>
                  <a:lnTo>
                    <a:pt x="25" y="1048"/>
                  </a:lnTo>
                  <a:lnTo>
                    <a:pt x="19" y="972"/>
                  </a:lnTo>
                  <a:lnTo>
                    <a:pt x="25" y="922"/>
                  </a:lnTo>
                  <a:lnTo>
                    <a:pt x="25" y="827"/>
                  </a:lnTo>
                  <a:lnTo>
                    <a:pt x="19" y="745"/>
                  </a:lnTo>
                  <a:lnTo>
                    <a:pt x="25" y="707"/>
                  </a:lnTo>
                  <a:lnTo>
                    <a:pt x="25" y="650"/>
                  </a:lnTo>
                  <a:lnTo>
                    <a:pt x="25" y="537"/>
                  </a:lnTo>
                  <a:lnTo>
                    <a:pt x="25" y="436"/>
                  </a:lnTo>
                  <a:lnTo>
                    <a:pt x="19" y="354"/>
                  </a:lnTo>
                  <a:lnTo>
                    <a:pt x="19" y="259"/>
                  </a:lnTo>
                  <a:lnTo>
                    <a:pt x="12" y="158"/>
                  </a:lnTo>
                  <a:lnTo>
                    <a:pt x="12" y="70"/>
                  </a:lnTo>
                  <a:lnTo>
                    <a:pt x="12" y="32"/>
                  </a:lnTo>
                  <a:lnTo>
                    <a:pt x="12" y="7"/>
                  </a:lnTo>
                  <a:lnTo>
                    <a:pt x="359" y="7"/>
                  </a:lnTo>
                  <a:lnTo>
                    <a:pt x="599" y="13"/>
                  </a:lnTo>
                  <a:lnTo>
                    <a:pt x="738" y="19"/>
                  </a:lnTo>
                  <a:lnTo>
                    <a:pt x="801" y="26"/>
                  </a:lnTo>
                  <a:lnTo>
                    <a:pt x="833" y="26"/>
                  </a:lnTo>
                  <a:lnTo>
                    <a:pt x="858" y="26"/>
                  </a:lnTo>
                  <a:lnTo>
                    <a:pt x="908" y="19"/>
                  </a:lnTo>
                  <a:lnTo>
                    <a:pt x="990" y="13"/>
                  </a:lnTo>
                  <a:lnTo>
                    <a:pt x="1306" y="7"/>
                  </a:lnTo>
                  <a:lnTo>
                    <a:pt x="1609" y="0"/>
                  </a:lnTo>
                  <a:lnTo>
                    <a:pt x="1785" y="7"/>
                  </a:lnTo>
                  <a:lnTo>
                    <a:pt x="1981" y="7"/>
                  </a:lnTo>
                  <a:lnTo>
                    <a:pt x="2258" y="7"/>
                  </a:lnTo>
                  <a:lnTo>
                    <a:pt x="2504" y="7"/>
                  </a:lnTo>
                  <a:lnTo>
                    <a:pt x="2605" y="7"/>
                  </a:lnTo>
                  <a:lnTo>
                    <a:pt x="2687" y="0"/>
                  </a:lnTo>
                  <a:lnTo>
                    <a:pt x="2769" y="7"/>
                  </a:lnTo>
                  <a:lnTo>
                    <a:pt x="2877" y="7"/>
                  </a:lnTo>
                  <a:lnTo>
                    <a:pt x="3053" y="7"/>
                  </a:lnTo>
                  <a:lnTo>
                    <a:pt x="3255" y="7"/>
                  </a:lnTo>
                  <a:lnTo>
                    <a:pt x="3255" y="133"/>
                  </a:lnTo>
                  <a:lnTo>
                    <a:pt x="3255" y="272"/>
                  </a:lnTo>
                  <a:lnTo>
                    <a:pt x="3261" y="398"/>
                  </a:lnTo>
                  <a:lnTo>
                    <a:pt x="3261" y="524"/>
                  </a:lnTo>
                  <a:lnTo>
                    <a:pt x="3249" y="568"/>
                  </a:lnTo>
                  <a:lnTo>
                    <a:pt x="3249" y="600"/>
                  </a:lnTo>
                  <a:lnTo>
                    <a:pt x="3255" y="619"/>
                  </a:lnTo>
                  <a:lnTo>
                    <a:pt x="3261" y="638"/>
                  </a:lnTo>
                  <a:lnTo>
                    <a:pt x="3268" y="669"/>
                  </a:lnTo>
                  <a:lnTo>
                    <a:pt x="3268" y="739"/>
                  </a:lnTo>
                  <a:lnTo>
                    <a:pt x="3261" y="821"/>
                  </a:lnTo>
                  <a:lnTo>
                    <a:pt x="3255" y="915"/>
                  </a:lnTo>
                  <a:lnTo>
                    <a:pt x="3249" y="1142"/>
                  </a:lnTo>
                  <a:lnTo>
                    <a:pt x="3249" y="1294"/>
                  </a:lnTo>
                  <a:lnTo>
                    <a:pt x="3255" y="1376"/>
                  </a:lnTo>
                  <a:lnTo>
                    <a:pt x="3261" y="1407"/>
                  </a:lnTo>
                  <a:lnTo>
                    <a:pt x="3268" y="1471"/>
                  </a:lnTo>
                  <a:lnTo>
                    <a:pt x="3268" y="1527"/>
                  </a:lnTo>
                  <a:lnTo>
                    <a:pt x="3261" y="1565"/>
                  </a:lnTo>
                  <a:lnTo>
                    <a:pt x="3255" y="1622"/>
                  </a:lnTo>
                  <a:lnTo>
                    <a:pt x="3255" y="1710"/>
                  </a:lnTo>
                  <a:lnTo>
                    <a:pt x="3261" y="1849"/>
                  </a:lnTo>
                  <a:lnTo>
                    <a:pt x="3268" y="2108"/>
                  </a:lnTo>
                  <a:lnTo>
                    <a:pt x="3274" y="2367"/>
                  </a:lnTo>
                  <a:lnTo>
                    <a:pt x="3274" y="2423"/>
                  </a:lnTo>
                  <a:lnTo>
                    <a:pt x="3268" y="2486"/>
                  </a:lnTo>
                  <a:lnTo>
                    <a:pt x="3261" y="2587"/>
                  </a:lnTo>
                  <a:lnTo>
                    <a:pt x="3261" y="2695"/>
                  </a:lnTo>
                  <a:lnTo>
                    <a:pt x="3261" y="2852"/>
                  </a:lnTo>
                  <a:lnTo>
                    <a:pt x="3261" y="3016"/>
                  </a:lnTo>
                  <a:lnTo>
                    <a:pt x="3274" y="3521"/>
                  </a:lnTo>
                  <a:lnTo>
                    <a:pt x="3053" y="376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3" name="フリーフォーム 182"/>
            <p:cNvSpPr>
              <a:spLocks/>
            </p:cNvSpPr>
            <p:nvPr/>
          </p:nvSpPr>
          <p:spPr bwMode="auto">
            <a:xfrm>
              <a:off x="5336" y="3814"/>
              <a:ext cx="299" cy="240"/>
            </a:xfrm>
            <a:custGeom>
              <a:avLst/>
              <a:gdLst/>
              <a:ahLst/>
              <a:cxnLst>
                <a:cxn ang="0">
                  <a:pos x="31" y="240"/>
                </a:cxn>
                <a:cxn ang="0">
                  <a:pos x="37" y="240"/>
                </a:cxn>
                <a:cxn ang="0">
                  <a:pos x="50" y="234"/>
                </a:cxn>
                <a:cxn ang="0">
                  <a:pos x="63" y="215"/>
                </a:cxn>
                <a:cxn ang="0">
                  <a:pos x="63" y="183"/>
                </a:cxn>
                <a:cxn ang="0">
                  <a:pos x="56" y="158"/>
                </a:cxn>
                <a:cxn ang="0">
                  <a:pos x="31" y="139"/>
                </a:cxn>
                <a:cxn ang="0">
                  <a:pos x="6" y="133"/>
                </a:cxn>
                <a:cxn ang="0">
                  <a:pos x="0" y="133"/>
                </a:cxn>
                <a:cxn ang="0">
                  <a:pos x="214" y="0"/>
                </a:cxn>
                <a:cxn ang="0">
                  <a:pos x="189" y="38"/>
                </a:cxn>
                <a:cxn ang="0">
                  <a:pos x="138" y="126"/>
                </a:cxn>
                <a:cxn ang="0">
                  <a:pos x="82" y="202"/>
                </a:cxn>
                <a:cxn ang="0">
                  <a:pos x="50" y="240"/>
                </a:cxn>
                <a:cxn ang="0">
                  <a:pos x="37" y="240"/>
                </a:cxn>
                <a:cxn ang="0">
                  <a:pos x="31" y="240"/>
                </a:cxn>
              </a:cxnLst>
              <a:rect l="0" t="0" r="0" b="0"/>
              <a:pathLst>
                <a:path w="214" h="240">
                  <a:moveTo>
                    <a:pt x="31" y="240"/>
                  </a:moveTo>
                  <a:lnTo>
                    <a:pt x="37" y="240"/>
                  </a:lnTo>
                  <a:lnTo>
                    <a:pt x="50" y="234"/>
                  </a:lnTo>
                  <a:lnTo>
                    <a:pt x="63" y="215"/>
                  </a:lnTo>
                  <a:lnTo>
                    <a:pt x="63" y="183"/>
                  </a:lnTo>
                  <a:lnTo>
                    <a:pt x="56" y="158"/>
                  </a:lnTo>
                  <a:lnTo>
                    <a:pt x="31" y="139"/>
                  </a:lnTo>
                  <a:lnTo>
                    <a:pt x="6" y="133"/>
                  </a:lnTo>
                  <a:lnTo>
                    <a:pt x="0" y="133"/>
                  </a:lnTo>
                  <a:lnTo>
                    <a:pt x="214" y="0"/>
                  </a:lnTo>
                  <a:lnTo>
                    <a:pt x="189" y="38"/>
                  </a:lnTo>
                  <a:lnTo>
                    <a:pt x="138" y="126"/>
                  </a:lnTo>
                  <a:lnTo>
                    <a:pt x="82" y="202"/>
                  </a:lnTo>
                  <a:lnTo>
                    <a:pt x="50" y="240"/>
                  </a:lnTo>
                  <a:lnTo>
                    <a:pt x="37" y="240"/>
                  </a:lnTo>
                  <a:lnTo>
                    <a:pt x="31" y="24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10" name="グループ化 9"/>
          <p:cNvGrpSpPr>
            <a:grpSpLocks/>
          </p:cNvGrpSpPr>
          <p:nvPr/>
        </p:nvGrpSpPr>
        <p:grpSpPr bwMode="auto">
          <a:xfrm>
            <a:off x="434946" y="287315"/>
            <a:ext cx="8296275" cy="5429250"/>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3" name="フリーフォーム 172"/>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4" name="フリーフォーム 173"/>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0" name="フリーフォーム 179"/>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1" name="フリーフォーム 180"/>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4" name="フリーフォーム 183"/>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5" name="フリーフォーム 184"/>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6" name="フリーフォーム 185"/>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4" name="フリーフォーム 343"/>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5" name="フリーフォーム 344"/>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6" name="フリーフォーム 345"/>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7" name="フリーフォーム 346"/>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8" name="フリーフォーム 347"/>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9" name="フリーフォーム 348"/>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0" name="フリーフォーム 349"/>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1" name="フリーフォーム 350"/>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2" name="フリーフォーム 351"/>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3" name="フリーフォーム 352"/>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4" name="フリーフォーム 353"/>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5" name="フリーフォーム 354"/>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6" name="フリーフォーム 355"/>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7" name="フリーフォーム 356"/>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8" name="フリーフォーム 357"/>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9" name="フリーフォーム 358"/>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0" name="フリーフォーム 359"/>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1" name="フリーフォーム 360"/>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2" name="フリーフォーム 361"/>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3" name="フリーフォーム 362"/>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4" name="フリーフォーム 363"/>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5" name="フリーフォーム 364"/>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6" name="フリーフォーム 365"/>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7" name="フリーフォーム 366"/>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8" name="フリーフォーム 367"/>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9" name="フリーフォーム 368"/>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0" name="フリーフォーム 369"/>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1" name="フリーフォーム 370"/>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2" name="フリーフォーム 371"/>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3" name="フリーフォーム 372"/>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4" name="フリーフォーム 373"/>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5" name="フリーフォーム 374"/>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6" name="フリーフォーム 375"/>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7" name="フリーフォーム 376"/>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8" name="フリーフォーム 377"/>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9" name="フリーフォーム 378"/>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0" name="フリーフォーム 379"/>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1" name="フリーフォーム 380"/>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2" name="フリーフォーム 381"/>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3" name="フリーフォーム 382"/>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4" name="フリーフォーム 383"/>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5" name="フリーフォーム 384"/>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6" name="フリーフォーム 385"/>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7" name="フリーフォーム 386"/>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8" name="フリーフォーム 387"/>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9" name="フリーフォーム 388"/>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0" name="フリーフォーム 389"/>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1" name="フリーフォーム 390"/>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2" name="フリーフォーム 391"/>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3" name="フリーフォーム 392"/>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4" name="フリーフォーム 393"/>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5" name="フリーフォーム 394"/>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6" name="フリーフォーム 395"/>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7" name="フリーフォーム 396"/>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8" name="フリーフォーム 397"/>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9" name="フリーフォーム 398"/>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0" name="フリーフォーム 399"/>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1" name="フリーフォーム 400"/>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2" name="フリーフォーム 401"/>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3" name="フリーフォーム 402"/>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4" name="フリーフォーム 403"/>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5" name="フリーフォーム 404"/>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6" name="フリーフォーム 405"/>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7" name="フリーフォーム 406"/>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8" name="フリーフォーム 407"/>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9" name="フリーフォーム 408"/>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0" name="フリーフォーム 409"/>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1" name="フリーフォーム 410"/>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2" name="フリーフォーム 411"/>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3" name="フリーフォーム 412"/>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4" name="フリーフォーム 413"/>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5" name="フリーフォーム 414"/>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6" name="フリーフォーム 415"/>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7" name="フリーフォーム 416"/>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8" name="フリーフォーム 417"/>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9" name="フリーフォーム 418"/>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0" name="フリーフォーム 419"/>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1" name="フリーフォーム 420"/>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2" name="フリーフォーム 421"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3" name="フリーフォーム 422"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4" name="フリーフォーム 423"/>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5" name="フリーフォーム 424"/>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6" name="フリーフォーム 425"/>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7" name="フリーフォーム 426"/>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8" name="フリーフォーム 427"/>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9" name="フリーフォーム 428"/>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0" name="フリーフォーム 429"/>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1" name="フリーフォーム 430"/>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2" name="フリーフォーム 431"/>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3" name="フリーフォーム 432"/>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4" name="フリーフォーム 433"/>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5" name="フリーフォーム 434"/>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6" name="フリーフォーム 435"/>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7" name="フリーフォーム 436"/>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8" name="フリーフォーム 437"/>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9" name="フリーフォーム 438"/>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0" name="フリーフォーム 439"/>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1" name="フリーフォーム 440"/>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2" name="フリーフォーム 441"/>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3" name="フリーフォーム 442"/>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4" name="フリーフォーム 443"/>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5" name="フリーフォーム 444"/>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6" name="フリーフォーム 445"/>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7" name="フリーフォーム 446"/>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8" name="フリーフォーム 447"/>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9" name="フリーフォーム 448"/>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0" name="フリーフォーム 449"/>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1" name="フリーフォーム 450"/>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2" name="フリーフォーム 451"/>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3" name="フリーフォーム 452"/>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4" name="フリーフォーム 453"/>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5" name="フリーフォーム 454"/>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6" name="フリーフォーム 455"/>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7" name="フリーフォーム 456"/>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8" name="フリーフォーム 457"/>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9" name="フリーフォーム 458"/>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0" name="フリーフォーム 459"/>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1" name="フリーフォーム 460"/>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2" name="フリーフォーム 461"/>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3" name="フリーフォーム 462"/>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4" name="フリーフォーム 463"/>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5" name="フリーフォーム 464"/>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6" name="フリーフォーム 465"/>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7" name="フリーフォーム 466"/>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8" name="フリーフォーム 467"/>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9" name="フリーフォーム 468"/>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6" name="フリーフォーム 475"/>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7" name="フリーフォーム 476"/>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8" name="フリーフォーム 477"/>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9" name="フリーフォーム 478"/>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0" name="フリーフォーム 479"/>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 name="タイトル 1"/>
          <p:cNvSpPr>
            <a:spLocks noGrp="1"/>
          </p:cNvSpPr>
          <p:nvPr>
            <p:ph type="title"/>
          </p:nvPr>
        </p:nvSpPr>
        <p:spPr>
          <a:xfrm>
            <a:off x="642910" y="500042"/>
            <a:ext cx="2643206" cy="935058"/>
          </a:xfrm>
        </p:spPr>
        <p:txBody>
          <a:bodyPr anchor="b"/>
          <a:lstStyle>
            <a:lvl1pPr algn="l">
              <a:defRPr sz="2000" b="1"/>
            </a:lvl1p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a:xfrm>
            <a:off x="3786182" y="500045"/>
            <a:ext cx="4786346" cy="55007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テキスト プレースホルダー 3"/>
          <p:cNvSpPr>
            <a:spLocks noGrp="1"/>
          </p:cNvSpPr>
          <p:nvPr>
            <p:ph type="body" sz="half" idx="2"/>
          </p:nvPr>
        </p:nvSpPr>
        <p:spPr>
          <a:xfrm>
            <a:off x="642913" y="1435103"/>
            <a:ext cx="2643205" cy="45656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6" name="スライド番号プレースホルダー 5"/>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12" name="グループ化 11"/>
          <p:cNvGrpSpPr/>
          <p:nvPr/>
        </p:nvGrpSpPr>
        <p:grpSpPr>
          <a:xfrm>
            <a:off x="1052486" y="285750"/>
            <a:ext cx="6929488" cy="5962650"/>
            <a:chOff x="428625" y="285750"/>
            <a:chExt cx="8305800" cy="5962650"/>
          </a:xfrm>
          <a:solidFill>
            <a:srgbClr val="FFFFFF">
              <a:alpha val="77000"/>
            </a:srgbClr>
          </a:solidFill>
          <a:effectLst>
            <a:outerShdw blurRad="50800" dist="38100" dir="5400000" algn="ctr" rotWithShape="0">
              <a:srgbClr val="000000">
                <a:alpha val="30000"/>
              </a:srgbClr>
            </a:outerShdw>
          </a:effectLst>
        </p:grpSpPr>
        <p:sp>
          <p:nvSpPr>
            <p:cNvPr id="8" name="フリーフォーム 7"/>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9" name="フリーフォーム 8"/>
            <p:cNvSpPr>
              <a:spLocks/>
            </p:cNvSpPr>
            <p:nvPr/>
          </p:nvSpPr>
          <p:spPr bwMode="auto">
            <a:xfrm>
              <a:off x="428625" y="301625"/>
              <a:ext cx="1409700" cy="5303838"/>
            </a:xfrm>
            <a:custGeom>
              <a:avLst/>
              <a:gdLst>
                <a:gd name="T0" fmla="*/ 1978466110 w 884"/>
                <a:gd name="T1" fmla="*/ 0 h 3128"/>
                <a:gd name="T2" fmla="*/ 1932690727 w 884"/>
                <a:gd name="T3" fmla="*/ 117878116 h 3128"/>
                <a:gd name="T4" fmla="*/ 1721621640 w 884"/>
                <a:gd name="T5" fmla="*/ 1132772752 h 3128"/>
                <a:gd name="T6" fmla="*/ 1602098535 w 884"/>
                <a:gd name="T7" fmla="*/ 1541032553 h 3128"/>
                <a:gd name="T8" fmla="*/ 1452061166 w 884"/>
                <a:gd name="T9" fmla="*/ 2147483647 h 3128"/>
                <a:gd name="T10" fmla="*/ 1317281726 w 884"/>
                <a:gd name="T11" fmla="*/ 2147483647 h 3128"/>
                <a:gd name="T12" fmla="*/ 1167244357 w 884"/>
                <a:gd name="T13" fmla="*/ 2147483647 h 3128"/>
                <a:gd name="T14" fmla="*/ 989233055 w 884"/>
                <a:gd name="T15" fmla="*/ 2147483647 h 3128"/>
                <a:gd name="T16" fmla="*/ 719672581 w 884"/>
                <a:gd name="T17" fmla="*/ 2147483647 h 3128"/>
                <a:gd name="T18" fmla="*/ 330592192 w 884"/>
                <a:gd name="T19" fmla="*/ 2147483647 h 3128"/>
                <a:gd name="T20" fmla="*/ 300076333 w 884"/>
                <a:gd name="T21" fmla="*/ 2147483647 h 3128"/>
                <a:gd name="T22" fmla="*/ 223785091 w 884"/>
                <a:gd name="T23" fmla="*/ 2147483647 h 3128"/>
                <a:gd name="T24" fmla="*/ 193269232 w 884"/>
                <a:gd name="T25" fmla="*/ 2147483647 h 3128"/>
                <a:gd name="T26" fmla="*/ 134779440 w 884"/>
                <a:gd name="T27" fmla="*/ 2147483647 h 3128"/>
                <a:gd name="T28" fmla="*/ 30515859 w 884"/>
                <a:gd name="T29" fmla="*/ 2147483647 h 3128"/>
                <a:gd name="T30" fmla="*/ 30515859 w 884"/>
                <a:gd name="T31" fmla="*/ 2147483647 h 3128"/>
                <a:gd name="T32" fmla="*/ 89005651 w 884"/>
                <a:gd name="T33" fmla="*/ 2147483647 h 3128"/>
                <a:gd name="T34" fmla="*/ 89005651 w 884"/>
                <a:gd name="T35" fmla="*/ 2147483647 h 3128"/>
                <a:gd name="T36" fmla="*/ 15257929 w 884"/>
                <a:gd name="T37" fmla="*/ 2147483647 h 3128"/>
                <a:gd name="T38" fmla="*/ 15257929 w 884"/>
                <a:gd name="T39" fmla="*/ 2147483647 h 3128"/>
                <a:gd name="T40" fmla="*/ 30515859 w 884"/>
                <a:gd name="T41" fmla="*/ 2147483647 h 3128"/>
                <a:gd name="T42" fmla="*/ 15257929 w 884"/>
                <a:gd name="T43" fmla="*/ 2147483647 h 3128"/>
                <a:gd name="T44" fmla="*/ 58489793 w 884"/>
                <a:gd name="T45" fmla="*/ 2147483647 h 3128"/>
                <a:gd name="T46" fmla="*/ 89005651 w 884"/>
                <a:gd name="T47" fmla="*/ 2147483647 h 3128"/>
                <a:gd name="T48" fmla="*/ 104263581 w 884"/>
                <a:gd name="T49" fmla="*/ 2147483647 h 3128"/>
                <a:gd name="T50" fmla="*/ 165295298 w 884"/>
                <a:gd name="T51" fmla="*/ 2147483647 h 3128"/>
                <a:gd name="T52" fmla="*/ 193269232 w 884"/>
                <a:gd name="T53" fmla="*/ 2147483647 h 3128"/>
                <a:gd name="T54" fmla="*/ 208527162 w 884"/>
                <a:gd name="T55" fmla="*/ 2147483647 h 3128"/>
                <a:gd name="T56" fmla="*/ 269558879 w 884"/>
                <a:gd name="T57" fmla="*/ 2147483647 h 3128"/>
                <a:gd name="T58" fmla="*/ 343306601 w 884"/>
                <a:gd name="T59" fmla="*/ 2147483647 h 3128"/>
                <a:gd name="T60" fmla="*/ 404339913 w 884"/>
                <a:gd name="T61" fmla="*/ 2147483647 h 3128"/>
                <a:gd name="T62" fmla="*/ 539119353 w 884"/>
                <a:gd name="T63" fmla="*/ 2147483647 h 3128"/>
                <a:gd name="T64" fmla="*/ 689156722 w 884"/>
                <a:gd name="T65" fmla="*/ 2147483647 h 3128"/>
                <a:gd name="T66" fmla="*/ 869711545 w 884"/>
                <a:gd name="T67" fmla="*/ 2147483647 h 3128"/>
                <a:gd name="T68" fmla="*/ 973975125 w 884"/>
                <a:gd name="T69" fmla="*/ 2147483647 h 3128"/>
                <a:gd name="T70" fmla="*/ 1154528353 w 884"/>
                <a:gd name="T71" fmla="*/ 2147483647 h 3128"/>
                <a:gd name="T72" fmla="*/ 1182502287 w 884"/>
                <a:gd name="T73" fmla="*/ 2147483647 h 3128"/>
                <a:gd name="T74" fmla="*/ 1108754565 w 884"/>
                <a:gd name="T75" fmla="*/ 2147483647 h 3128"/>
                <a:gd name="T76" fmla="*/ 897683884 w 884"/>
                <a:gd name="T77" fmla="*/ 2147483647 h 3128"/>
                <a:gd name="T78" fmla="*/ 689156722 w 884"/>
                <a:gd name="T79" fmla="*/ 2147483647 h 3128"/>
                <a:gd name="T80" fmla="*/ 643382934 w 884"/>
                <a:gd name="T81" fmla="*/ 2147483647 h 3128"/>
                <a:gd name="T82" fmla="*/ 434855772 w 884"/>
                <a:gd name="T83" fmla="*/ 2147483647 h 3128"/>
                <a:gd name="T84" fmla="*/ 300076333 w 884"/>
                <a:gd name="T85" fmla="*/ 2147483647 h 3128"/>
                <a:gd name="T86" fmla="*/ 284818403 w 884"/>
                <a:gd name="T87" fmla="*/ 2147483647 h 3128"/>
                <a:gd name="T88" fmla="*/ 358564531 w 884"/>
                <a:gd name="T89" fmla="*/ 2147483647 h 3128"/>
                <a:gd name="T90" fmla="*/ 643382934 w 884"/>
                <a:gd name="T91" fmla="*/ 2147483647 h 3128"/>
                <a:gd name="T92" fmla="*/ 943457672 w 884"/>
                <a:gd name="T93" fmla="*/ 2147483647 h 3128"/>
                <a:gd name="T94" fmla="*/ 1154528353 w 884"/>
                <a:gd name="T95" fmla="*/ 2147483647 h 3128"/>
                <a:gd name="T96" fmla="*/ 1347797585 w 884"/>
                <a:gd name="T97" fmla="*/ 2147483647 h 3128"/>
                <a:gd name="T98" fmla="*/ 1586840606 w 884"/>
                <a:gd name="T99" fmla="*/ 2147483647 h 3128"/>
                <a:gd name="T100" fmla="*/ 1617358059 w 884"/>
                <a:gd name="T101" fmla="*/ 2147483647 h 3128"/>
                <a:gd name="T102" fmla="*/ 1647873918 w 884"/>
                <a:gd name="T103" fmla="*/ 2147483647 h 3128"/>
                <a:gd name="T104" fmla="*/ 1693647706 w 884"/>
                <a:gd name="T105" fmla="*/ 2147483647 h 3128"/>
                <a:gd name="T106" fmla="*/ 1693647706 w 884"/>
                <a:gd name="T107" fmla="*/ 2147483647 h 3128"/>
                <a:gd name="T108" fmla="*/ 1813169216 w 884"/>
                <a:gd name="T109" fmla="*/ 1658908974 h 3128"/>
                <a:gd name="T110" fmla="*/ 1886916938 w 884"/>
                <a:gd name="T111" fmla="*/ 1201775197 h 3128"/>
                <a:gd name="T112" fmla="*/ 2036954307 w 884"/>
                <a:gd name="T113" fmla="*/ 540511519 h 3128"/>
                <a:gd name="T114" fmla="*/ 2141217888 w 884"/>
                <a:gd name="T115" fmla="*/ 235754537 h 3128"/>
                <a:gd name="T116" fmla="*/ 2147483647 w 884"/>
                <a:gd name="T117" fmla="*/ 0 h 3128"/>
                <a:gd name="T118" fmla="*/ 2147483647 w 884"/>
                <a:gd name="T119" fmla="*/ 0 h 3128"/>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w 884"/>
                <a:gd name="T181" fmla="*/ 0 h 3128"/>
                <a:gd name="T182" fmla="*/ 0 w 884"/>
                <a:gd name="T183" fmla="*/ 0 h 3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4" h="3128">
                  <a:moveTo>
                    <a:pt x="872" y="0"/>
                  </a:moveTo>
                  <a:lnTo>
                    <a:pt x="778" y="0"/>
                  </a:lnTo>
                  <a:lnTo>
                    <a:pt x="772" y="17"/>
                  </a:lnTo>
                  <a:lnTo>
                    <a:pt x="760" y="41"/>
                  </a:lnTo>
                  <a:lnTo>
                    <a:pt x="730" y="171"/>
                  </a:lnTo>
                  <a:lnTo>
                    <a:pt x="677" y="394"/>
                  </a:lnTo>
                  <a:lnTo>
                    <a:pt x="648" y="465"/>
                  </a:lnTo>
                  <a:lnTo>
                    <a:pt x="630" y="536"/>
                  </a:lnTo>
                  <a:lnTo>
                    <a:pt x="595" y="730"/>
                  </a:lnTo>
                  <a:lnTo>
                    <a:pt x="571" y="783"/>
                  </a:lnTo>
                  <a:lnTo>
                    <a:pt x="560" y="830"/>
                  </a:lnTo>
                  <a:lnTo>
                    <a:pt x="518" y="895"/>
                  </a:lnTo>
                  <a:lnTo>
                    <a:pt x="477" y="972"/>
                  </a:lnTo>
                  <a:lnTo>
                    <a:pt x="459" y="1072"/>
                  </a:lnTo>
                  <a:lnTo>
                    <a:pt x="430" y="1172"/>
                  </a:lnTo>
                  <a:lnTo>
                    <a:pt x="389" y="1272"/>
                  </a:lnTo>
                  <a:lnTo>
                    <a:pt x="342" y="1372"/>
                  </a:lnTo>
                  <a:lnTo>
                    <a:pt x="283" y="1526"/>
                  </a:lnTo>
                  <a:lnTo>
                    <a:pt x="224" y="1673"/>
                  </a:lnTo>
                  <a:lnTo>
                    <a:pt x="130" y="1909"/>
                  </a:lnTo>
                  <a:lnTo>
                    <a:pt x="124" y="1903"/>
                  </a:lnTo>
                  <a:lnTo>
                    <a:pt x="118" y="1903"/>
                  </a:lnTo>
                  <a:lnTo>
                    <a:pt x="106" y="1903"/>
                  </a:lnTo>
                  <a:lnTo>
                    <a:pt x="88" y="1891"/>
                  </a:lnTo>
                  <a:lnTo>
                    <a:pt x="82" y="1885"/>
                  </a:lnTo>
                  <a:lnTo>
                    <a:pt x="76" y="1885"/>
                  </a:lnTo>
                  <a:lnTo>
                    <a:pt x="71" y="1885"/>
                  </a:lnTo>
                  <a:lnTo>
                    <a:pt x="53" y="1903"/>
                  </a:lnTo>
                  <a:lnTo>
                    <a:pt x="29" y="1920"/>
                  </a:lnTo>
                  <a:lnTo>
                    <a:pt x="12" y="1944"/>
                  </a:lnTo>
                  <a:lnTo>
                    <a:pt x="6" y="1956"/>
                  </a:lnTo>
                  <a:lnTo>
                    <a:pt x="12" y="2015"/>
                  </a:lnTo>
                  <a:lnTo>
                    <a:pt x="23" y="2050"/>
                  </a:lnTo>
                  <a:lnTo>
                    <a:pt x="35" y="2079"/>
                  </a:lnTo>
                  <a:lnTo>
                    <a:pt x="41" y="2103"/>
                  </a:lnTo>
                  <a:lnTo>
                    <a:pt x="35" y="2121"/>
                  </a:lnTo>
                  <a:lnTo>
                    <a:pt x="23" y="2121"/>
                  </a:lnTo>
                  <a:lnTo>
                    <a:pt x="6" y="2103"/>
                  </a:lnTo>
                  <a:lnTo>
                    <a:pt x="0" y="2209"/>
                  </a:lnTo>
                  <a:lnTo>
                    <a:pt x="6" y="2398"/>
                  </a:lnTo>
                  <a:lnTo>
                    <a:pt x="12" y="2692"/>
                  </a:lnTo>
                  <a:lnTo>
                    <a:pt x="12" y="2710"/>
                  </a:lnTo>
                  <a:lnTo>
                    <a:pt x="6" y="2727"/>
                  </a:lnTo>
                  <a:lnTo>
                    <a:pt x="6" y="2792"/>
                  </a:lnTo>
                  <a:lnTo>
                    <a:pt x="23" y="2922"/>
                  </a:lnTo>
                  <a:lnTo>
                    <a:pt x="23" y="3010"/>
                  </a:lnTo>
                  <a:lnTo>
                    <a:pt x="47" y="3128"/>
                  </a:lnTo>
                  <a:lnTo>
                    <a:pt x="35" y="2993"/>
                  </a:lnTo>
                  <a:lnTo>
                    <a:pt x="35" y="2916"/>
                  </a:lnTo>
                  <a:lnTo>
                    <a:pt x="41" y="2839"/>
                  </a:lnTo>
                  <a:lnTo>
                    <a:pt x="53" y="2780"/>
                  </a:lnTo>
                  <a:lnTo>
                    <a:pt x="65" y="2727"/>
                  </a:lnTo>
                  <a:lnTo>
                    <a:pt x="76" y="2692"/>
                  </a:lnTo>
                  <a:lnTo>
                    <a:pt x="76" y="2651"/>
                  </a:lnTo>
                  <a:lnTo>
                    <a:pt x="76" y="2621"/>
                  </a:lnTo>
                  <a:lnTo>
                    <a:pt x="82" y="2592"/>
                  </a:lnTo>
                  <a:lnTo>
                    <a:pt x="88" y="2551"/>
                  </a:lnTo>
                  <a:lnTo>
                    <a:pt x="106" y="2521"/>
                  </a:lnTo>
                  <a:lnTo>
                    <a:pt x="118" y="2509"/>
                  </a:lnTo>
                  <a:lnTo>
                    <a:pt x="135" y="2492"/>
                  </a:lnTo>
                  <a:lnTo>
                    <a:pt x="141" y="2474"/>
                  </a:lnTo>
                  <a:lnTo>
                    <a:pt x="159" y="2451"/>
                  </a:lnTo>
                  <a:lnTo>
                    <a:pt x="171" y="2433"/>
                  </a:lnTo>
                  <a:lnTo>
                    <a:pt x="212" y="2403"/>
                  </a:lnTo>
                  <a:lnTo>
                    <a:pt x="247" y="2380"/>
                  </a:lnTo>
                  <a:lnTo>
                    <a:pt x="271" y="2350"/>
                  </a:lnTo>
                  <a:lnTo>
                    <a:pt x="294" y="2350"/>
                  </a:lnTo>
                  <a:lnTo>
                    <a:pt x="342" y="2344"/>
                  </a:lnTo>
                  <a:lnTo>
                    <a:pt x="377" y="2333"/>
                  </a:lnTo>
                  <a:lnTo>
                    <a:pt x="383" y="2333"/>
                  </a:lnTo>
                  <a:lnTo>
                    <a:pt x="418" y="2333"/>
                  </a:lnTo>
                  <a:lnTo>
                    <a:pt x="454" y="2321"/>
                  </a:lnTo>
                  <a:lnTo>
                    <a:pt x="465" y="2315"/>
                  </a:lnTo>
                  <a:lnTo>
                    <a:pt x="465" y="2303"/>
                  </a:lnTo>
                  <a:lnTo>
                    <a:pt x="454" y="2291"/>
                  </a:lnTo>
                  <a:lnTo>
                    <a:pt x="436" y="2291"/>
                  </a:lnTo>
                  <a:lnTo>
                    <a:pt x="418" y="2291"/>
                  </a:lnTo>
                  <a:lnTo>
                    <a:pt x="353" y="2274"/>
                  </a:lnTo>
                  <a:lnTo>
                    <a:pt x="294" y="2280"/>
                  </a:lnTo>
                  <a:lnTo>
                    <a:pt x="271" y="2268"/>
                  </a:lnTo>
                  <a:lnTo>
                    <a:pt x="259" y="2250"/>
                  </a:lnTo>
                  <a:lnTo>
                    <a:pt x="253" y="2238"/>
                  </a:lnTo>
                  <a:lnTo>
                    <a:pt x="236" y="2238"/>
                  </a:lnTo>
                  <a:lnTo>
                    <a:pt x="171" y="2238"/>
                  </a:lnTo>
                  <a:lnTo>
                    <a:pt x="135" y="2238"/>
                  </a:lnTo>
                  <a:lnTo>
                    <a:pt x="118" y="2233"/>
                  </a:lnTo>
                  <a:lnTo>
                    <a:pt x="112" y="2221"/>
                  </a:lnTo>
                  <a:lnTo>
                    <a:pt x="112" y="2209"/>
                  </a:lnTo>
                  <a:lnTo>
                    <a:pt x="124" y="2150"/>
                  </a:lnTo>
                  <a:lnTo>
                    <a:pt x="141" y="2085"/>
                  </a:lnTo>
                  <a:lnTo>
                    <a:pt x="206" y="1926"/>
                  </a:lnTo>
                  <a:lnTo>
                    <a:pt x="253" y="1761"/>
                  </a:lnTo>
                  <a:lnTo>
                    <a:pt x="312" y="1561"/>
                  </a:lnTo>
                  <a:lnTo>
                    <a:pt x="371" y="1431"/>
                  </a:lnTo>
                  <a:lnTo>
                    <a:pt x="418" y="1319"/>
                  </a:lnTo>
                  <a:lnTo>
                    <a:pt x="454" y="1243"/>
                  </a:lnTo>
                  <a:lnTo>
                    <a:pt x="477" y="1172"/>
                  </a:lnTo>
                  <a:lnTo>
                    <a:pt x="530" y="1013"/>
                  </a:lnTo>
                  <a:lnTo>
                    <a:pt x="595" y="889"/>
                  </a:lnTo>
                  <a:lnTo>
                    <a:pt x="624" y="824"/>
                  </a:lnTo>
                  <a:lnTo>
                    <a:pt x="630" y="824"/>
                  </a:lnTo>
                  <a:lnTo>
                    <a:pt x="636" y="824"/>
                  </a:lnTo>
                  <a:lnTo>
                    <a:pt x="642" y="842"/>
                  </a:lnTo>
                  <a:lnTo>
                    <a:pt x="648" y="848"/>
                  </a:lnTo>
                  <a:lnTo>
                    <a:pt x="654" y="848"/>
                  </a:lnTo>
                  <a:lnTo>
                    <a:pt x="666" y="842"/>
                  </a:lnTo>
                  <a:lnTo>
                    <a:pt x="666" y="807"/>
                  </a:lnTo>
                  <a:lnTo>
                    <a:pt x="666" y="760"/>
                  </a:lnTo>
                  <a:lnTo>
                    <a:pt x="683" y="665"/>
                  </a:lnTo>
                  <a:lnTo>
                    <a:pt x="713" y="577"/>
                  </a:lnTo>
                  <a:lnTo>
                    <a:pt x="730" y="500"/>
                  </a:lnTo>
                  <a:lnTo>
                    <a:pt x="742" y="418"/>
                  </a:lnTo>
                  <a:lnTo>
                    <a:pt x="766" y="312"/>
                  </a:lnTo>
                  <a:lnTo>
                    <a:pt x="801" y="188"/>
                  </a:lnTo>
                  <a:lnTo>
                    <a:pt x="813" y="129"/>
                  </a:lnTo>
                  <a:lnTo>
                    <a:pt x="842" y="82"/>
                  </a:lnTo>
                  <a:lnTo>
                    <a:pt x="872" y="17"/>
                  </a:lnTo>
                  <a:lnTo>
                    <a:pt x="884" y="0"/>
                  </a:lnTo>
                  <a:lnTo>
                    <a:pt x="872"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0" name="フリーフォーム 9"/>
            <p:cNvSpPr>
              <a:spLocks/>
            </p:cNvSpPr>
            <p:nvPr/>
          </p:nvSpPr>
          <p:spPr bwMode="auto">
            <a:xfrm>
              <a:off x="955675" y="290513"/>
              <a:ext cx="3908425" cy="5762625"/>
            </a:xfrm>
            <a:custGeom>
              <a:avLst/>
              <a:gdLst>
                <a:gd name="T0" fmla="*/ 2147483647 w 2451"/>
                <a:gd name="T1" fmla="*/ 1422798725 h 3399"/>
                <a:gd name="T2" fmla="*/ 2147483647 w 2451"/>
                <a:gd name="T3" fmla="*/ 830684343 h 3399"/>
                <a:gd name="T4" fmla="*/ 2147483647 w 2451"/>
                <a:gd name="T5" fmla="*/ 405282585 h 3399"/>
                <a:gd name="T6" fmla="*/ 2147483647 w 2451"/>
                <a:gd name="T7" fmla="*/ 1641249513 h 3399"/>
                <a:gd name="T8" fmla="*/ 2147483647 w 2451"/>
                <a:gd name="T9" fmla="*/ 2147483647 h 3399"/>
                <a:gd name="T10" fmla="*/ 2147483647 w 2451"/>
                <a:gd name="T11" fmla="*/ 2147483647 h 3399"/>
                <a:gd name="T12" fmla="*/ 2147483647 w 2451"/>
                <a:gd name="T13" fmla="*/ 2147483647 h 3399"/>
                <a:gd name="T14" fmla="*/ 2147483647 w 2451"/>
                <a:gd name="T15" fmla="*/ 2147483647 h 3399"/>
                <a:gd name="T16" fmla="*/ 2147483647 w 2451"/>
                <a:gd name="T17" fmla="*/ 2147483647 h 3399"/>
                <a:gd name="T18" fmla="*/ 2147483647 w 2451"/>
                <a:gd name="T19" fmla="*/ 1083626113 h 3399"/>
                <a:gd name="T20" fmla="*/ 2147483647 w 2451"/>
                <a:gd name="T21" fmla="*/ 0 h 3399"/>
                <a:gd name="T22" fmla="*/ 2147483647 w 2451"/>
                <a:gd name="T23" fmla="*/ 457020751 h 3399"/>
                <a:gd name="T24" fmla="*/ 2147483647 w 2451"/>
                <a:gd name="T25" fmla="*/ 1201474252 h 3399"/>
                <a:gd name="T26" fmla="*/ 2147483647 w 2451"/>
                <a:gd name="T27" fmla="*/ 1931557642 h 3399"/>
                <a:gd name="T28" fmla="*/ 2147483647 w 2451"/>
                <a:gd name="T29" fmla="*/ 2147483647 h 3399"/>
                <a:gd name="T30" fmla="*/ 2147483647 w 2451"/>
                <a:gd name="T31" fmla="*/ 2147483647 h 3399"/>
                <a:gd name="T32" fmla="*/ 2147483647 w 2451"/>
                <a:gd name="T33" fmla="*/ 2147483647 h 3399"/>
                <a:gd name="T34" fmla="*/ 2147483647 w 2451"/>
                <a:gd name="T35" fmla="*/ 2147483647 h 3399"/>
                <a:gd name="T36" fmla="*/ 2147483647 w 2451"/>
                <a:gd name="T37" fmla="*/ 2147483647 h 3399"/>
                <a:gd name="T38" fmla="*/ 2147483647 w 2451"/>
                <a:gd name="T39" fmla="*/ 2147483647 h 3399"/>
                <a:gd name="T40" fmla="*/ 2147483647 w 2451"/>
                <a:gd name="T41" fmla="*/ 2147483647 h 3399"/>
                <a:gd name="T42" fmla="*/ 2147483647 w 2451"/>
                <a:gd name="T43" fmla="*/ 2147483647 h 3399"/>
                <a:gd name="T44" fmla="*/ 2147483647 w 2451"/>
                <a:gd name="T45" fmla="*/ 2147483647 h 3399"/>
                <a:gd name="T46" fmla="*/ 2147483647 w 2451"/>
                <a:gd name="T47" fmla="*/ 2147483647 h 3399"/>
                <a:gd name="T48" fmla="*/ 2147483647 w 2451"/>
                <a:gd name="T49" fmla="*/ 2147483647 h 3399"/>
                <a:gd name="T50" fmla="*/ 2147483647 w 2451"/>
                <a:gd name="T51" fmla="*/ 2147483647 h 3399"/>
                <a:gd name="T52" fmla="*/ 2147483647 w 2451"/>
                <a:gd name="T53" fmla="*/ 2147483647 h 3399"/>
                <a:gd name="T54" fmla="*/ 1601982241 w 2451"/>
                <a:gd name="T55" fmla="*/ 2147483647 h 3399"/>
                <a:gd name="T56" fmla="*/ 1108672351 w 2451"/>
                <a:gd name="T57" fmla="*/ 2147483647 h 3399"/>
                <a:gd name="T58" fmla="*/ 554336175 w 2451"/>
                <a:gd name="T59" fmla="*/ 2147483647 h 3399"/>
                <a:gd name="T60" fmla="*/ 104256559 w 2451"/>
                <a:gd name="T61" fmla="*/ 2147483647 h 3399"/>
                <a:gd name="T62" fmla="*/ 239026261 w 2451"/>
                <a:gd name="T63" fmla="*/ 2147483647 h 3399"/>
                <a:gd name="T64" fmla="*/ 373795963 w 2451"/>
                <a:gd name="T65" fmla="*/ 2147483647 h 3399"/>
                <a:gd name="T66" fmla="*/ 508565664 w 2451"/>
                <a:gd name="T67" fmla="*/ 2147483647 h 3399"/>
                <a:gd name="T68" fmla="*/ 1078159208 w 2451"/>
                <a:gd name="T69" fmla="*/ 2147483647 h 3399"/>
                <a:gd name="T70" fmla="*/ 1752007717 w 2451"/>
                <a:gd name="T71" fmla="*/ 2147483647 h 3399"/>
                <a:gd name="T72" fmla="*/ 2147483647 w 2451"/>
                <a:gd name="T73" fmla="*/ 2147483647 h 3399"/>
                <a:gd name="T74" fmla="*/ 2147483647 w 2451"/>
                <a:gd name="T75" fmla="*/ 2147483647 h 3399"/>
                <a:gd name="T76" fmla="*/ 2147483647 w 2451"/>
                <a:gd name="T77" fmla="*/ 2147483647 h 3399"/>
                <a:gd name="T78" fmla="*/ 2147483647 w 2451"/>
                <a:gd name="T79" fmla="*/ 2147483647 h 3399"/>
                <a:gd name="T80" fmla="*/ 2147483647 w 2451"/>
                <a:gd name="T81" fmla="*/ 2147483647 h 3399"/>
                <a:gd name="T82" fmla="*/ 2147483647 w 2451"/>
                <a:gd name="T83" fmla="*/ 2147483647 h 3399"/>
                <a:gd name="T84" fmla="*/ 2147483647 w 2451"/>
                <a:gd name="T85" fmla="*/ 2147483647 h 3399"/>
                <a:gd name="T86" fmla="*/ 2147483647 w 2451"/>
                <a:gd name="T87" fmla="*/ 2147483647 h 3399"/>
                <a:gd name="T88" fmla="*/ 2147483647 w 2451"/>
                <a:gd name="T89" fmla="*/ 2147483647 h 3399"/>
                <a:gd name="T90" fmla="*/ 2147483647 w 2451"/>
                <a:gd name="T91" fmla="*/ 2147483647 h 3399"/>
                <a:gd name="T92" fmla="*/ 2147483647 w 2451"/>
                <a:gd name="T93" fmla="*/ 2147483647 h 3399"/>
                <a:gd name="T94" fmla="*/ 2147483647 w 2451"/>
                <a:gd name="T95" fmla="*/ 2147483647 h 3399"/>
                <a:gd name="T96" fmla="*/ 2147483647 w 2451"/>
                <a:gd name="T97" fmla="*/ 2147483647 h 3399"/>
                <a:gd name="T98" fmla="*/ 2147483647 w 2451"/>
                <a:gd name="T99" fmla="*/ 2147483647 h 3399"/>
                <a:gd name="T100" fmla="*/ 2147483647 w 2451"/>
                <a:gd name="T101" fmla="*/ 2147483647 h 3399"/>
                <a:gd name="T102" fmla="*/ 2147483647 w 2451"/>
                <a:gd name="T103" fmla="*/ 2147483647 h 3399"/>
                <a:gd name="T104" fmla="*/ 2147483647 w 2451"/>
                <a:gd name="T105" fmla="*/ 2147483647 h 3399"/>
                <a:gd name="T106" fmla="*/ 2147483647 w 2451"/>
                <a:gd name="T107" fmla="*/ 2147483647 h 3399"/>
                <a:gd name="T108" fmla="*/ 2147483647 w 2451"/>
                <a:gd name="T109" fmla="*/ 2147483647 h 3399"/>
                <a:gd name="T110" fmla="*/ 2147483647 w 2451"/>
                <a:gd name="T111" fmla="*/ 2147483647 h 3399"/>
                <a:gd name="T112" fmla="*/ 2147483647 w 2451"/>
                <a:gd name="T113" fmla="*/ 2147483647 h 3399"/>
                <a:gd name="T114" fmla="*/ 2147483647 w 2451"/>
                <a:gd name="T115" fmla="*/ 2147483647 h 3399"/>
                <a:gd name="T116" fmla="*/ 2147483647 w 2451"/>
                <a:gd name="T117" fmla="*/ 2147483647 h 3399"/>
                <a:gd name="T118" fmla="*/ 2147483647 w 2451"/>
                <a:gd name="T119" fmla="*/ 2147483647 h 3399"/>
                <a:gd name="T120" fmla="*/ 2147483647 w 2451"/>
                <a:gd name="T121" fmla="*/ 1879819476 h 3399"/>
                <a:gd name="T122" fmla="*/ 2147483647 w 2451"/>
                <a:gd name="T123" fmla="*/ 1675740494 h 3399"/>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1 256"/>
                <a:gd name="T184" fmla="*/ 0 1 256"/>
                <a:gd name="T185" fmla="*/ 0 1 256"/>
                <a:gd name="T186" fmla="*/ 0 w 2451"/>
                <a:gd name="T187" fmla="*/ 0 h 3399"/>
                <a:gd name="T188" fmla="*/ 0 w 2451"/>
                <a:gd name="T189" fmla="*/ 0 h 3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51" h="3399">
                  <a:moveTo>
                    <a:pt x="2156" y="571"/>
                  </a:moveTo>
                  <a:lnTo>
                    <a:pt x="2168" y="565"/>
                  </a:lnTo>
                  <a:lnTo>
                    <a:pt x="2174" y="554"/>
                  </a:lnTo>
                  <a:lnTo>
                    <a:pt x="2192" y="548"/>
                  </a:lnTo>
                  <a:lnTo>
                    <a:pt x="2203" y="542"/>
                  </a:lnTo>
                  <a:lnTo>
                    <a:pt x="2221" y="495"/>
                  </a:lnTo>
                  <a:lnTo>
                    <a:pt x="2245" y="436"/>
                  </a:lnTo>
                  <a:lnTo>
                    <a:pt x="2256" y="418"/>
                  </a:lnTo>
                  <a:lnTo>
                    <a:pt x="2268" y="389"/>
                  </a:lnTo>
                  <a:lnTo>
                    <a:pt x="2292" y="371"/>
                  </a:lnTo>
                  <a:lnTo>
                    <a:pt x="2298" y="330"/>
                  </a:lnTo>
                  <a:lnTo>
                    <a:pt x="2304" y="289"/>
                  </a:lnTo>
                  <a:lnTo>
                    <a:pt x="2333" y="218"/>
                  </a:lnTo>
                  <a:lnTo>
                    <a:pt x="2368" y="118"/>
                  </a:lnTo>
                  <a:lnTo>
                    <a:pt x="2416" y="6"/>
                  </a:lnTo>
                  <a:lnTo>
                    <a:pt x="2357" y="6"/>
                  </a:lnTo>
                  <a:lnTo>
                    <a:pt x="2351" y="29"/>
                  </a:lnTo>
                  <a:lnTo>
                    <a:pt x="2309" y="141"/>
                  </a:lnTo>
                  <a:lnTo>
                    <a:pt x="2245" y="377"/>
                  </a:lnTo>
                  <a:lnTo>
                    <a:pt x="2239" y="383"/>
                  </a:lnTo>
                  <a:lnTo>
                    <a:pt x="2221" y="389"/>
                  </a:lnTo>
                  <a:lnTo>
                    <a:pt x="2192" y="436"/>
                  </a:lnTo>
                  <a:lnTo>
                    <a:pt x="2156" y="495"/>
                  </a:lnTo>
                  <a:lnTo>
                    <a:pt x="2109" y="571"/>
                  </a:lnTo>
                  <a:lnTo>
                    <a:pt x="2068" y="654"/>
                  </a:lnTo>
                  <a:lnTo>
                    <a:pt x="2021" y="754"/>
                  </a:lnTo>
                  <a:lnTo>
                    <a:pt x="1980" y="825"/>
                  </a:lnTo>
                  <a:lnTo>
                    <a:pt x="1956" y="825"/>
                  </a:lnTo>
                  <a:lnTo>
                    <a:pt x="1932" y="825"/>
                  </a:lnTo>
                  <a:lnTo>
                    <a:pt x="1873" y="901"/>
                  </a:lnTo>
                  <a:lnTo>
                    <a:pt x="1767" y="1043"/>
                  </a:lnTo>
                  <a:lnTo>
                    <a:pt x="1726" y="1066"/>
                  </a:lnTo>
                  <a:lnTo>
                    <a:pt x="1703" y="1078"/>
                  </a:lnTo>
                  <a:lnTo>
                    <a:pt x="1685" y="1107"/>
                  </a:lnTo>
                  <a:lnTo>
                    <a:pt x="1644" y="1166"/>
                  </a:lnTo>
                  <a:lnTo>
                    <a:pt x="1591" y="1231"/>
                  </a:lnTo>
                  <a:lnTo>
                    <a:pt x="1538" y="1284"/>
                  </a:lnTo>
                  <a:lnTo>
                    <a:pt x="1467" y="1355"/>
                  </a:lnTo>
                  <a:lnTo>
                    <a:pt x="1432" y="1355"/>
                  </a:lnTo>
                  <a:lnTo>
                    <a:pt x="1384" y="1355"/>
                  </a:lnTo>
                  <a:lnTo>
                    <a:pt x="1343" y="1343"/>
                  </a:lnTo>
                  <a:lnTo>
                    <a:pt x="1278" y="1320"/>
                  </a:lnTo>
                  <a:lnTo>
                    <a:pt x="1255" y="1296"/>
                  </a:lnTo>
                  <a:lnTo>
                    <a:pt x="1231" y="1278"/>
                  </a:lnTo>
                  <a:lnTo>
                    <a:pt x="1208" y="1237"/>
                  </a:lnTo>
                  <a:lnTo>
                    <a:pt x="1190" y="1196"/>
                  </a:lnTo>
                  <a:lnTo>
                    <a:pt x="1172" y="1161"/>
                  </a:lnTo>
                  <a:lnTo>
                    <a:pt x="1143" y="1125"/>
                  </a:lnTo>
                  <a:lnTo>
                    <a:pt x="1119" y="1096"/>
                  </a:lnTo>
                  <a:lnTo>
                    <a:pt x="1113" y="1078"/>
                  </a:lnTo>
                  <a:lnTo>
                    <a:pt x="1102" y="1060"/>
                  </a:lnTo>
                  <a:lnTo>
                    <a:pt x="1090" y="996"/>
                  </a:lnTo>
                  <a:lnTo>
                    <a:pt x="1072" y="943"/>
                  </a:lnTo>
                  <a:lnTo>
                    <a:pt x="1054" y="842"/>
                  </a:lnTo>
                  <a:lnTo>
                    <a:pt x="1013" y="648"/>
                  </a:lnTo>
                  <a:lnTo>
                    <a:pt x="1031" y="542"/>
                  </a:lnTo>
                  <a:lnTo>
                    <a:pt x="1037" y="495"/>
                  </a:lnTo>
                  <a:lnTo>
                    <a:pt x="1049" y="436"/>
                  </a:lnTo>
                  <a:lnTo>
                    <a:pt x="1054" y="412"/>
                  </a:lnTo>
                  <a:lnTo>
                    <a:pt x="1054" y="377"/>
                  </a:lnTo>
                  <a:lnTo>
                    <a:pt x="1054" y="312"/>
                  </a:lnTo>
                  <a:lnTo>
                    <a:pt x="1049" y="253"/>
                  </a:lnTo>
                  <a:lnTo>
                    <a:pt x="1043" y="171"/>
                  </a:lnTo>
                  <a:lnTo>
                    <a:pt x="1031" y="76"/>
                  </a:lnTo>
                  <a:lnTo>
                    <a:pt x="1019" y="29"/>
                  </a:lnTo>
                  <a:lnTo>
                    <a:pt x="1013" y="0"/>
                  </a:lnTo>
                  <a:lnTo>
                    <a:pt x="1001" y="0"/>
                  </a:lnTo>
                  <a:lnTo>
                    <a:pt x="972" y="0"/>
                  </a:lnTo>
                  <a:lnTo>
                    <a:pt x="990" y="35"/>
                  </a:lnTo>
                  <a:lnTo>
                    <a:pt x="990" y="65"/>
                  </a:lnTo>
                  <a:lnTo>
                    <a:pt x="990" y="118"/>
                  </a:lnTo>
                  <a:lnTo>
                    <a:pt x="984" y="159"/>
                  </a:lnTo>
                  <a:lnTo>
                    <a:pt x="990" y="212"/>
                  </a:lnTo>
                  <a:lnTo>
                    <a:pt x="1001" y="289"/>
                  </a:lnTo>
                  <a:lnTo>
                    <a:pt x="1001" y="336"/>
                  </a:lnTo>
                  <a:lnTo>
                    <a:pt x="1001" y="383"/>
                  </a:lnTo>
                  <a:lnTo>
                    <a:pt x="996" y="395"/>
                  </a:lnTo>
                  <a:lnTo>
                    <a:pt x="990" y="418"/>
                  </a:lnTo>
                  <a:lnTo>
                    <a:pt x="966" y="454"/>
                  </a:lnTo>
                  <a:lnTo>
                    <a:pt x="966" y="524"/>
                  </a:lnTo>
                  <a:lnTo>
                    <a:pt x="966" y="607"/>
                  </a:lnTo>
                  <a:lnTo>
                    <a:pt x="966" y="636"/>
                  </a:lnTo>
                  <a:lnTo>
                    <a:pt x="960" y="654"/>
                  </a:lnTo>
                  <a:lnTo>
                    <a:pt x="966" y="672"/>
                  </a:lnTo>
                  <a:lnTo>
                    <a:pt x="972" y="730"/>
                  </a:lnTo>
                  <a:lnTo>
                    <a:pt x="996" y="801"/>
                  </a:lnTo>
                  <a:lnTo>
                    <a:pt x="1007" y="866"/>
                  </a:lnTo>
                  <a:lnTo>
                    <a:pt x="1019" y="931"/>
                  </a:lnTo>
                  <a:lnTo>
                    <a:pt x="1031" y="966"/>
                  </a:lnTo>
                  <a:lnTo>
                    <a:pt x="1043" y="990"/>
                  </a:lnTo>
                  <a:lnTo>
                    <a:pt x="1049" y="1031"/>
                  </a:lnTo>
                  <a:lnTo>
                    <a:pt x="1060" y="1084"/>
                  </a:lnTo>
                  <a:lnTo>
                    <a:pt x="1143" y="1255"/>
                  </a:lnTo>
                  <a:lnTo>
                    <a:pt x="1149" y="1290"/>
                  </a:lnTo>
                  <a:lnTo>
                    <a:pt x="1149" y="1320"/>
                  </a:lnTo>
                  <a:lnTo>
                    <a:pt x="1143" y="1396"/>
                  </a:lnTo>
                  <a:lnTo>
                    <a:pt x="1137" y="1408"/>
                  </a:lnTo>
                  <a:lnTo>
                    <a:pt x="1125" y="1408"/>
                  </a:lnTo>
                  <a:lnTo>
                    <a:pt x="1119" y="1408"/>
                  </a:lnTo>
                  <a:lnTo>
                    <a:pt x="1113" y="1414"/>
                  </a:lnTo>
                  <a:lnTo>
                    <a:pt x="1119" y="1420"/>
                  </a:lnTo>
                  <a:lnTo>
                    <a:pt x="1125" y="1426"/>
                  </a:lnTo>
                  <a:lnTo>
                    <a:pt x="1125" y="1443"/>
                  </a:lnTo>
                  <a:lnTo>
                    <a:pt x="1125" y="1455"/>
                  </a:lnTo>
                  <a:lnTo>
                    <a:pt x="1113" y="1467"/>
                  </a:lnTo>
                  <a:lnTo>
                    <a:pt x="1096" y="1473"/>
                  </a:lnTo>
                  <a:lnTo>
                    <a:pt x="1102" y="1485"/>
                  </a:lnTo>
                  <a:lnTo>
                    <a:pt x="1102" y="1490"/>
                  </a:lnTo>
                  <a:lnTo>
                    <a:pt x="1113" y="1538"/>
                  </a:lnTo>
                  <a:lnTo>
                    <a:pt x="1096" y="1543"/>
                  </a:lnTo>
                  <a:lnTo>
                    <a:pt x="1084" y="1543"/>
                  </a:lnTo>
                  <a:lnTo>
                    <a:pt x="1060" y="1549"/>
                  </a:lnTo>
                  <a:lnTo>
                    <a:pt x="1049" y="1555"/>
                  </a:lnTo>
                  <a:lnTo>
                    <a:pt x="1037" y="1555"/>
                  </a:lnTo>
                  <a:lnTo>
                    <a:pt x="1013" y="1549"/>
                  </a:lnTo>
                  <a:lnTo>
                    <a:pt x="1007" y="1549"/>
                  </a:lnTo>
                  <a:lnTo>
                    <a:pt x="1007" y="1561"/>
                  </a:lnTo>
                  <a:lnTo>
                    <a:pt x="1007" y="1573"/>
                  </a:lnTo>
                  <a:lnTo>
                    <a:pt x="1001" y="1579"/>
                  </a:lnTo>
                  <a:lnTo>
                    <a:pt x="996" y="1585"/>
                  </a:lnTo>
                  <a:lnTo>
                    <a:pt x="990" y="1591"/>
                  </a:lnTo>
                  <a:lnTo>
                    <a:pt x="990" y="1626"/>
                  </a:lnTo>
                  <a:lnTo>
                    <a:pt x="990" y="1644"/>
                  </a:lnTo>
                  <a:lnTo>
                    <a:pt x="1001" y="1644"/>
                  </a:lnTo>
                  <a:lnTo>
                    <a:pt x="1007" y="1644"/>
                  </a:lnTo>
                  <a:lnTo>
                    <a:pt x="1007" y="1638"/>
                  </a:lnTo>
                  <a:lnTo>
                    <a:pt x="1007" y="1626"/>
                  </a:lnTo>
                  <a:lnTo>
                    <a:pt x="1007" y="1614"/>
                  </a:lnTo>
                  <a:lnTo>
                    <a:pt x="1019" y="1614"/>
                  </a:lnTo>
                  <a:lnTo>
                    <a:pt x="1031" y="1602"/>
                  </a:lnTo>
                  <a:lnTo>
                    <a:pt x="1043" y="1591"/>
                  </a:lnTo>
                  <a:lnTo>
                    <a:pt x="1060" y="1579"/>
                  </a:lnTo>
                  <a:lnTo>
                    <a:pt x="1090" y="1579"/>
                  </a:lnTo>
                  <a:lnTo>
                    <a:pt x="1113" y="1579"/>
                  </a:lnTo>
                  <a:lnTo>
                    <a:pt x="1119" y="1579"/>
                  </a:lnTo>
                  <a:lnTo>
                    <a:pt x="1119" y="1591"/>
                  </a:lnTo>
                  <a:lnTo>
                    <a:pt x="1113" y="1632"/>
                  </a:lnTo>
                  <a:lnTo>
                    <a:pt x="1090" y="1644"/>
                  </a:lnTo>
                  <a:lnTo>
                    <a:pt x="1078" y="1655"/>
                  </a:lnTo>
                  <a:lnTo>
                    <a:pt x="1078" y="1661"/>
                  </a:lnTo>
                  <a:lnTo>
                    <a:pt x="1084" y="1667"/>
                  </a:lnTo>
                  <a:lnTo>
                    <a:pt x="1090" y="1673"/>
                  </a:lnTo>
                  <a:lnTo>
                    <a:pt x="1096" y="1679"/>
                  </a:lnTo>
                  <a:lnTo>
                    <a:pt x="1113" y="1673"/>
                  </a:lnTo>
                  <a:lnTo>
                    <a:pt x="1131" y="1679"/>
                  </a:lnTo>
                  <a:lnTo>
                    <a:pt x="1137" y="1685"/>
                  </a:lnTo>
                  <a:lnTo>
                    <a:pt x="1137" y="1691"/>
                  </a:lnTo>
                  <a:lnTo>
                    <a:pt x="1131" y="1708"/>
                  </a:lnTo>
                  <a:lnTo>
                    <a:pt x="1125" y="1726"/>
                  </a:lnTo>
                  <a:lnTo>
                    <a:pt x="1113" y="1756"/>
                  </a:lnTo>
                  <a:lnTo>
                    <a:pt x="1090" y="1797"/>
                  </a:lnTo>
                  <a:lnTo>
                    <a:pt x="1060" y="1850"/>
                  </a:lnTo>
                  <a:lnTo>
                    <a:pt x="1049" y="1862"/>
                  </a:lnTo>
                  <a:lnTo>
                    <a:pt x="1043" y="1873"/>
                  </a:lnTo>
                  <a:lnTo>
                    <a:pt x="1019" y="1873"/>
                  </a:lnTo>
                  <a:lnTo>
                    <a:pt x="1013" y="1885"/>
                  </a:lnTo>
                  <a:lnTo>
                    <a:pt x="1007" y="1897"/>
                  </a:lnTo>
                  <a:lnTo>
                    <a:pt x="996" y="1926"/>
                  </a:lnTo>
                  <a:lnTo>
                    <a:pt x="984" y="1956"/>
                  </a:lnTo>
                  <a:lnTo>
                    <a:pt x="966" y="2021"/>
                  </a:lnTo>
                  <a:lnTo>
                    <a:pt x="919" y="2097"/>
                  </a:lnTo>
                  <a:lnTo>
                    <a:pt x="866" y="2180"/>
                  </a:lnTo>
                  <a:lnTo>
                    <a:pt x="789" y="2280"/>
                  </a:lnTo>
                  <a:lnTo>
                    <a:pt x="760" y="2309"/>
                  </a:lnTo>
                  <a:lnTo>
                    <a:pt x="748" y="2333"/>
                  </a:lnTo>
                  <a:lnTo>
                    <a:pt x="736" y="2368"/>
                  </a:lnTo>
                  <a:lnTo>
                    <a:pt x="648" y="2486"/>
                  </a:lnTo>
                  <a:lnTo>
                    <a:pt x="630" y="2486"/>
                  </a:lnTo>
                  <a:lnTo>
                    <a:pt x="624" y="2486"/>
                  </a:lnTo>
                  <a:lnTo>
                    <a:pt x="607" y="2486"/>
                  </a:lnTo>
                  <a:lnTo>
                    <a:pt x="595" y="2498"/>
                  </a:lnTo>
                  <a:lnTo>
                    <a:pt x="530" y="2574"/>
                  </a:lnTo>
                  <a:lnTo>
                    <a:pt x="483" y="2645"/>
                  </a:lnTo>
                  <a:lnTo>
                    <a:pt x="436" y="2722"/>
                  </a:lnTo>
                  <a:lnTo>
                    <a:pt x="389" y="2822"/>
                  </a:lnTo>
                  <a:lnTo>
                    <a:pt x="342" y="2887"/>
                  </a:lnTo>
                  <a:lnTo>
                    <a:pt x="265" y="2957"/>
                  </a:lnTo>
                  <a:lnTo>
                    <a:pt x="241" y="2975"/>
                  </a:lnTo>
                  <a:lnTo>
                    <a:pt x="224" y="3010"/>
                  </a:lnTo>
                  <a:lnTo>
                    <a:pt x="218" y="3034"/>
                  </a:lnTo>
                  <a:lnTo>
                    <a:pt x="188" y="3058"/>
                  </a:lnTo>
                  <a:lnTo>
                    <a:pt x="153" y="3099"/>
                  </a:lnTo>
                  <a:lnTo>
                    <a:pt x="129" y="3128"/>
                  </a:lnTo>
                  <a:lnTo>
                    <a:pt x="112" y="3146"/>
                  </a:lnTo>
                  <a:lnTo>
                    <a:pt x="65" y="3264"/>
                  </a:lnTo>
                  <a:lnTo>
                    <a:pt x="41" y="3311"/>
                  </a:lnTo>
                  <a:lnTo>
                    <a:pt x="0" y="3399"/>
                  </a:lnTo>
                  <a:lnTo>
                    <a:pt x="35" y="3358"/>
                  </a:lnTo>
                  <a:lnTo>
                    <a:pt x="47" y="3340"/>
                  </a:lnTo>
                  <a:lnTo>
                    <a:pt x="65" y="3317"/>
                  </a:lnTo>
                  <a:lnTo>
                    <a:pt x="94" y="3305"/>
                  </a:lnTo>
                  <a:lnTo>
                    <a:pt x="94" y="3299"/>
                  </a:lnTo>
                  <a:lnTo>
                    <a:pt x="88" y="3299"/>
                  </a:lnTo>
                  <a:lnTo>
                    <a:pt x="82" y="3293"/>
                  </a:lnTo>
                  <a:lnTo>
                    <a:pt x="82" y="3276"/>
                  </a:lnTo>
                  <a:lnTo>
                    <a:pt x="94" y="3258"/>
                  </a:lnTo>
                  <a:lnTo>
                    <a:pt x="129" y="3228"/>
                  </a:lnTo>
                  <a:lnTo>
                    <a:pt x="147" y="3217"/>
                  </a:lnTo>
                  <a:lnTo>
                    <a:pt x="171" y="3211"/>
                  </a:lnTo>
                  <a:lnTo>
                    <a:pt x="182" y="3205"/>
                  </a:lnTo>
                  <a:lnTo>
                    <a:pt x="188" y="3205"/>
                  </a:lnTo>
                  <a:lnTo>
                    <a:pt x="188" y="3187"/>
                  </a:lnTo>
                  <a:lnTo>
                    <a:pt x="188" y="3164"/>
                  </a:lnTo>
                  <a:lnTo>
                    <a:pt x="200" y="3128"/>
                  </a:lnTo>
                  <a:lnTo>
                    <a:pt x="236" y="3075"/>
                  </a:lnTo>
                  <a:lnTo>
                    <a:pt x="283" y="3022"/>
                  </a:lnTo>
                  <a:lnTo>
                    <a:pt x="353" y="2952"/>
                  </a:lnTo>
                  <a:lnTo>
                    <a:pt x="389" y="2910"/>
                  </a:lnTo>
                  <a:lnTo>
                    <a:pt x="406" y="2875"/>
                  </a:lnTo>
                  <a:lnTo>
                    <a:pt x="424" y="2845"/>
                  </a:lnTo>
                  <a:lnTo>
                    <a:pt x="442" y="2804"/>
                  </a:lnTo>
                  <a:lnTo>
                    <a:pt x="471" y="2763"/>
                  </a:lnTo>
                  <a:lnTo>
                    <a:pt x="518" y="2704"/>
                  </a:lnTo>
                  <a:lnTo>
                    <a:pt x="554" y="2651"/>
                  </a:lnTo>
                  <a:lnTo>
                    <a:pt x="601" y="2604"/>
                  </a:lnTo>
                  <a:lnTo>
                    <a:pt x="689" y="2498"/>
                  </a:lnTo>
                  <a:lnTo>
                    <a:pt x="772" y="2404"/>
                  </a:lnTo>
                  <a:lnTo>
                    <a:pt x="842" y="2309"/>
                  </a:lnTo>
                  <a:lnTo>
                    <a:pt x="913" y="2215"/>
                  </a:lnTo>
                  <a:lnTo>
                    <a:pt x="972" y="2103"/>
                  </a:lnTo>
                  <a:lnTo>
                    <a:pt x="996" y="2044"/>
                  </a:lnTo>
                  <a:lnTo>
                    <a:pt x="1019" y="1985"/>
                  </a:lnTo>
                  <a:lnTo>
                    <a:pt x="1078" y="1879"/>
                  </a:lnTo>
                  <a:lnTo>
                    <a:pt x="1084" y="1879"/>
                  </a:lnTo>
                  <a:lnTo>
                    <a:pt x="1096" y="1879"/>
                  </a:lnTo>
                  <a:lnTo>
                    <a:pt x="1102" y="1873"/>
                  </a:lnTo>
                  <a:lnTo>
                    <a:pt x="1113" y="1850"/>
                  </a:lnTo>
                  <a:lnTo>
                    <a:pt x="1131" y="1809"/>
                  </a:lnTo>
                  <a:lnTo>
                    <a:pt x="1166" y="1708"/>
                  </a:lnTo>
                  <a:lnTo>
                    <a:pt x="1178" y="1703"/>
                  </a:lnTo>
                  <a:lnTo>
                    <a:pt x="1202" y="1685"/>
                  </a:lnTo>
                  <a:lnTo>
                    <a:pt x="1225" y="1679"/>
                  </a:lnTo>
                  <a:lnTo>
                    <a:pt x="1261" y="1679"/>
                  </a:lnTo>
                  <a:lnTo>
                    <a:pt x="1290" y="1691"/>
                  </a:lnTo>
                  <a:lnTo>
                    <a:pt x="1314" y="1714"/>
                  </a:lnTo>
                  <a:lnTo>
                    <a:pt x="1390" y="1767"/>
                  </a:lnTo>
                  <a:lnTo>
                    <a:pt x="1408" y="1791"/>
                  </a:lnTo>
                  <a:lnTo>
                    <a:pt x="1437" y="1826"/>
                  </a:lnTo>
                  <a:lnTo>
                    <a:pt x="1485" y="1885"/>
                  </a:lnTo>
                  <a:lnTo>
                    <a:pt x="1526" y="1938"/>
                  </a:lnTo>
                  <a:lnTo>
                    <a:pt x="1549" y="1974"/>
                  </a:lnTo>
                  <a:lnTo>
                    <a:pt x="1555" y="2015"/>
                  </a:lnTo>
                  <a:lnTo>
                    <a:pt x="1555" y="2021"/>
                  </a:lnTo>
                  <a:lnTo>
                    <a:pt x="1561" y="2021"/>
                  </a:lnTo>
                  <a:lnTo>
                    <a:pt x="1567" y="2027"/>
                  </a:lnTo>
                  <a:lnTo>
                    <a:pt x="1573" y="2032"/>
                  </a:lnTo>
                  <a:lnTo>
                    <a:pt x="1597" y="2068"/>
                  </a:lnTo>
                  <a:lnTo>
                    <a:pt x="1608" y="2109"/>
                  </a:lnTo>
                  <a:lnTo>
                    <a:pt x="1608" y="2133"/>
                  </a:lnTo>
                  <a:lnTo>
                    <a:pt x="1608" y="2144"/>
                  </a:lnTo>
                  <a:lnTo>
                    <a:pt x="1602" y="2156"/>
                  </a:lnTo>
                  <a:lnTo>
                    <a:pt x="1597" y="2180"/>
                  </a:lnTo>
                  <a:lnTo>
                    <a:pt x="1579" y="2186"/>
                  </a:lnTo>
                  <a:lnTo>
                    <a:pt x="1579" y="2192"/>
                  </a:lnTo>
                  <a:lnTo>
                    <a:pt x="1591" y="2192"/>
                  </a:lnTo>
                  <a:lnTo>
                    <a:pt x="1602" y="2192"/>
                  </a:lnTo>
                  <a:lnTo>
                    <a:pt x="1608" y="2197"/>
                  </a:lnTo>
                  <a:lnTo>
                    <a:pt x="1608" y="2215"/>
                  </a:lnTo>
                  <a:lnTo>
                    <a:pt x="1614" y="2233"/>
                  </a:lnTo>
                  <a:lnTo>
                    <a:pt x="1620" y="2245"/>
                  </a:lnTo>
                  <a:lnTo>
                    <a:pt x="1644" y="2250"/>
                  </a:lnTo>
                  <a:lnTo>
                    <a:pt x="1673" y="2250"/>
                  </a:lnTo>
                  <a:lnTo>
                    <a:pt x="1685" y="2262"/>
                  </a:lnTo>
                  <a:lnTo>
                    <a:pt x="1697" y="2268"/>
                  </a:lnTo>
                  <a:lnTo>
                    <a:pt x="1697" y="2274"/>
                  </a:lnTo>
                  <a:lnTo>
                    <a:pt x="1697" y="2280"/>
                  </a:lnTo>
                  <a:lnTo>
                    <a:pt x="1685" y="2292"/>
                  </a:lnTo>
                  <a:lnTo>
                    <a:pt x="1685" y="2303"/>
                  </a:lnTo>
                  <a:lnTo>
                    <a:pt x="1703" y="2309"/>
                  </a:lnTo>
                  <a:lnTo>
                    <a:pt x="1744" y="2327"/>
                  </a:lnTo>
                  <a:lnTo>
                    <a:pt x="1767" y="2356"/>
                  </a:lnTo>
                  <a:lnTo>
                    <a:pt x="1779" y="2398"/>
                  </a:lnTo>
                  <a:lnTo>
                    <a:pt x="1803" y="2457"/>
                  </a:lnTo>
                  <a:lnTo>
                    <a:pt x="1809" y="2463"/>
                  </a:lnTo>
                  <a:lnTo>
                    <a:pt x="1826" y="2463"/>
                  </a:lnTo>
                  <a:lnTo>
                    <a:pt x="1832" y="2474"/>
                  </a:lnTo>
                  <a:lnTo>
                    <a:pt x="1838" y="2480"/>
                  </a:lnTo>
                  <a:lnTo>
                    <a:pt x="1856" y="2504"/>
                  </a:lnTo>
                  <a:lnTo>
                    <a:pt x="1938" y="2586"/>
                  </a:lnTo>
                  <a:lnTo>
                    <a:pt x="2021" y="2645"/>
                  </a:lnTo>
                  <a:lnTo>
                    <a:pt x="2044" y="2669"/>
                  </a:lnTo>
                  <a:lnTo>
                    <a:pt x="2074" y="2704"/>
                  </a:lnTo>
                  <a:lnTo>
                    <a:pt x="2080" y="2710"/>
                  </a:lnTo>
                  <a:lnTo>
                    <a:pt x="2086" y="2704"/>
                  </a:lnTo>
                  <a:lnTo>
                    <a:pt x="2097" y="2698"/>
                  </a:lnTo>
                  <a:lnTo>
                    <a:pt x="2121" y="2698"/>
                  </a:lnTo>
                  <a:lnTo>
                    <a:pt x="2150" y="2716"/>
                  </a:lnTo>
                  <a:lnTo>
                    <a:pt x="2174" y="2745"/>
                  </a:lnTo>
                  <a:lnTo>
                    <a:pt x="2209" y="2792"/>
                  </a:lnTo>
                  <a:lnTo>
                    <a:pt x="2262" y="2863"/>
                  </a:lnTo>
                  <a:lnTo>
                    <a:pt x="2357" y="3005"/>
                  </a:lnTo>
                  <a:lnTo>
                    <a:pt x="2439" y="3134"/>
                  </a:lnTo>
                  <a:lnTo>
                    <a:pt x="2451" y="3134"/>
                  </a:lnTo>
                  <a:lnTo>
                    <a:pt x="2439" y="3122"/>
                  </a:lnTo>
                  <a:lnTo>
                    <a:pt x="2386" y="3040"/>
                  </a:lnTo>
                  <a:lnTo>
                    <a:pt x="2333" y="2934"/>
                  </a:lnTo>
                  <a:lnTo>
                    <a:pt x="2292" y="2875"/>
                  </a:lnTo>
                  <a:lnTo>
                    <a:pt x="2221" y="2787"/>
                  </a:lnTo>
                  <a:lnTo>
                    <a:pt x="2121" y="2657"/>
                  </a:lnTo>
                  <a:lnTo>
                    <a:pt x="2086" y="2622"/>
                  </a:lnTo>
                  <a:lnTo>
                    <a:pt x="2044" y="2580"/>
                  </a:lnTo>
                  <a:lnTo>
                    <a:pt x="1997" y="2521"/>
                  </a:lnTo>
                  <a:lnTo>
                    <a:pt x="1950" y="2451"/>
                  </a:lnTo>
                  <a:lnTo>
                    <a:pt x="1915" y="2386"/>
                  </a:lnTo>
                  <a:lnTo>
                    <a:pt x="1879" y="2315"/>
                  </a:lnTo>
                  <a:lnTo>
                    <a:pt x="1850" y="2250"/>
                  </a:lnTo>
                  <a:lnTo>
                    <a:pt x="1820" y="2197"/>
                  </a:lnTo>
                  <a:lnTo>
                    <a:pt x="1820" y="2156"/>
                  </a:lnTo>
                  <a:lnTo>
                    <a:pt x="1820" y="2144"/>
                  </a:lnTo>
                  <a:lnTo>
                    <a:pt x="1815" y="2144"/>
                  </a:lnTo>
                  <a:lnTo>
                    <a:pt x="1809" y="2139"/>
                  </a:lnTo>
                  <a:lnTo>
                    <a:pt x="1803" y="2121"/>
                  </a:lnTo>
                  <a:lnTo>
                    <a:pt x="1779" y="2091"/>
                  </a:lnTo>
                  <a:lnTo>
                    <a:pt x="1767" y="2056"/>
                  </a:lnTo>
                  <a:lnTo>
                    <a:pt x="1750" y="2032"/>
                  </a:lnTo>
                  <a:lnTo>
                    <a:pt x="1750" y="2021"/>
                  </a:lnTo>
                  <a:lnTo>
                    <a:pt x="1767" y="2009"/>
                  </a:lnTo>
                  <a:lnTo>
                    <a:pt x="1773" y="2003"/>
                  </a:lnTo>
                  <a:lnTo>
                    <a:pt x="1773" y="1985"/>
                  </a:lnTo>
                  <a:lnTo>
                    <a:pt x="1767" y="1979"/>
                  </a:lnTo>
                  <a:lnTo>
                    <a:pt x="1744" y="1979"/>
                  </a:lnTo>
                  <a:lnTo>
                    <a:pt x="1720" y="1979"/>
                  </a:lnTo>
                  <a:lnTo>
                    <a:pt x="1673" y="1921"/>
                  </a:lnTo>
                  <a:lnTo>
                    <a:pt x="1620" y="1856"/>
                  </a:lnTo>
                  <a:lnTo>
                    <a:pt x="1597" y="1826"/>
                  </a:lnTo>
                  <a:lnTo>
                    <a:pt x="1579" y="1803"/>
                  </a:lnTo>
                  <a:lnTo>
                    <a:pt x="1567" y="1785"/>
                  </a:lnTo>
                  <a:lnTo>
                    <a:pt x="1538" y="1750"/>
                  </a:lnTo>
                  <a:lnTo>
                    <a:pt x="1473" y="1679"/>
                  </a:lnTo>
                  <a:lnTo>
                    <a:pt x="1426" y="1626"/>
                  </a:lnTo>
                  <a:lnTo>
                    <a:pt x="1396" y="1596"/>
                  </a:lnTo>
                  <a:lnTo>
                    <a:pt x="1379" y="1561"/>
                  </a:lnTo>
                  <a:lnTo>
                    <a:pt x="1373" y="1532"/>
                  </a:lnTo>
                  <a:lnTo>
                    <a:pt x="1384" y="1508"/>
                  </a:lnTo>
                  <a:lnTo>
                    <a:pt x="1396" y="1496"/>
                  </a:lnTo>
                  <a:lnTo>
                    <a:pt x="1408" y="1490"/>
                  </a:lnTo>
                  <a:lnTo>
                    <a:pt x="1490" y="1414"/>
                  </a:lnTo>
                  <a:lnTo>
                    <a:pt x="1514" y="1402"/>
                  </a:lnTo>
                  <a:lnTo>
                    <a:pt x="1538" y="1384"/>
                  </a:lnTo>
                  <a:lnTo>
                    <a:pt x="1591" y="1367"/>
                  </a:lnTo>
                  <a:lnTo>
                    <a:pt x="1650" y="1337"/>
                  </a:lnTo>
                  <a:lnTo>
                    <a:pt x="1697" y="1331"/>
                  </a:lnTo>
                  <a:lnTo>
                    <a:pt x="1703" y="1331"/>
                  </a:lnTo>
                  <a:lnTo>
                    <a:pt x="1703" y="1320"/>
                  </a:lnTo>
                  <a:lnTo>
                    <a:pt x="1703" y="1267"/>
                  </a:lnTo>
                  <a:lnTo>
                    <a:pt x="1708" y="1243"/>
                  </a:lnTo>
                  <a:lnTo>
                    <a:pt x="1726" y="1225"/>
                  </a:lnTo>
                  <a:lnTo>
                    <a:pt x="1762" y="1184"/>
                  </a:lnTo>
                  <a:lnTo>
                    <a:pt x="1767" y="1172"/>
                  </a:lnTo>
                  <a:lnTo>
                    <a:pt x="1791" y="1190"/>
                  </a:lnTo>
                  <a:lnTo>
                    <a:pt x="1809" y="1190"/>
                  </a:lnTo>
                  <a:lnTo>
                    <a:pt x="1809" y="1184"/>
                  </a:lnTo>
                  <a:lnTo>
                    <a:pt x="1803" y="1161"/>
                  </a:lnTo>
                  <a:lnTo>
                    <a:pt x="1803" y="1155"/>
                  </a:lnTo>
                  <a:lnTo>
                    <a:pt x="1779" y="1149"/>
                  </a:lnTo>
                  <a:lnTo>
                    <a:pt x="1773" y="1143"/>
                  </a:lnTo>
                  <a:lnTo>
                    <a:pt x="1773" y="1131"/>
                  </a:lnTo>
                  <a:lnTo>
                    <a:pt x="1785" y="1107"/>
                  </a:lnTo>
                  <a:lnTo>
                    <a:pt x="1838" y="1013"/>
                  </a:lnTo>
                  <a:lnTo>
                    <a:pt x="1980" y="854"/>
                  </a:lnTo>
                  <a:lnTo>
                    <a:pt x="2038" y="754"/>
                  </a:lnTo>
                  <a:lnTo>
                    <a:pt x="2062" y="725"/>
                  </a:lnTo>
                  <a:lnTo>
                    <a:pt x="2091" y="695"/>
                  </a:lnTo>
                  <a:lnTo>
                    <a:pt x="2109" y="683"/>
                  </a:lnTo>
                  <a:lnTo>
                    <a:pt x="2109" y="677"/>
                  </a:lnTo>
                  <a:lnTo>
                    <a:pt x="2109" y="654"/>
                  </a:lnTo>
                  <a:lnTo>
                    <a:pt x="2121" y="642"/>
                  </a:lnTo>
                  <a:lnTo>
                    <a:pt x="2133" y="636"/>
                  </a:lnTo>
                  <a:lnTo>
                    <a:pt x="2139" y="624"/>
                  </a:lnTo>
                  <a:lnTo>
                    <a:pt x="2150" y="601"/>
                  </a:lnTo>
                  <a:lnTo>
                    <a:pt x="2150" y="589"/>
                  </a:lnTo>
                  <a:lnTo>
                    <a:pt x="2150" y="583"/>
                  </a:lnTo>
                  <a:lnTo>
                    <a:pt x="2139" y="571"/>
                  </a:lnTo>
                  <a:lnTo>
                    <a:pt x="2150" y="571"/>
                  </a:lnTo>
                  <a:lnTo>
                    <a:pt x="2156" y="57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1" name="フリーフォーム 10"/>
            <p:cNvSpPr>
              <a:spLocks/>
            </p:cNvSpPr>
            <p:nvPr/>
          </p:nvSpPr>
          <p:spPr bwMode="auto">
            <a:xfrm>
              <a:off x="8207375" y="567848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grpSp>
          <p:nvGrpSpPr>
            <p:cNvPr id="170" name="グループ化 169"/>
            <p:cNvGrpSpPr/>
            <p:nvPr/>
          </p:nvGrpSpPr>
          <p:grpSpPr bwMode="auto">
            <a:xfrm>
              <a:off x="792163" y="615141"/>
              <a:ext cx="7929570" cy="5540686"/>
              <a:chOff x="288" y="432"/>
              <a:chExt cx="5268" cy="3456"/>
            </a:xfrm>
            <a:grpFill/>
          </p:grpSpPr>
          <p:sp>
            <p:nvSpPr>
              <p:cNvPr id="13" name="フリーフォーム 12"/>
              <p:cNvSpPr>
                <a:spLocks/>
              </p:cNvSpPr>
              <p:nvPr/>
            </p:nvSpPr>
            <p:spPr bwMode="auto">
              <a:xfrm>
                <a:off x="288" y="1054"/>
                <a:ext cx="64" cy="64"/>
              </a:xfrm>
              <a:custGeom>
                <a:avLst/>
                <a:gdLst/>
                <a:ahLst/>
                <a:cxnLst>
                  <a:cxn ang="0">
                    <a:pos x="59" y="59"/>
                  </a:cxn>
                  <a:cxn ang="0">
                    <a:pos x="64" y="35"/>
                  </a:cxn>
                  <a:cxn ang="0">
                    <a:pos x="59" y="23"/>
                  </a:cxn>
                  <a:cxn ang="0">
                    <a:pos x="53" y="6"/>
                  </a:cxn>
                  <a:cxn ang="0">
                    <a:pos x="35" y="0"/>
                  </a:cxn>
                  <a:cxn ang="0">
                    <a:pos x="23" y="0"/>
                  </a:cxn>
                  <a:cxn ang="0">
                    <a:pos x="6" y="6"/>
                  </a:cxn>
                  <a:cxn ang="0">
                    <a:pos x="0" y="12"/>
                  </a:cxn>
                  <a:cxn ang="0">
                    <a:pos x="0" y="35"/>
                  </a:cxn>
                  <a:cxn ang="0">
                    <a:pos x="6" y="47"/>
                  </a:cxn>
                  <a:cxn ang="0">
                    <a:pos x="17" y="59"/>
                  </a:cxn>
                  <a:cxn ang="0">
                    <a:pos x="47" y="64"/>
                  </a:cxn>
                  <a:cxn ang="0">
                    <a:pos x="53" y="59"/>
                  </a:cxn>
                  <a:cxn ang="0">
                    <a:pos x="59" y="59"/>
                  </a:cxn>
                </a:cxnLst>
                <a:rect l="0" t="0" r="0" b="0"/>
                <a:pathLst>
                  <a:path w="64" h="64">
                    <a:moveTo>
                      <a:pt x="59" y="59"/>
                    </a:moveTo>
                    <a:lnTo>
                      <a:pt x="64" y="35"/>
                    </a:lnTo>
                    <a:lnTo>
                      <a:pt x="59" y="23"/>
                    </a:lnTo>
                    <a:lnTo>
                      <a:pt x="53" y="6"/>
                    </a:lnTo>
                    <a:lnTo>
                      <a:pt x="35" y="0"/>
                    </a:lnTo>
                    <a:lnTo>
                      <a:pt x="23" y="0"/>
                    </a:lnTo>
                    <a:lnTo>
                      <a:pt x="6" y="6"/>
                    </a:lnTo>
                    <a:lnTo>
                      <a:pt x="0" y="12"/>
                    </a:lnTo>
                    <a:lnTo>
                      <a:pt x="0" y="35"/>
                    </a:lnTo>
                    <a:lnTo>
                      <a:pt x="6" y="47"/>
                    </a:lnTo>
                    <a:lnTo>
                      <a:pt x="17" y="59"/>
                    </a:lnTo>
                    <a:lnTo>
                      <a:pt x="47" y="64"/>
                    </a:lnTo>
                    <a:lnTo>
                      <a:pt x="53" y="59"/>
                    </a:lnTo>
                    <a:lnTo>
                      <a:pt x="59"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 name="フリーフォーム 13"/>
              <p:cNvSpPr>
                <a:spLocks/>
              </p:cNvSpPr>
              <p:nvPr/>
            </p:nvSpPr>
            <p:spPr bwMode="auto">
              <a:xfrm>
                <a:off x="364" y="901"/>
                <a:ext cx="100" cy="135"/>
              </a:xfrm>
              <a:custGeom>
                <a:avLst/>
                <a:gdLst/>
                <a:ahLst/>
                <a:cxnLst>
                  <a:cxn ang="0">
                    <a:pos x="35" y="135"/>
                  </a:cxn>
                  <a:cxn ang="0">
                    <a:pos x="53" y="129"/>
                  </a:cxn>
                  <a:cxn ang="0">
                    <a:pos x="53" y="118"/>
                  </a:cxn>
                  <a:cxn ang="0">
                    <a:pos x="53" y="112"/>
                  </a:cxn>
                  <a:cxn ang="0">
                    <a:pos x="47" y="88"/>
                  </a:cxn>
                  <a:cxn ang="0">
                    <a:pos x="53" y="82"/>
                  </a:cxn>
                  <a:cxn ang="0">
                    <a:pos x="76" y="71"/>
                  </a:cxn>
                  <a:cxn ang="0">
                    <a:pos x="94" y="59"/>
                  </a:cxn>
                  <a:cxn ang="0">
                    <a:pos x="100" y="41"/>
                  </a:cxn>
                  <a:cxn ang="0">
                    <a:pos x="94" y="18"/>
                  </a:cxn>
                  <a:cxn ang="0">
                    <a:pos x="76" y="6"/>
                  </a:cxn>
                  <a:cxn ang="0">
                    <a:pos x="65" y="0"/>
                  </a:cxn>
                  <a:cxn ang="0">
                    <a:pos x="41" y="0"/>
                  </a:cxn>
                  <a:cxn ang="0">
                    <a:pos x="35" y="6"/>
                  </a:cxn>
                  <a:cxn ang="0">
                    <a:pos x="24" y="30"/>
                  </a:cxn>
                  <a:cxn ang="0">
                    <a:pos x="35" y="53"/>
                  </a:cxn>
                  <a:cxn ang="0">
                    <a:pos x="41" y="65"/>
                  </a:cxn>
                  <a:cxn ang="0">
                    <a:pos x="24" y="82"/>
                  </a:cxn>
                  <a:cxn ang="0">
                    <a:pos x="12" y="88"/>
                  </a:cxn>
                  <a:cxn ang="0">
                    <a:pos x="6" y="88"/>
                  </a:cxn>
                  <a:cxn ang="0">
                    <a:pos x="0" y="100"/>
                  </a:cxn>
                  <a:cxn ang="0">
                    <a:pos x="0" y="112"/>
                  </a:cxn>
                  <a:cxn ang="0">
                    <a:pos x="6" y="124"/>
                  </a:cxn>
                  <a:cxn ang="0">
                    <a:pos x="18" y="135"/>
                  </a:cxn>
                  <a:cxn ang="0">
                    <a:pos x="24" y="135"/>
                  </a:cxn>
                  <a:cxn ang="0">
                    <a:pos x="35" y="135"/>
                  </a:cxn>
                </a:cxnLst>
                <a:rect l="0" t="0" r="0" b="0"/>
                <a:pathLst>
                  <a:path w="100" h="135">
                    <a:moveTo>
                      <a:pt x="35" y="135"/>
                    </a:moveTo>
                    <a:lnTo>
                      <a:pt x="53" y="129"/>
                    </a:lnTo>
                    <a:lnTo>
                      <a:pt x="53" y="118"/>
                    </a:lnTo>
                    <a:lnTo>
                      <a:pt x="53" y="112"/>
                    </a:lnTo>
                    <a:lnTo>
                      <a:pt x="47" y="88"/>
                    </a:lnTo>
                    <a:lnTo>
                      <a:pt x="53" y="82"/>
                    </a:lnTo>
                    <a:lnTo>
                      <a:pt x="76" y="71"/>
                    </a:lnTo>
                    <a:lnTo>
                      <a:pt x="94" y="59"/>
                    </a:lnTo>
                    <a:lnTo>
                      <a:pt x="100" y="41"/>
                    </a:lnTo>
                    <a:lnTo>
                      <a:pt x="94" y="18"/>
                    </a:lnTo>
                    <a:lnTo>
                      <a:pt x="76" y="6"/>
                    </a:lnTo>
                    <a:lnTo>
                      <a:pt x="65" y="0"/>
                    </a:lnTo>
                    <a:lnTo>
                      <a:pt x="41" y="0"/>
                    </a:lnTo>
                    <a:lnTo>
                      <a:pt x="35" y="6"/>
                    </a:lnTo>
                    <a:lnTo>
                      <a:pt x="24" y="30"/>
                    </a:lnTo>
                    <a:lnTo>
                      <a:pt x="35" y="53"/>
                    </a:lnTo>
                    <a:lnTo>
                      <a:pt x="41" y="65"/>
                    </a:lnTo>
                    <a:lnTo>
                      <a:pt x="24" y="82"/>
                    </a:lnTo>
                    <a:lnTo>
                      <a:pt x="12" y="88"/>
                    </a:lnTo>
                    <a:lnTo>
                      <a:pt x="6" y="88"/>
                    </a:lnTo>
                    <a:lnTo>
                      <a:pt x="0" y="100"/>
                    </a:lnTo>
                    <a:lnTo>
                      <a:pt x="0" y="112"/>
                    </a:lnTo>
                    <a:lnTo>
                      <a:pt x="6" y="124"/>
                    </a:lnTo>
                    <a:lnTo>
                      <a:pt x="18" y="135"/>
                    </a:lnTo>
                    <a:lnTo>
                      <a:pt x="24" y="135"/>
                    </a:lnTo>
                    <a:lnTo>
                      <a:pt x="35" y="1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 name="フリーフォーム 14"/>
              <p:cNvSpPr>
                <a:spLocks/>
              </p:cNvSpPr>
              <p:nvPr/>
            </p:nvSpPr>
            <p:spPr bwMode="auto">
              <a:xfrm>
                <a:off x="405" y="1095"/>
                <a:ext cx="24" cy="23"/>
              </a:xfrm>
              <a:custGeom>
                <a:avLst/>
                <a:gdLst/>
                <a:ahLst/>
                <a:cxnLst>
                  <a:cxn ang="0">
                    <a:pos x="12" y="23"/>
                  </a:cxn>
                  <a:cxn ang="0">
                    <a:pos x="24" y="18"/>
                  </a:cxn>
                  <a:cxn ang="0">
                    <a:pos x="12" y="6"/>
                  </a:cxn>
                  <a:cxn ang="0">
                    <a:pos x="6" y="0"/>
                  </a:cxn>
                  <a:cxn ang="0">
                    <a:pos x="0" y="0"/>
                  </a:cxn>
                  <a:cxn ang="0">
                    <a:pos x="0" y="6"/>
                  </a:cxn>
                  <a:cxn ang="0">
                    <a:pos x="0" y="18"/>
                  </a:cxn>
                  <a:cxn ang="0">
                    <a:pos x="6" y="23"/>
                  </a:cxn>
                  <a:cxn ang="0">
                    <a:pos x="6" y="23"/>
                  </a:cxn>
                  <a:cxn ang="0">
                    <a:pos x="12" y="23"/>
                  </a:cxn>
                </a:cxnLst>
                <a:rect l="0" t="0" r="0" b="0"/>
                <a:pathLst>
                  <a:path w="24" h="23">
                    <a:moveTo>
                      <a:pt x="12" y="23"/>
                    </a:moveTo>
                    <a:lnTo>
                      <a:pt x="24" y="18"/>
                    </a:lnTo>
                    <a:lnTo>
                      <a:pt x="12" y="6"/>
                    </a:lnTo>
                    <a:lnTo>
                      <a:pt x="6" y="0"/>
                    </a:lnTo>
                    <a:lnTo>
                      <a:pt x="0" y="0"/>
                    </a:lnTo>
                    <a:lnTo>
                      <a:pt x="0" y="6"/>
                    </a:lnTo>
                    <a:lnTo>
                      <a:pt x="0" y="18"/>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 name="フリーフォーム 15"/>
              <p:cNvSpPr>
                <a:spLocks/>
              </p:cNvSpPr>
              <p:nvPr/>
            </p:nvSpPr>
            <p:spPr bwMode="auto">
              <a:xfrm>
                <a:off x="481" y="848"/>
                <a:ext cx="53" cy="53"/>
              </a:xfrm>
              <a:custGeom>
                <a:avLst/>
                <a:gdLst/>
                <a:ahLst/>
                <a:cxnLst>
                  <a:cxn ang="0">
                    <a:pos x="42" y="47"/>
                  </a:cxn>
                  <a:cxn ang="0">
                    <a:pos x="53" y="42"/>
                  </a:cxn>
                  <a:cxn ang="0">
                    <a:pos x="53" y="24"/>
                  </a:cxn>
                  <a:cxn ang="0">
                    <a:pos x="47" y="12"/>
                  </a:cxn>
                  <a:cxn ang="0">
                    <a:pos x="42" y="0"/>
                  </a:cxn>
                  <a:cxn ang="0">
                    <a:pos x="24" y="0"/>
                  </a:cxn>
                  <a:cxn ang="0">
                    <a:pos x="12" y="12"/>
                  </a:cxn>
                  <a:cxn ang="0">
                    <a:pos x="0" y="18"/>
                  </a:cxn>
                  <a:cxn ang="0">
                    <a:pos x="12" y="30"/>
                  </a:cxn>
                  <a:cxn ang="0">
                    <a:pos x="24" y="53"/>
                  </a:cxn>
                  <a:cxn ang="0">
                    <a:pos x="30" y="53"/>
                  </a:cxn>
                  <a:cxn ang="0">
                    <a:pos x="30" y="47"/>
                  </a:cxn>
                  <a:cxn ang="0">
                    <a:pos x="42" y="47"/>
                  </a:cxn>
                </a:cxnLst>
                <a:rect l="0" t="0" r="0" b="0"/>
                <a:pathLst>
                  <a:path w="53" h="53">
                    <a:moveTo>
                      <a:pt x="42" y="47"/>
                    </a:moveTo>
                    <a:lnTo>
                      <a:pt x="53" y="42"/>
                    </a:lnTo>
                    <a:lnTo>
                      <a:pt x="53" y="24"/>
                    </a:lnTo>
                    <a:lnTo>
                      <a:pt x="47" y="12"/>
                    </a:lnTo>
                    <a:lnTo>
                      <a:pt x="42" y="0"/>
                    </a:lnTo>
                    <a:lnTo>
                      <a:pt x="24" y="0"/>
                    </a:lnTo>
                    <a:lnTo>
                      <a:pt x="12" y="12"/>
                    </a:lnTo>
                    <a:lnTo>
                      <a:pt x="0" y="18"/>
                    </a:lnTo>
                    <a:lnTo>
                      <a:pt x="12" y="30"/>
                    </a:lnTo>
                    <a:lnTo>
                      <a:pt x="24" y="53"/>
                    </a:lnTo>
                    <a:lnTo>
                      <a:pt x="30" y="53"/>
                    </a:lnTo>
                    <a:lnTo>
                      <a:pt x="30" y="47"/>
                    </a:lnTo>
                    <a:lnTo>
                      <a:pt x="42"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7" name="フリーフォーム 16"/>
              <p:cNvSpPr>
                <a:spLocks/>
              </p:cNvSpPr>
              <p:nvPr/>
            </p:nvSpPr>
            <p:spPr bwMode="auto">
              <a:xfrm>
                <a:off x="435" y="749"/>
                <a:ext cx="29" cy="35"/>
              </a:xfrm>
              <a:custGeom>
                <a:avLst/>
                <a:gdLst/>
                <a:ahLst/>
                <a:cxnLst>
                  <a:cxn ang="0">
                    <a:pos x="23" y="29"/>
                  </a:cxn>
                  <a:cxn ang="0">
                    <a:pos x="29" y="23"/>
                  </a:cxn>
                  <a:cxn ang="0">
                    <a:pos x="23" y="11"/>
                  </a:cxn>
                  <a:cxn ang="0">
                    <a:pos x="5" y="0"/>
                  </a:cxn>
                  <a:cxn ang="0">
                    <a:pos x="0" y="17"/>
                  </a:cxn>
                  <a:cxn ang="0">
                    <a:pos x="5" y="29"/>
                  </a:cxn>
                  <a:cxn ang="0">
                    <a:pos x="11" y="35"/>
                  </a:cxn>
                  <a:cxn ang="0">
                    <a:pos x="11" y="29"/>
                  </a:cxn>
                  <a:cxn ang="0">
                    <a:pos x="23" y="29"/>
                  </a:cxn>
                </a:cxnLst>
                <a:rect l="0" t="0" r="0" b="0"/>
                <a:pathLst>
                  <a:path w="29" h="35">
                    <a:moveTo>
                      <a:pt x="23" y="29"/>
                    </a:moveTo>
                    <a:lnTo>
                      <a:pt x="29" y="23"/>
                    </a:lnTo>
                    <a:lnTo>
                      <a:pt x="23" y="11"/>
                    </a:lnTo>
                    <a:lnTo>
                      <a:pt x="5" y="0"/>
                    </a:lnTo>
                    <a:lnTo>
                      <a:pt x="0" y="17"/>
                    </a:lnTo>
                    <a:lnTo>
                      <a:pt x="5" y="29"/>
                    </a:lnTo>
                    <a:lnTo>
                      <a:pt x="11" y="35"/>
                    </a:lnTo>
                    <a:lnTo>
                      <a:pt x="11" y="29"/>
                    </a:lnTo>
                    <a:lnTo>
                      <a:pt x="23"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8" name="フリーフォーム 17"/>
              <p:cNvSpPr>
                <a:spLocks/>
              </p:cNvSpPr>
              <p:nvPr/>
            </p:nvSpPr>
            <p:spPr bwMode="auto">
              <a:xfrm>
                <a:off x="476" y="620"/>
                <a:ext cx="52" cy="23"/>
              </a:xfrm>
              <a:custGeom>
                <a:avLst/>
                <a:gdLst/>
                <a:ahLst/>
                <a:cxnLst>
                  <a:cxn ang="0">
                    <a:pos x="5" y="23"/>
                  </a:cxn>
                  <a:cxn ang="0">
                    <a:pos x="35" y="17"/>
                  </a:cxn>
                  <a:cxn ang="0">
                    <a:pos x="52" y="0"/>
                  </a:cxn>
                  <a:cxn ang="0">
                    <a:pos x="23" y="6"/>
                  </a:cxn>
                  <a:cxn ang="0">
                    <a:pos x="5" y="17"/>
                  </a:cxn>
                  <a:cxn ang="0">
                    <a:pos x="0" y="23"/>
                  </a:cxn>
                  <a:cxn ang="0">
                    <a:pos x="0" y="23"/>
                  </a:cxn>
                  <a:cxn ang="0">
                    <a:pos x="5" y="23"/>
                  </a:cxn>
                </a:cxnLst>
                <a:rect l="0" t="0" r="0" b="0"/>
                <a:pathLst>
                  <a:path w="52" h="23">
                    <a:moveTo>
                      <a:pt x="5" y="23"/>
                    </a:moveTo>
                    <a:lnTo>
                      <a:pt x="35" y="17"/>
                    </a:lnTo>
                    <a:lnTo>
                      <a:pt x="52" y="0"/>
                    </a:lnTo>
                    <a:lnTo>
                      <a:pt x="23" y="6"/>
                    </a:lnTo>
                    <a:lnTo>
                      <a:pt x="5" y="17"/>
                    </a:lnTo>
                    <a:lnTo>
                      <a:pt x="0" y="23"/>
                    </a:lnTo>
                    <a:lnTo>
                      <a:pt x="0" y="23"/>
                    </a:lnTo>
                    <a:lnTo>
                      <a:pt x="5"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9" name="フリーフォーム 18"/>
              <p:cNvSpPr>
                <a:spLocks/>
              </p:cNvSpPr>
              <p:nvPr/>
            </p:nvSpPr>
            <p:spPr bwMode="auto">
              <a:xfrm>
                <a:off x="1279" y="637"/>
                <a:ext cx="77" cy="71"/>
              </a:xfrm>
              <a:custGeom>
                <a:avLst/>
                <a:gdLst/>
                <a:ahLst/>
                <a:cxnLst>
                  <a:cxn ang="0">
                    <a:pos x="65" y="65"/>
                  </a:cxn>
                  <a:cxn ang="0">
                    <a:pos x="71" y="53"/>
                  </a:cxn>
                  <a:cxn ang="0">
                    <a:pos x="77" y="41"/>
                  </a:cxn>
                  <a:cxn ang="0">
                    <a:pos x="71" y="12"/>
                  </a:cxn>
                  <a:cxn ang="0">
                    <a:pos x="59" y="0"/>
                  </a:cxn>
                  <a:cxn ang="0">
                    <a:pos x="30" y="0"/>
                  </a:cxn>
                  <a:cxn ang="0">
                    <a:pos x="6" y="12"/>
                  </a:cxn>
                  <a:cxn ang="0">
                    <a:pos x="0" y="18"/>
                  </a:cxn>
                  <a:cxn ang="0">
                    <a:pos x="6" y="35"/>
                  </a:cxn>
                  <a:cxn ang="0">
                    <a:pos x="18" y="53"/>
                  </a:cxn>
                  <a:cxn ang="0">
                    <a:pos x="30" y="65"/>
                  </a:cxn>
                  <a:cxn ang="0">
                    <a:pos x="41" y="71"/>
                  </a:cxn>
                  <a:cxn ang="0">
                    <a:pos x="59" y="65"/>
                  </a:cxn>
                  <a:cxn ang="0">
                    <a:pos x="65" y="65"/>
                  </a:cxn>
                </a:cxnLst>
                <a:rect l="0" t="0" r="0" b="0"/>
                <a:pathLst>
                  <a:path w="77" h="71">
                    <a:moveTo>
                      <a:pt x="65" y="65"/>
                    </a:moveTo>
                    <a:lnTo>
                      <a:pt x="71" y="53"/>
                    </a:lnTo>
                    <a:lnTo>
                      <a:pt x="77" y="41"/>
                    </a:lnTo>
                    <a:lnTo>
                      <a:pt x="71" y="12"/>
                    </a:lnTo>
                    <a:lnTo>
                      <a:pt x="59" y="0"/>
                    </a:lnTo>
                    <a:lnTo>
                      <a:pt x="30" y="0"/>
                    </a:lnTo>
                    <a:lnTo>
                      <a:pt x="6" y="12"/>
                    </a:lnTo>
                    <a:lnTo>
                      <a:pt x="0" y="18"/>
                    </a:lnTo>
                    <a:lnTo>
                      <a:pt x="6" y="35"/>
                    </a:lnTo>
                    <a:lnTo>
                      <a:pt x="18" y="53"/>
                    </a:lnTo>
                    <a:lnTo>
                      <a:pt x="30" y="65"/>
                    </a:lnTo>
                    <a:lnTo>
                      <a:pt x="41" y="71"/>
                    </a:lnTo>
                    <a:lnTo>
                      <a:pt x="59" y="65"/>
                    </a:lnTo>
                    <a:lnTo>
                      <a:pt x="65"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0" name="フリーフォーム 19"/>
              <p:cNvSpPr>
                <a:spLocks/>
              </p:cNvSpPr>
              <p:nvPr/>
            </p:nvSpPr>
            <p:spPr bwMode="auto">
              <a:xfrm>
                <a:off x="1561" y="995"/>
                <a:ext cx="94" cy="123"/>
              </a:xfrm>
              <a:custGeom>
                <a:avLst/>
                <a:gdLst/>
                <a:ahLst/>
                <a:cxnLst>
                  <a:cxn ang="0">
                    <a:pos x="64" y="118"/>
                  </a:cxn>
                  <a:cxn ang="0">
                    <a:pos x="82" y="88"/>
                  </a:cxn>
                  <a:cxn ang="0">
                    <a:pos x="94" y="71"/>
                  </a:cxn>
                  <a:cxn ang="0">
                    <a:pos x="82" y="53"/>
                  </a:cxn>
                  <a:cxn ang="0">
                    <a:pos x="76" y="35"/>
                  </a:cxn>
                  <a:cxn ang="0">
                    <a:pos x="64" y="24"/>
                  </a:cxn>
                  <a:cxn ang="0">
                    <a:pos x="41" y="0"/>
                  </a:cxn>
                  <a:cxn ang="0">
                    <a:pos x="35" y="0"/>
                  </a:cxn>
                  <a:cxn ang="0">
                    <a:pos x="29" y="0"/>
                  </a:cxn>
                  <a:cxn ang="0">
                    <a:pos x="6" y="24"/>
                  </a:cxn>
                  <a:cxn ang="0">
                    <a:pos x="0" y="41"/>
                  </a:cxn>
                  <a:cxn ang="0">
                    <a:pos x="6" y="65"/>
                  </a:cxn>
                  <a:cxn ang="0">
                    <a:pos x="12" y="100"/>
                  </a:cxn>
                  <a:cxn ang="0">
                    <a:pos x="35" y="123"/>
                  </a:cxn>
                  <a:cxn ang="0">
                    <a:pos x="47" y="123"/>
                  </a:cxn>
                  <a:cxn ang="0">
                    <a:pos x="53" y="118"/>
                  </a:cxn>
                  <a:cxn ang="0">
                    <a:pos x="64" y="118"/>
                  </a:cxn>
                </a:cxnLst>
                <a:rect l="0" t="0" r="0" b="0"/>
                <a:pathLst>
                  <a:path w="94" h="123">
                    <a:moveTo>
                      <a:pt x="64" y="118"/>
                    </a:moveTo>
                    <a:lnTo>
                      <a:pt x="82" y="88"/>
                    </a:lnTo>
                    <a:lnTo>
                      <a:pt x="94" y="71"/>
                    </a:lnTo>
                    <a:lnTo>
                      <a:pt x="82" y="53"/>
                    </a:lnTo>
                    <a:lnTo>
                      <a:pt x="76" y="35"/>
                    </a:lnTo>
                    <a:lnTo>
                      <a:pt x="64" y="24"/>
                    </a:lnTo>
                    <a:lnTo>
                      <a:pt x="41" y="0"/>
                    </a:lnTo>
                    <a:lnTo>
                      <a:pt x="35" y="0"/>
                    </a:lnTo>
                    <a:lnTo>
                      <a:pt x="29" y="0"/>
                    </a:lnTo>
                    <a:lnTo>
                      <a:pt x="6" y="24"/>
                    </a:lnTo>
                    <a:lnTo>
                      <a:pt x="0" y="41"/>
                    </a:lnTo>
                    <a:lnTo>
                      <a:pt x="6" y="65"/>
                    </a:lnTo>
                    <a:lnTo>
                      <a:pt x="12" y="100"/>
                    </a:lnTo>
                    <a:lnTo>
                      <a:pt x="35" y="123"/>
                    </a:lnTo>
                    <a:lnTo>
                      <a:pt x="47" y="123"/>
                    </a:lnTo>
                    <a:lnTo>
                      <a:pt x="53" y="118"/>
                    </a:lnTo>
                    <a:lnTo>
                      <a:pt x="64" y="1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1" name="フリーフォーム 20"/>
              <p:cNvSpPr>
                <a:spLocks/>
              </p:cNvSpPr>
              <p:nvPr/>
            </p:nvSpPr>
            <p:spPr bwMode="auto">
              <a:xfrm>
                <a:off x="1338" y="555"/>
                <a:ext cx="23" cy="41"/>
              </a:xfrm>
              <a:custGeom>
                <a:avLst/>
                <a:gdLst/>
                <a:ahLst/>
                <a:cxnLst>
                  <a:cxn ang="0">
                    <a:pos x="6" y="41"/>
                  </a:cxn>
                  <a:cxn ang="0">
                    <a:pos x="18" y="24"/>
                  </a:cxn>
                  <a:cxn ang="0">
                    <a:pos x="23" y="6"/>
                  </a:cxn>
                  <a:cxn ang="0">
                    <a:pos x="18" y="0"/>
                  </a:cxn>
                  <a:cxn ang="0">
                    <a:pos x="12" y="6"/>
                  </a:cxn>
                  <a:cxn ang="0">
                    <a:pos x="0" y="29"/>
                  </a:cxn>
                  <a:cxn ang="0">
                    <a:pos x="0" y="41"/>
                  </a:cxn>
                  <a:cxn ang="0">
                    <a:pos x="0" y="41"/>
                  </a:cxn>
                  <a:cxn ang="0">
                    <a:pos x="6" y="41"/>
                  </a:cxn>
                </a:cxnLst>
                <a:rect l="0" t="0" r="0" b="0"/>
                <a:pathLst>
                  <a:path w="23" h="41">
                    <a:moveTo>
                      <a:pt x="6" y="41"/>
                    </a:moveTo>
                    <a:lnTo>
                      <a:pt x="18" y="24"/>
                    </a:lnTo>
                    <a:lnTo>
                      <a:pt x="23" y="6"/>
                    </a:lnTo>
                    <a:lnTo>
                      <a:pt x="18" y="0"/>
                    </a:lnTo>
                    <a:lnTo>
                      <a:pt x="12" y="6"/>
                    </a:lnTo>
                    <a:lnTo>
                      <a:pt x="0" y="29"/>
                    </a:lnTo>
                    <a:lnTo>
                      <a:pt x="0" y="41"/>
                    </a:lnTo>
                    <a:lnTo>
                      <a:pt x="0" y="41"/>
                    </a:lnTo>
                    <a:lnTo>
                      <a:pt x="6"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2" name="フリーフォーム 21"/>
              <p:cNvSpPr>
                <a:spLocks/>
              </p:cNvSpPr>
              <p:nvPr/>
            </p:nvSpPr>
            <p:spPr bwMode="auto">
              <a:xfrm>
                <a:off x="1414" y="584"/>
                <a:ext cx="12" cy="6"/>
              </a:xfrm>
              <a:custGeom>
                <a:avLst/>
                <a:gdLst/>
                <a:ahLst/>
                <a:cxnLst>
                  <a:cxn ang="0">
                    <a:pos x="6" y="6"/>
                  </a:cxn>
                  <a:cxn ang="0">
                    <a:pos x="12" y="0"/>
                  </a:cxn>
                  <a:cxn ang="0">
                    <a:pos x="0" y="6"/>
                  </a:cxn>
                  <a:cxn ang="0">
                    <a:pos x="0" y="6"/>
                  </a:cxn>
                  <a:cxn ang="0">
                    <a:pos x="6" y="6"/>
                  </a:cxn>
                </a:cxnLst>
                <a:rect l="0" t="0" r="0" b="0"/>
                <a:pathLst>
                  <a:path w="12" h="6">
                    <a:moveTo>
                      <a:pt x="6" y="6"/>
                    </a:moveTo>
                    <a:lnTo>
                      <a:pt x="12" y="0"/>
                    </a:lnTo>
                    <a:lnTo>
                      <a:pt x="0" y="6"/>
                    </a:lnTo>
                    <a:lnTo>
                      <a:pt x="0" y="6"/>
                    </a:lnTo>
                    <a:lnTo>
                      <a:pt x="6" y="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3" name="フリーフォーム 22"/>
              <p:cNvSpPr>
                <a:spLocks/>
              </p:cNvSpPr>
              <p:nvPr/>
            </p:nvSpPr>
            <p:spPr bwMode="auto">
              <a:xfrm>
                <a:off x="1373" y="690"/>
                <a:ext cx="12" cy="18"/>
              </a:xfrm>
              <a:custGeom>
                <a:avLst/>
                <a:gdLst/>
                <a:ahLst/>
                <a:cxnLst>
                  <a:cxn ang="0">
                    <a:pos x="6" y="18"/>
                  </a:cxn>
                  <a:cxn ang="0">
                    <a:pos x="12" y="12"/>
                  </a:cxn>
                  <a:cxn ang="0">
                    <a:pos x="12" y="0"/>
                  </a:cxn>
                  <a:cxn ang="0">
                    <a:pos x="6" y="0"/>
                  </a:cxn>
                  <a:cxn ang="0">
                    <a:pos x="0" y="12"/>
                  </a:cxn>
                  <a:cxn ang="0">
                    <a:pos x="0" y="18"/>
                  </a:cxn>
                  <a:cxn ang="0">
                    <a:pos x="6" y="18"/>
                  </a:cxn>
                </a:cxnLst>
                <a:rect l="0" t="0" r="0" b="0"/>
                <a:pathLst>
                  <a:path w="12" h="18">
                    <a:moveTo>
                      <a:pt x="6" y="18"/>
                    </a:moveTo>
                    <a:lnTo>
                      <a:pt x="12" y="12"/>
                    </a:lnTo>
                    <a:lnTo>
                      <a:pt x="12" y="0"/>
                    </a:lnTo>
                    <a:lnTo>
                      <a:pt x="6" y="0"/>
                    </a:lnTo>
                    <a:lnTo>
                      <a:pt x="0" y="12"/>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4" name="フリーフォーム 23"/>
              <p:cNvSpPr>
                <a:spLocks/>
              </p:cNvSpPr>
              <p:nvPr/>
            </p:nvSpPr>
            <p:spPr bwMode="auto">
              <a:xfrm>
                <a:off x="1766" y="960"/>
                <a:ext cx="59" cy="70"/>
              </a:xfrm>
              <a:custGeom>
                <a:avLst/>
                <a:gdLst/>
                <a:ahLst/>
                <a:cxnLst>
                  <a:cxn ang="0">
                    <a:pos x="30" y="70"/>
                  </a:cxn>
                  <a:cxn ang="0">
                    <a:pos x="47" y="65"/>
                  </a:cxn>
                  <a:cxn ang="0">
                    <a:pos x="53" y="59"/>
                  </a:cxn>
                  <a:cxn ang="0">
                    <a:pos x="59" y="41"/>
                  </a:cxn>
                  <a:cxn ang="0">
                    <a:pos x="53" y="23"/>
                  </a:cxn>
                  <a:cxn ang="0">
                    <a:pos x="35" y="6"/>
                  </a:cxn>
                  <a:cxn ang="0">
                    <a:pos x="30" y="0"/>
                  </a:cxn>
                  <a:cxn ang="0">
                    <a:pos x="18" y="6"/>
                  </a:cxn>
                  <a:cxn ang="0">
                    <a:pos x="0" y="29"/>
                  </a:cxn>
                  <a:cxn ang="0">
                    <a:pos x="0" y="53"/>
                  </a:cxn>
                  <a:cxn ang="0">
                    <a:pos x="18" y="70"/>
                  </a:cxn>
                  <a:cxn ang="0">
                    <a:pos x="24" y="70"/>
                  </a:cxn>
                  <a:cxn ang="0">
                    <a:pos x="30" y="70"/>
                  </a:cxn>
                </a:cxnLst>
                <a:rect l="0" t="0" r="0" b="0"/>
                <a:pathLst>
                  <a:path w="59" h="70">
                    <a:moveTo>
                      <a:pt x="30" y="70"/>
                    </a:moveTo>
                    <a:lnTo>
                      <a:pt x="47" y="65"/>
                    </a:lnTo>
                    <a:lnTo>
                      <a:pt x="53" y="59"/>
                    </a:lnTo>
                    <a:lnTo>
                      <a:pt x="59" y="41"/>
                    </a:lnTo>
                    <a:lnTo>
                      <a:pt x="53" y="23"/>
                    </a:lnTo>
                    <a:lnTo>
                      <a:pt x="35" y="6"/>
                    </a:lnTo>
                    <a:lnTo>
                      <a:pt x="30" y="0"/>
                    </a:lnTo>
                    <a:lnTo>
                      <a:pt x="18" y="6"/>
                    </a:lnTo>
                    <a:lnTo>
                      <a:pt x="0" y="29"/>
                    </a:lnTo>
                    <a:lnTo>
                      <a:pt x="0" y="53"/>
                    </a:lnTo>
                    <a:lnTo>
                      <a:pt x="18" y="70"/>
                    </a:lnTo>
                    <a:lnTo>
                      <a:pt x="24" y="70"/>
                    </a:lnTo>
                    <a:lnTo>
                      <a:pt x="30"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5" name="フリーフォーム 24"/>
              <p:cNvSpPr>
                <a:spLocks/>
              </p:cNvSpPr>
              <p:nvPr/>
            </p:nvSpPr>
            <p:spPr bwMode="auto">
              <a:xfrm>
                <a:off x="1737" y="1113"/>
                <a:ext cx="23" cy="29"/>
              </a:xfrm>
              <a:custGeom>
                <a:avLst/>
                <a:gdLst/>
                <a:ahLst/>
                <a:cxnLst>
                  <a:cxn ang="0">
                    <a:pos x="18" y="29"/>
                  </a:cxn>
                  <a:cxn ang="0">
                    <a:pos x="23" y="17"/>
                  </a:cxn>
                  <a:cxn ang="0">
                    <a:pos x="23" y="5"/>
                  </a:cxn>
                  <a:cxn ang="0">
                    <a:pos x="12" y="0"/>
                  </a:cxn>
                  <a:cxn ang="0">
                    <a:pos x="0" y="0"/>
                  </a:cxn>
                  <a:cxn ang="0">
                    <a:pos x="0" y="11"/>
                  </a:cxn>
                  <a:cxn ang="0">
                    <a:pos x="12" y="29"/>
                  </a:cxn>
                  <a:cxn ang="0">
                    <a:pos x="18" y="29"/>
                  </a:cxn>
                </a:cxnLst>
                <a:rect l="0" t="0" r="0" b="0"/>
                <a:pathLst>
                  <a:path w="23" h="29">
                    <a:moveTo>
                      <a:pt x="18" y="29"/>
                    </a:moveTo>
                    <a:lnTo>
                      <a:pt x="23" y="17"/>
                    </a:lnTo>
                    <a:lnTo>
                      <a:pt x="23" y="5"/>
                    </a:lnTo>
                    <a:lnTo>
                      <a:pt x="12" y="0"/>
                    </a:lnTo>
                    <a:lnTo>
                      <a:pt x="0" y="0"/>
                    </a:lnTo>
                    <a:lnTo>
                      <a:pt x="0" y="11"/>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6" name="フリーフォーム 25"/>
              <p:cNvSpPr>
                <a:spLocks/>
              </p:cNvSpPr>
              <p:nvPr/>
            </p:nvSpPr>
            <p:spPr bwMode="auto">
              <a:xfrm>
                <a:off x="1708" y="1118"/>
                <a:ext cx="17" cy="12"/>
              </a:xfrm>
              <a:custGeom>
                <a:avLst/>
                <a:gdLst/>
                <a:ahLst/>
                <a:cxnLst>
                  <a:cxn ang="0">
                    <a:pos x="11" y="12"/>
                  </a:cxn>
                  <a:cxn ang="0">
                    <a:pos x="17" y="6"/>
                  </a:cxn>
                  <a:cxn ang="0">
                    <a:pos x="11" y="0"/>
                  </a:cxn>
                  <a:cxn ang="0">
                    <a:pos x="0" y="0"/>
                  </a:cxn>
                  <a:cxn ang="0">
                    <a:pos x="0" y="6"/>
                  </a:cxn>
                  <a:cxn ang="0">
                    <a:pos x="0" y="12"/>
                  </a:cxn>
                  <a:cxn ang="0">
                    <a:pos x="0" y="12"/>
                  </a:cxn>
                  <a:cxn ang="0">
                    <a:pos x="11" y="12"/>
                  </a:cxn>
                </a:cxnLst>
                <a:rect l="0" t="0" r="0" b="0"/>
                <a:pathLst>
                  <a:path w="17" h="12">
                    <a:moveTo>
                      <a:pt x="11" y="12"/>
                    </a:moveTo>
                    <a:lnTo>
                      <a:pt x="17" y="6"/>
                    </a:lnTo>
                    <a:lnTo>
                      <a:pt x="11" y="0"/>
                    </a:lnTo>
                    <a:lnTo>
                      <a:pt x="0" y="0"/>
                    </a:lnTo>
                    <a:lnTo>
                      <a:pt x="0" y="6"/>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7" name="フリーフォーム 26"/>
              <p:cNvSpPr>
                <a:spLocks/>
              </p:cNvSpPr>
              <p:nvPr/>
            </p:nvSpPr>
            <p:spPr bwMode="auto">
              <a:xfrm>
                <a:off x="1672" y="1113"/>
                <a:ext cx="18" cy="11"/>
              </a:xfrm>
              <a:custGeom>
                <a:avLst/>
                <a:gdLst/>
                <a:ahLst/>
                <a:cxnLst>
                  <a:cxn ang="0">
                    <a:pos x="12" y="11"/>
                  </a:cxn>
                  <a:cxn ang="0">
                    <a:pos x="18" y="11"/>
                  </a:cxn>
                  <a:cxn ang="0">
                    <a:pos x="12" y="0"/>
                  </a:cxn>
                  <a:cxn ang="0">
                    <a:pos x="0" y="5"/>
                  </a:cxn>
                  <a:cxn ang="0">
                    <a:pos x="0" y="11"/>
                  </a:cxn>
                  <a:cxn ang="0">
                    <a:pos x="12" y="11"/>
                  </a:cxn>
                </a:cxnLst>
                <a:rect l="0" t="0" r="0" b="0"/>
                <a:pathLst>
                  <a:path w="18" h="11">
                    <a:moveTo>
                      <a:pt x="12" y="11"/>
                    </a:moveTo>
                    <a:lnTo>
                      <a:pt x="18" y="11"/>
                    </a:lnTo>
                    <a:lnTo>
                      <a:pt x="12" y="0"/>
                    </a:lnTo>
                    <a:lnTo>
                      <a:pt x="0" y="5"/>
                    </a:lnTo>
                    <a:lnTo>
                      <a:pt x="0" y="11"/>
                    </a:lnTo>
                    <a:lnTo>
                      <a:pt x="12"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8" name="フリーフォーム 27"/>
              <p:cNvSpPr>
                <a:spLocks/>
              </p:cNvSpPr>
              <p:nvPr/>
            </p:nvSpPr>
            <p:spPr bwMode="auto">
              <a:xfrm>
                <a:off x="1696" y="1148"/>
                <a:ext cx="6" cy="12"/>
              </a:xfrm>
              <a:custGeom>
                <a:avLst/>
                <a:gdLst/>
                <a:ahLst/>
                <a:cxnLst>
                  <a:cxn ang="0">
                    <a:pos x="6" y="12"/>
                  </a:cxn>
                  <a:cxn ang="0">
                    <a:pos x="6" y="6"/>
                  </a:cxn>
                  <a:cxn ang="0">
                    <a:pos x="6" y="0"/>
                  </a:cxn>
                  <a:cxn ang="0">
                    <a:pos x="0" y="6"/>
                  </a:cxn>
                  <a:cxn ang="0">
                    <a:pos x="0" y="12"/>
                  </a:cxn>
                  <a:cxn ang="0">
                    <a:pos x="6" y="12"/>
                  </a:cxn>
                </a:cxnLst>
                <a:rect l="0" t="0" r="0" b="0"/>
                <a:pathLst>
                  <a:path w="6" h="12">
                    <a:moveTo>
                      <a:pt x="6" y="12"/>
                    </a:moveTo>
                    <a:lnTo>
                      <a:pt x="6" y="6"/>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9" name="フリーフォーム 28"/>
              <p:cNvSpPr>
                <a:spLocks/>
              </p:cNvSpPr>
              <p:nvPr/>
            </p:nvSpPr>
            <p:spPr bwMode="auto">
              <a:xfrm>
                <a:off x="1408" y="1459"/>
                <a:ext cx="135" cy="82"/>
              </a:xfrm>
              <a:custGeom>
                <a:avLst/>
                <a:gdLst/>
                <a:ahLst/>
                <a:cxnLst>
                  <a:cxn ang="0">
                    <a:pos x="112" y="64"/>
                  </a:cxn>
                  <a:cxn ang="0">
                    <a:pos x="135" y="64"/>
                  </a:cxn>
                  <a:cxn ang="0">
                    <a:pos x="135" y="58"/>
                  </a:cxn>
                  <a:cxn ang="0">
                    <a:pos x="135" y="47"/>
                  </a:cxn>
                  <a:cxn ang="0">
                    <a:pos x="124" y="35"/>
                  </a:cxn>
                  <a:cxn ang="0">
                    <a:pos x="106" y="35"/>
                  </a:cxn>
                  <a:cxn ang="0">
                    <a:pos x="88" y="17"/>
                  </a:cxn>
                  <a:cxn ang="0">
                    <a:pos x="71" y="6"/>
                  </a:cxn>
                  <a:cxn ang="0">
                    <a:pos x="59" y="0"/>
                  </a:cxn>
                  <a:cxn ang="0">
                    <a:pos x="41" y="0"/>
                  </a:cxn>
                  <a:cxn ang="0">
                    <a:pos x="12" y="6"/>
                  </a:cxn>
                  <a:cxn ang="0">
                    <a:pos x="6" y="17"/>
                  </a:cxn>
                  <a:cxn ang="0">
                    <a:pos x="0" y="29"/>
                  </a:cxn>
                  <a:cxn ang="0">
                    <a:pos x="0" y="41"/>
                  </a:cxn>
                  <a:cxn ang="0">
                    <a:pos x="6" y="47"/>
                  </a:cxn>
                  <a:cxn ang="0">
                    <a:pos x="30" y="64"/>
                  </a:cxn>
                  <a:cxn ang="0">
                    <a:pos x="36" y="70"/>
                  </a:cxn>
                  <a:cxn ang="0">
                    <a:pos x="30" y="82"/>
                  </a:cxn>
                  <a:cxn ang="0">
                    <a:pos x="36" y="82"/>
                  </a:cxn>
                  <a:cxn ang="0">
                    <a:pos x="47" y="82"/>
                  </a:cxn>
                  <a:cxn ang="0">
                    <a:pos x="59" y="76"/>
                  </a:cxn>
                  <a:cxn ang="0">
                    <a:pos x="65" y="76"/>
                  </a:cxn>
                  <a:cxn ang="0">
                    <a:pos x="106" y="64"/>
                  </a:cxn>
                  <a:cxn ang="0">
                    <a:pos x="112" y="64"/>
                  </a:cxn>
                </a:cxnLst>
                <a:rect l="0" t="0" r="0" b="0"/>
                <a:pathLst>
                  <a:path w="135" h="82">
                    <a:moveTo>
                      <a:pt x="112" y="64"/>
                    </a:moveTo>
                    <a:lnTo>
                      <a:pt x="135" y="64"/>
                    </a:lnTo>
                    <a:lnTo>
                      <a:pt x="135" y="58"/>
                    </a:lnTo>
                    <a:lnTo>
                      <a:pt x="135" y="47"/>
                    </a:lnTo>
                    <a:lnTo>
                      <a:pt x="124" y="35"/>
                    </a:lnTo>
                    <a:lnTo>
                      <a:pt x="106" y="35"/>
                    </a:lnTo>
                    <a:lnTo>
                      <a:pt x="88" y="17"/>
                    </a:lnTo>
                    <a:lnTo>
                      <a:pt x="71" y="6"/>
                    </a:lnTo>
                    <a:lnTo>
                      <a:pt x="59" y="0"/>
                    </a:lnTo>
                    <a:lnTo>
                      <a:pt x="41" y="0"/>
                    </a:lnTo>
                    <a:lnTo>
                      <a:pt x="12" y="6"/>
                    </a:lnTo>
                    <a:lnTo>
                      <a:pt x="6" y="17"/>
                    </a:lnTo>
                    <a:lnTo>
                      <a:pt x="0" y="29"/>
                    </a:lnTo>
                    <a:lnTo>
                      <a:pt x="0" y="41"/>
                    </a:lnTo>
                    <a:lnTo>
                      <a:pt x="6" y="47"/>
                    </a:lnTo>
                    <a:lnTo>
                      <a:pt x="30" y="64"/>
                    </a:lnTo>
                    <a:lnTo>
                      <a:pt x="36" y="70"/>
                    </a:lnTo>
                    <a:lnTo>
                      <a:pt x="30" y="82"/>
                    </a:lnTo>
                    <a:lnTo>
                      <a:pt x="36" y="82"/>
                    </a:lnTo>
                    <a:lnTo>
                      <a:pt x="47" y="82"/>
                    </a:lnTo>
                    <a:lnTo>
                      <a:pt x="59" y="76"/>
                    </a:lnTo>
                    <a:lnTo>
                      <a:pt x="65" y="76"/>
                    </a:lnTo>
                    <a:lnTo>
                      <a:pt x="106" y="64"/>
                    </a:lnTo>
                    <a:lnTo>
                      <a:pt x="112"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0" name="フリーフォーム 29"/>
              <p:cNvSpPr>
                <a:spLocks/>
              </p:cNvSpPr>
              <p:nvPr/>
            </p:nvSpPr>
            <p:spPr bwMode="auto">
              <a:xfrm>
                <a:off x="1502" y="1676"/>
                <a:ext cx="94" cy="64"/>
              </a:xfrm>
              <a:custGeom>
                <a:avLst/>
                <a:gdLst/>
                <a:ahLst/>
                <a:cxnLst>
                  <a:cxn ang="0">
                    <a:pos x="59" y="64"/>
                  </a:cxn>
                  <a:cxn ang="0">
                    <a:pos x="88" y="47"/>
                  </a:cxn>
                  <a:cxn ang="0">
                    <a:pos x="94" y="35"/>
                  </a:cxn>
                  <a:cxn ang="0">
                    <a:pos x="94" y="23"/>
                  </a:cxn>
                  <a:cxn ang="0">
                    <a:pos x="77" y="6"/>
                  </a:cxn>
                  <a:cxn ang="0">
                    <a:pos x="41" y="0"/>
                  </a:cxn>
                  <a:cxn ang="0">
                    <a:pos x="18" y="6"/>
                  </a:cxn>
                  <a:cxn ang="0">
                    <a:pos x="12" y="12"/>
                  </a:cxn>
                  <a:cxn ang="0">
                    <a:pos x="6" y="17"/>
                  </a:cxn>
                  <a:cxn ang="0">
                    <a:pos x="0" y="35"/>
                  </a:cxn>
                  <a:cxn ang="0">
                    <a:pos x="6" y="41"/>
                  </a:cxn>
                  <a:cxn ang="0">
                    <a:pos x="18" y="53"/>
                  </a:cxn>
                  <a:cxn ang="0">
                    <a:pos x="35" y="64"/>
                  </a:cxn>
                  <a:cxn ang="0">
                    <a:pos x="47" y="64"/>
                  </a:cxn>
                  <a:cxn ang="0">
                    <a:pos x="59" y="64"/>
                  </a:cxn>
                </a:cxnLst>
                <a:rect l="0" t="0" r="0" b="0"/>
                <a:pathLst>
                  <a:path w="94" h="64">
                    <a:moveTo>
                      <a:pt x="59" y="64"/>
                    </a:moveTo>
                    <a:lnTo>
                      <a:pt x="88" y="47"/>
                    </a:lnTo>
                    <a:lnTo>
                      <a:pt x="94" y="35"/>
                    </a:lnTo>
                    <a:lnTo>
                      <a:pt x="94" y="23"/>
                    </a:lnTo>
                    <a:lnTo>
                      <a:pt x="77" y="6"/>
                    </a:lnTo>
                    <a:lnTo>
                      <a:pt x="41" y="0"/>
                    </a:lnTo>
                    <a:lnTo>
                      <a:pt x="18" y="6"/>
                    </a:lnTo>
                    <a:lnTo>
                      <a:pt x="12" y="12"/>
                    </a:lnTo>
                    <a:lnTo>
                      <a:pt x="6" y="17"/>
                    </a:lnTo>
                    <a:lnTo>
                      <a:pt x="0" y="35"/>
                    </a:lnTo>
                    <a:lnTo>
                      <a:pt x="6" y="41"/>
                    </a:lnTo>
                    <a:lnTo>
                      <a:pt x="18" y="53"/>
                    </a:lnTo>
                    <a:lnTo>
                      <a:pt x="35" y="64"/>
                    </a:lnTo>
                    <a:lnTo>
                      <a:pt x="47" y="64"/>
                    </a:lnTo>
                    <a:lnTo>
                      <a:pt x="59"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1" name="フリーフォーム 30"/>
              <p:cNvSpPr>
                <a:spLocks/>
              </p:cNvSpPr>
              <p:nvPr/>
            </p:nvSpPr>
            <p:spPr bwMode="auto">
              <a:xfrm>
                <a:off x="1015" y="1523"/>
                <a:ext cx="65" cy="141"/>
              </a:xfrm>
              <a:custGeom>
                <a:avLst/>
                <a:gdLst/>
                <a:ahLst/>
                <a:cxnLst>
                  <a:cxn ang="0">
                    <a:pos x="47" y="141"/>
                  </a:cxn>
                  <a:cxn ang="0">
                    <a:pos x="59" y="124"/>
                  </a:cxn>
                  <a:cxn ang="0">
                    <a:pos x="65" y="94"/>
                  </a:cxn>
                  <a:cxn ang="0">
                    <a:pos x="65" y="71"/>
                  </a:cxn>
                  <a:cxn ang="0">
                    <a:pos x="59" y="47"/>
                  </a:cxn>
                  <a:cxn ang="0">
                    <a:pos x="47" y="36"/>
                  </a:cxn>
                  <a:cxn ang="0">
                    <a:pos x="47" y="18"/>
                  </a:cxn>
                  <a:cxn ang="0">
                    <a:pos x="30" y="0"/>
                  </a:cxn>
                  <a:cxn ang="0">
                    <a:pos x="24" y="0"/>
                  </a:cxn>
                  <a:cxn ang="0">
                    <a:pos x="18" y="0"/>
                  </a:cxn>
                  <a:cxn ang="0">
                    <a:pos x="12" y="12"/>
                  </a:cxn>
                  <a:cxn ang="0">
                    <a:pos x="0" y="30"/>
                  </a:cxn>
                  <a:cxn ang="0">
                    <a:pos x="0" y="59"/>
                  </a:cxn>
                  <a:cxn ang="0">
                    <a:pos x="0" y="88"/>
                  </a:cxn>
                  <a:cxn ang="0">
                    <a:pos x="0" y="106"/>
                  </a:cxn>
                  <a:cxn ang="0">
                    <a:pos x="0" y="124"/>
                  </a:cxn>
                  <a:cxn ang="0">
                    <a:pos x="24" y="135"/>
                  </a:cxn>
                  <a:cxn ang="0">
                    <a:pos x="30" y="141"/>
                  </a:cxn>
                  <a:cxn ang="0">
                    <a:pos x="41" y="141"/>
                  </a:cxn>
                  <a:cxn ang="0">
                    <a:pos x="47" y="141"/>
                  </a:cxn>
                </a:cxnLst>
                <a:rect l="0" t="0" r="0" b="0"/>
                <a:pathLst>
                  <a:path w="65" h="141">
                    <a:moveTo>
                      <a:pt x="47" y="141"/>
                    </a:moveTo>
                    <a:lnTo>
                      <a:pt x="59" y="124"/>
                    </a:lnTo>
                    <a:lnTo>
                      <a:pt x="65" y="94"/>
                    </a:lnTo>
                    <a:lnTo>
                      <a:pt x="65" y="71"/>
                    </a:lnTo>
                    <a:lnTo>
                      <a:pt x="59" y="47"/>
                    </a:lnTo>
                    <a:lnTo>
                      <a:pt x="47" y="36"/>
                    </a:lnTo>
                    <a:lnTo>
                      <a:pt x="47" y="18"/>
                    </a:lnTo>
                    <a:lnTo>
                      <a:pt x="30" y="0"/>
                    </a:lnTo>
                    <a:lnTo>
                      <a:pt x="24" y="0"/>
                    </a:lnTo>
                    <a:lnTo>
                      <a:pt x="18" y="0"/>
                    </a:lnTo>
                    <a:lnTo>
                      <a:pt x="12" y="12"/>
                    </a:lnTo>
                    <a:lnTo>
                      <a:pt x="0" y="30"/>
                    </a:lnTo>
                    <a:lnTo>
                      <a:pt x="0" y="59"/>
                    </a:lnTo>
                    <a:lnTo>
                      <a:pt x="0" y="88"/>
                    </a:lnTo>
                    <a:lnTo>
                      <a:pt x="0" y="106"/>
                    </a:lnTo>
                    <a:lnTo>
                      <a:pt x="0" y="124"/>
                    </a:lnTo>
                    <a:lnTo>
                      <a:pt x="24" y="135"/>
                    </a:lnTo>
                    <a:lnTo>
                      <a:pt x="30" y="141"/>
                    </a:lnTo>
                    <a:lnTo>
                      <a:pt x="41" y="141"/>
                    </a:lnTo>
                    <a:lnTo>
                      <a:pt x="47" y="1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2" name="フリーフォーム 31"/>
              <p:cNvSpPr>
                <a:spLocks/>
              </p:cNvSpPr>
              <p:nvPr/>
            </p:nvSpPr>
            <p:spPr bwMode="auto">
              <a:xfrm>
                <a:off x="1150" y="1412"/>
                <a:ext cx="47" cy="64"/>
              </a:xfrm>
              <a:custGeom>
                <a:avLst/>
                <a:gdLst/>
                <a:ahLst/>
                <a:cxnLst>
                  <a:cxn ang="0">
                    <a:pos x="18" y="59"/>
                  </a:cxn>
                  <a:cxn ang="0">
                    <a:pos x="41" y="47"/>
                  </a:cxn>
                  <a:cxn ang="0">
                    <a:pos x="47" y="17"/>
                  </a:cxn>
                  <a:cxn ang="0">
                    <a:pos x="47" y="0"/>
                  </a:cxn>
                  <a:cxn ang="0">
                    <a:pos x="41" y="0"/>
                  </a:cxn>
                  <a:cxn ang="0">
                    <a:pos x="18" y="17"/>
                  </a:cxn>
                  <a:cxn ang="0">
                    <a:pos x="0" y="47"/>
                  </a:cxn>
                  <a:cxn ang="0">
                    <a:pos x="0" y="59"/>
                  </a:cxn>
                  <a:cxn ang="0">
                    <a:pos x="6" y="64"/>
                  </a:cxn>
                  <a:cxn ang="0">
                    <a:pos x="12" y="59"/>
                  </a:cxn>
                  <a:cxn ang="0">
                    <a:pos x="18" y="59"/>
                  </a:cxn>
                </a:cxnLst>
                <a:rect l="0" t="0" r="0" b="0"/>
                <a:pathLst>
                  <a:path w="47" h="64">
                    <a:moveTo>
                      <a:pt x="18" y="59"/>
                    </a:moveTo>
                    <a:lnTo>
                      <a:pt x="41" y="47"/>
                    </a:lnTo>
                    <a:lnTo>
                      <a:pt x="47" y="17"/>
                    </a:lnTo>
                    <a:lnTo>
                      <a:pt x="47" y="0"/>
                    </a:lnTo>
                    <a:lnTo>
                      <a:pt x="41" y="0"/>
                    </a:lnTo>
                    <a:lnTo>
                      <a:pt x="18" y="17"/>
                    </a:lnTo>
                    <a:lnTo>
                      <a:pt x="0" y="47"/>
                    </a:lnTo>
                    <a:lnTo>
                      <a:pt x="0" y="59"/>
                    </a:lnTo>
                    <a:lnTo>
                      <a:pt x="6" y="64"/>
                    </a:lnTo>
                    <a:lnTo>
                      <a:pt x="12" y="59"/>
                    </a:lnTo>
                    <a:lnTo>
                      <a:pt x="1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3" name="フリーフォーム 32"/>
              <p:cNvSpPr>
                <a:spLocks/>
              </p:cNvSpPr>
              <p:nvPr/>
            </p:nvSpPr>
            <p:spPr bwMode="auto">
              <a:xfrm>
                <a:off x="787" y="1429"/>
                <a:ext cx="176" cy="77"/>
              </a:xfrm>
              <a:custGeom>
                <a:avLst/>
                <a:gdLst/>
                <a:ahLst/>
                <a:cxnLst>
                  <a:cxn ang="0">
                    <a:pos x="129" y="65"/>
                  </a:cxn>
                  <a:cxn ang="0">
                    <a:pos x="146" y="47"/>
                  </a:cxn>
                  <a:cxn ang="0">
                    <a:pos x="152" y="36"/>
                  </a:cxn>
                  <a:cxn ang="0">
                    <a:pos x="164" y="36"/>
                  </a:cxn>
                  <a:cxn ang="0">
                    <a:pos x="176" y="12"/>
                  </a:cxn>
                  <a:cxn ang="0">
                    <a:pos x="158" y="0"/>
                  </a:cxn>
                  <a:cxn ang="0">
                    <a:pos x="152" y="0"/>
                  </a:cxn>
                  <a:cxn ang="0">
                    <a:pos x="129" y="6"/>
                  </a:cxn>
                  <a:cxn ang="0">
                    <a:pos x="117" y="6"/>
                  </a:cxn>
                  <a:cxn ang="0">
                    <a:pos x="99" y="6"/>
                  </a:cxn>
                  <a:cxn ang="0">
                    <a:pos x="93" y="12"/>
                  </a:cxn>
                  <a:cxn ang="0">
                    <a:pos x="88" y="18"/>
                  </a:cxn>
                  <a:cxn ang="0">
                    <a:pos x="82" y="12"/>
                  </a:cxn>
                  <a:cxn ang="0">
                    <a:pos x="64" y="6"/>
                  </a:cxn>
                  <a:cxn ang="0">
                    <a:pos x="29" y="6"/>
                  </a:cxn>
                  <a:cxn ang="0">
                    <a:pos x="5" y="18"/>
                  </a:cxn>
                  <a:cxn ang="0">
                    <a:pos x="0" y="42"/>
                  </a:cxn>
                  <a:cxn ang="0">
                    <a:pos x="5" y="65"/>
                  </a:cxn>
                  <a:cxn ang="0">
                    <a:pos x="29" y="77"/>
                  </a:cxn>
                  <a:cxn ang="0">
                    <a:pos x="52" y="77"/>
                  </a:cxn>
                  <a:cxn ang="0">
                    <a:pos x="70" y="71"/>
                  </a:cxn>
                  <a:cxn ang="0">
                    <a:pos x="93" y="47"/>
                  </a:cxn>
                  <a:cxn ang="0">
                    <a:pos x="99" y="47"/>
                  </a:cxn>
                  <a:cxn ang="0">
                    <a:pos x="111" y="59"/>
                  </a:cxn>
                  <a:cxn ang="0">
                    <a:pos x="117" y="65"/>
                  </a:cxn>
                  <a:cxn ang="0">
                    <a:pos x="123" y="65"/>
                  </a:cxn>
                  <a:cxn ang="0">
                    <a:pos x="129" y="65"/>
                  </a:cxn>
                </a:cxnLst>
                <a:rect l="0" t="0" r="0" b="0"/>
                <a:pathLst>
                  <a:path w="176" h="77">
                    <a:moveTo>
                      <a:pt x="129" y="65"/>
                    </a:moveTo>
                    <a:lnTo>
                      <a:pt x="146" y="47"/>
                    </a:lnTo>
                    <a:lnTo>
                      <a:pt x="152" y="36"/>
                    </a:lnTo>
                    <a:lnTo>
                      <a:pt x="164" y="36"/>
                    </a:lnTo>
                    <a:lnTo>
                      <a:pt x="176" y="12"/>
                    </a:lnTo>
                    <a:lnTo>
                      <a:pt x="158" y="0"/>
                    </a:lnTo>
                    <a:lnTo>
                      <a:pt x="152" y="0"/>
                    </a:lnTo>
                    <a:lnTo>
                      <a:pt x="129" y="6"/>
                    </a:lnTo>
                    <a:lnTo>
                      <a:pt x="117" y="6"/>
                    </a:lnTo>
                    <a:lnTo>
                      <a:pt x="99" y="6"/>
                    </a:lnTo>
                    <a:lnTo>
                      <a:pt x="93" y="12"/>
                    </a:lnTo>
                    <a:lnTo>
                      <a:pt x="88" y="18"/>
                    </a:lnTo>
                    <a:lnTo>
                      <a:pt x="82" y="12"/>
                    </a:lnTo>
                    <a:lnTo>
                      <a:pt x="64" y="6"/>
                    </a:lnTo>
                    <a:lnTo>
                      <a:pt x="29" y="6"/>
                    </a:lnTo>
                    <a:lnTo>
                      <a:pt x="5" y="18"/>
                    </a:lnTo>
                    <a:lnTo>
                      <a:pt x="0" y="42"/>
                    </a:lnTo>
                    <a:lnTo>
                      <a:pt x="5" y="65"/>
                    </a:lnTo>
                    <a:lnTo>
                      <a:pt x="29" y="77"/>
                    </a:lnTo>
                    <a:lnTo>
                      <a:pt x="52" y="77"/>
                    </a:lnTo>
                    <a:lnTo>
                      <a:pt x="70" y="71"/>
                    </a:lnTo>
                    <a:lnTo>
                      <a:pt x="93" y="47"/>
                    </a:lnTo>
                    <a:lnTo>
                      <a:pt x="99" y="47"/>
                    </a:lnTo>
                    <a:lnTo>
                      <a:pt x="111" y="59"/>
                    </a:lnTo>
                    <a:lnTo>
                      <a:pt x="117" y="65"/>
                    </a:lnTo>
                    <a:lnTo>
                      <a:pt x="123" y="65"/>
                    </a:lnTo>
                    <a:lnTo>
                      <a:pt x="129"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4" name="フリーフォーム 33"/>
              <p:cNvSpPr>
                <a:spLocks/>
              </p:cNvSpPr>
              <p:nvPr/>
            </p:nvSpPr>
            <p:spPr bwMode="auto">
              <a:xfrm>
                <a:off x="775" y="2122"/>
                <a:ext cx="100" cy="94"/>
              </a:xfrm>
              <a:custGeom>
                <a:avLst/>
                <a:gdLst/>
                <a:ahLst/>
                <a:cxnLst>
                  <a:cxn ang="0">
                    <a:pos x="82" y="76"/>
                  </a:cxn>
                  <a:cxn ang="0">
                    <a:pos x="100" y="47"/>
                  </a:cxn>
                  <a:cxn ang="0">
                    <a:pos x="100" y="29"/>
                  </a:cxn>
                  <a:cxn ang="0">
                    <a:pos x="82" y="12"/>
                  </a:cxn>
                  <a:cxn ang="0">
                    <a:pos x="53" y="0"/>
                  </a:cxn>
                  <a:cxn ang="0">
                    <a:pos x="35" y="0"/>
                  </a:cxn>
                  <a:cxn ang="0">
                    <a:pos x="17" y="6"/>
                  </a:cxn>
                  <a:cxn ang="0">
                    <a:pos x="6" y="12"/>
                  </a:cxn>
                  <a:cxn ang="0">
                    <a:pos x="0" y="35"/>
                  </a:cxn>
                  <a:cxn ang="0">
                    <a:pos x="0" y="47"/>
                  </a:cxn>
                  <a:cxn ang="0">
                    <a:pos x="6" y="64"/>
                  </a:cxn>
                  <a:cxn ang="0">
                    <a:pos x="29" y="82"/>
                  </a:cxn>
                  <a:cxn ang="0">
                    <a:pos x="53" y="94"/>
                  </a:cxn>
                  <a:cxn ang="0">
                    <a:pos x="70" y="94"/>
                  </a:cxn>
                  <a:cxn ang="0">
                    <a:pos x="76" y="76"/>
                  </a:cxn>
                  <a:cxn ang="0">
                    <a:pos x="82" y="76"/>
                  </a:cxn>
                </a:cxnLst>
                <a:rect l="0" t="0" r="0" b="0"/>
                <a:pathLst>
                  <a:path w="100" h="94">
                    <a:moveTo>
                      <a:pt x="82" y="76"/>
                    </a:moveTo>
                    <a:lnTo>
                      <a:pt x="100" y="47"/>
                    </a:lnTo>
                    <a:lnTo>
                      <a:pt x="100" y="29"/>
                    </a:lnTo>
                    <a:lnTo>
                      <a:pt x="82" y="12"/>
                    </a:lnTo>
                    <a:lnTo>
                      <a:pt x="53" y="0"/>
                    </a:lnTo>
                    <a:lnTo>
                      <a:pt x="35" y="0"/>
                    </a:lnTo>
                    <a:lnTo>
                      <a:pt x="17" y="6"/>
                    </a:lnTo>
                    <a:lnTo>
                      <a:pt x="6" y="12"/>
                    </a:lnTo>
                    <a:lnTo>
                      <a:pt x="0" y="35"/>
                    </a:lnTo>
                    <a:lnTo>
                      <a:pt x="0" y="47"/>
                    </a:lnTo>
                    <a:lnTo>
                      <a:pt x="6" y="64"/>
                    </a:lnTo>
                    <a:lnTo>
                      <a:pt x="29" y="82"/>
                    </a:lnTo>
                    <a:lnTo>
                      <a:pt x="53" y="94"/>
                    </a:lnTo>
                    <a:lnTo>
                      <a:pt x="70" y="94"/>
                    </a:lnTo>
                    <a:lnTo>
                      <a:pt x="76" y="76"/>
                    </a:lnTo>
                    <a:lnTo>
                      <a:pt x="82"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5" name="フリーフォーム 34"/>
              <p:cNvSpPr>
                <a:spLocks/>
              </p:cNvSpPr>
              <p:nvPr/>
            </p:nvSpPr>
            <p:spPr bwMode="auto">
              <a:xfrm>
                <a:off x="857" y="2292"/>
                <a:ext cx="106" cy="129"/>
              </a:xfrm>
              <a:custGeom>
                <a:avLst/>
                <a:gdLst/>
                <a:ahLst/>
                <a:cxnLst>
                  <a:cxn ang="0">
                    <a:pos x="82" y="129"/>
                  </a:cxn>
                  <a:cxn ang="0">
                    <a:pos x="88" y="117"/>
                  </a:cxn>
                  <a:cxn ang="0">
                    <a:pos x="88" y="94"/>
                  </a:cxn>
                  <a:cxn ang="0">
                    <a:pos x="106" y="76"/>
                  </a:cxn>
                  <a:cxn ang="0">
                    <a:pos x="106" y="59"/>
                  </a:cxn>
                  <a:cxn ang="0">
                    <a:pos x="106" y="35"/>
                  </a:cxn>
                  <a:cxn ang="0">
                    <a:pos x="88" y="24"/>
                  </a:cxn>
                  <a:cxn ang="0">
                    <a:pos x="76" y="6"/>
                  </a:cxn>
                  <a:cxn ang="0">
                    <a:pos x="53" y="0"/>
                  </a:cxn>
                  <a:cxn ang="0">
                    <a:pos x="41" y="0"/>
                  </a:cxn>
                  <a:cxn ang="0">
                    <a:pos x="23" y="6"/>
                  </a:cxn>
                  <a:cxn ang="0">
                    <a:pos x="12" y="24"/>
                  </a:cxn>
                  <a:cxn ang="0">
                    <a:pos x="0" y="47"/>
                  </a:cxn>
                  <a:cxn ang="0">
                    <a:pos x="0" y="65"/>
                  </a:cxn>
                  <a:cxn ang="0">
                    <a:pos x="12" y="88"/>
                  </a:cxn>
                  <a:cxn ang="0">
                    <a:pos x="18" y="94"/>
                  </a:cxn>
                  <a:cxn ang="0">
                    <a:pos x="29" y="112"/>
                  </a:cxn>
                  <a:cxn ang="0">
                    <a:pos x="47" y="117"/>
                  </a:cxn>
                  <a:cxn ang="0">
                    <a:pos x="53" y="123"/>
                  </a:cxn>
                  <a:cxn ang="0">
                    <a:pos x="64" y="129"/>
                  </a:cxn>
                  <a:cxn ang="0">
                    <a:pos x="76" y="129"/>
                  </a:cxn>
                  <a:cxn ang="0">
                    <a:pos x="82" y="129"/>
                  </a:cxn>
                </a:cxnLst>
                <a:rect l="0" t="0" r="0" b="0"/>
                <a:pathLst>
                  <a:path w="106" h="129">
                    <a:moveTo>
                      <a:pt x="82" y="129"/>
                    </a:moveTo>
                    <a:lnTo>
                      <a:pt x="88" y="117"/>
                    </a:lnTo>
                    <a:lnTo>
                      <a:pt x="88" y="94"/>
                    </a:lnTo>
                    <a:lnTo>
                      <a:pt x="106" y="76"/>
                    </a:lnTo>
                    <a:lnTo>
                      <a:pt x="106" y="59"/>
                    </a:lnTo>
                    <a:lnTo>
                      <a:pt x="106" y="35"/>
                    </a:lnTo>
                    <a:lnTo>
                      <a:pt x="88" y="24"/>
                    </a:lnTo>
                    <a:lnTo>
                      <a:pt x="76" y="6"/>
                    </a:lnTo>
                    <a:lnTo>
                      <a:pt x="53" y="0"/>
                    </a:lnTo>
                    <a:lnTo>
                      <a:pt x="41" y="0"/>
                    </a:lnTo>
                    <a:lnTo>
                      <a:pt x="23" y="6"/>
                    </a:lnTo>
                    <a:lnTo>
                      <a:pt x="12" y="24"/>
                    </a:lnTo>
                    <a:lnTo>
                      <a:pt x="0" y="47"/>
                    </a:lnTo>
                    <a:lnTo>
                      <a:pt x="0" y="65"/>
                    </a:lnTo>
                    <a:lnTo>
                      <a:pt x="12" y="88"/>
                    </a:lnTo>
                    <a:lnTo>
                      <a:pt x="18" y="94"/>
                    </a:lnTo>
                    <a:lnTo>
                      <a:pt x="29" y="112"/>
                    </a:lnTo>
                    <a:lnTo>
                      <a:pt x="47" y="117"/>
                    </a:lnTo>
                    <a:lnTo>
                      <a:pt x="53" y="123"/>
                    </a:lnTo>
                    <a:lnTo>
                      <a:pt x="64" y="129"/>
                    </a:lnTo>
                    <a:lnTo>
                      <a:pt x="76" y="129"/>
                    </a:lnTo>
                    <a:lnTo>
                      <a:pt x="82"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6" name="フリーフォーム 35"/>
              <p:cNvSpPr>
                <a:spLocks/>
              </p:cNvSpPr>
              <p:nvPr/>
            </p:nvSpPr>
            <p:spPr bwMode="auto">
              <a:xfrm>
                <a:off x="916" y="2450"/>
                <a:ext cx="88" cy="77"/>
              </a:xfrm>
              <a:custGeom>
                <a:avLst/>
                <a:gdLst/>
                <a:ahLst/>
                <a:cxnLst>
                  <a:cxn ang="0">
                    <a:pos x="88" y="30"/>
                  </a:cxn>
                  <a:cxn ang="0">
                    <a:pos x="82" y="24"/>
                  </a:cxn>
                  <a:cxn ang="0">
                    <a:pos x="70" y="6"/>
                  </a:cxn>
                  <a:cxn ang="0">
                    <a:pos x="47" y="0"/>
                  </a:cxn>
                  <a:cxn ang="0">
                    <a:pos x="23" y="0"/>
                  </a:cxn>
                  <a:cxn ang="0">
                    <a:pos x="5" y="6"/>
                  </a:cxn>
                  <a:cxn ang="0">
                    <a:pos x="0" y="30"/>
                  </a:cxn>
                  <a:cxn ang="0">
                    <a:pos x="0" y="47"/>
                  </a:cxn>
                  <a:cxn ang="0">
                    <a:pos x="5" y="59"/>
                  </a:cxn>
                  <a:cxn ang="0">
                    <a:pos x="29" y="77"/>
                  </a:cxn>
                  <a:cxn ang="0">
                    <a:pos x="52" y="77"/>
                  </a:cxn>
                  <a:cxn ang="0">
                    <a:pos x="82" y="59"/>
                  </a:cxn>
                  <a:cxn ang="0">
                    <a:pos x="88" y="47"/>
                  </a:cxn>
                  <a:cxn ang="0">
                    <a:pos x="88" y="36"/>
                  </a:cxn>
                  <a:cxn ang="0">
                    <a:pos x="88" y="30"/>
                  </a:cxn>
                </a:cxnLst>
                <a:rect l="0" t="0" r="0" b="0"/>
                <a:pathLst>
                  <a:path w="88" h="77">
                    <a:moveTo>
                      <a:pt x="88" y="30"/>
                    </a:moveTo>
                    <a:lnTo>
                      <a:pt x="82" y="24"/>
                    </a:lnTo>
                    <a:lnTo>
                      <a:pt x="70" y="6"/>
                    </a:lnTo>
                    <a:lnTo>
                      <a:pt x="47" y="0"/>
                    </a:lnTo>
                    <a:lnTo>
                      <a:pt x="23" y="0"/>
                    </a:lnTo>
                    <a:lnTo>
                      <a:pt x="5" y="6"/>
                    </a:lnTo>
                    <a:lnTo>
                      <a:pt x="0" y="30"/>
                    </a:lnTo>
                    <a:lnTo>
                      <a:pt x="0" y="47"/>
                    </a:lnTo>
                    <a:lnTo>
                      <a:pt x="5" y="59"/>
                    </a:lnTo>
                    <a:lnTo>
                      <a:pt x="29" y="77"/>
                    </a:lnTo>
                    <a:lnTo>
                      <a:pt x="52" y="77"/>
                    </a:lnTo>
                    <a:lnTo>
                      <a:pt x="82" y="59"/>
                    </a:lnTo>
                    <a:lnTo>
                      <a:pt x="88" y="47"/>
                    </a:lnTo>
                    <a:lnTo>
                      <a:pt x="88" y="36"/>
                    </a:lnTo>
                    <a:lnTo>
                      <a:pt x="88"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7" name="フリーフォーム 36"/>
              <p:cNvSpPr>
                <a:spLocks/>
              </p:cNvSpPr>
              <p:nvPr/>
            </p:nvSpPr>
            <p:spPr bwMode="auto">
              <a:xfrm>
                <a:off x="1004" y="2233"/>
                <a:ext cx="58" cy="59"/>
              </a:xfrm>
              <a:custGeom>
                <a:avLst/>
                <a:gdLst/>
                <a:ahLst/>
                <a:cxnLst>
                  <a:cxn ang="0">
                    <a:pos x="35" y="59"/>
                  </a:cxn>
                  <a:cxn ang="0">
                    <a:pos x="52" y="53"/>
                  </a:cxn>
                  <a:cxn ang="0">
                    <a:pos x="58" y="47"/>
                  </a:cxn>
                  <a:cxn ang="0">
                    <a:pos x="52" y="24"/>
                  </a:cxn>
                  <a:cxn ang="0">
                    <a:pos x="35" y="0"/>
                  </a:cxn>
                  <a:cxn ang="0">
                    <a:pos x="29" y="0"/>
                  </a:cxn>
                  <a:cxn ang="0">
                    <a:pos x="23" y="0"/>
                  </a:cxn>
                  <a:cxn ang="0">
                    <a:pos x="0" y="24"/>
                  </a:cxn>
                  <a:cxn ang="0">
                    <a:pos x="0" y="30"/>
                  </a:cxn>
                  <a:cxn ang="0">
                    <a:pos x="0" y="47"/>
                  </a:cxn>
                  <a:cxn ang="0">
                    <a:pos x="23" y="59"/>
                  </a:cxn>
                  <a:cxn ang="0">
                    <a:pos x="29" y="59"/>
                  </a:cxn>
                  <a:cxn ang="0">
                    <a:pos x="35" y="59"/>
                  </a:cxn>
                </a:cxnLst>
                <a:rect l="0" t="0" r="0" b="0"/>
                <a:pathLst>
                  <a:path w="58" h="59">
                    <a:moveTo>
                      <a:pt x="35" y="59"/>
                    </a:moveTo>
                    <a:lnTo>
                      <a:pt x="52" y="53"/>
                    </a:lnTo>
                    <a:lnTo>
                      <a:pt x="58" y="47"/>
                    </a:lnTo>
                    <a:lnTo>
                      <a:pt x="52" y="24"/>
                    </a:lnTo>
                    <a:lnTo>
                      <a:pt x="35" y="0"/>
                    </a:lnTo>
                    <a:lnTo>
                      <a:pt x="29" y="0"/>
                    </a:lnTo>
                    <a:lnTo>
                      <a:pt x="23" y="0"/>
                    </a:lnTo>
                    <a:lnTo>
                      <a:pt x="0" y="24"/>
                    </a:lnTo>
                    <a:lnTo>
                      <a:pt x="0" y="30"/>
                    </a:lnTo>
                    <a:lnTo>
                      <a:pt x="0" y="47"/>
                    </a:lnTo>
                    <a:lnTo>
                      <a:pt x="23" y="59"/>
                    </a:lnTo>
                    <a:lnTo>
                      <a:pt x="29"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8" name="フリーフォーム 37"/>
              <p:cNvSpPr>
                <a:spLocks/>
              </p:cNvSpPr>
              <p:nvPr/>
            </p:nvSpPr>
            <p:spPr bwMode="auto">
              <a:xfrm>
                <a:off x="699" y="2216"/>
                <a:ext cx="64" cy="76"/>
              </a:xfrm>
              <a:custGeom>
                <a:avLst/>
                <a:gdLst/>
                <a:ahLst/>
                <a:cxnLst>
                  <a:cxn ang="0">
                    <a:pos x="58" y="76"/>
                  </a:cxn>
                  <a:cxn ang="0">
                    <a:pos x="64" y="70"/>
                  </a:cxn>
                  <a:cxn ang="0">
                    <a:pos x="64" y="58"/>
                  </a:cxn>
                  <a:cxn ang="0">
                    <a:pos x="58" y="47"/>
                  </a:cxn>
                  <a:cxn ang="0">
                    <a:pos x="52" y="41"/>
                  </a:cxn>
                  <a:cxn ang="0">
                    <a:pos x="46" y="35"/>
                  </a:cxn>
                  <a:cxn ang="0">
                    <a:pos x="46" y="17"/>
                  </a:cxn>
                  <a:cxn ang="0">
                    <a:pos x="35" y="6"/>
                  </a:cxn>
                  <a:cxn ang="0">
                    <a:pos x="23" y="0"/>
                  </a:cxn>
                  <a:cxn ang="0">
                    <a:pos x="0" y="6"/>
                  </a:cxn>
                  <a:cxn ang="0">
                    <a:pos x="0" y="11"/>
                  </a:cxn>
                  <a:cxn ang="0">
                    <a:pos x="0" y="29"/>
                  </a:cxn>
                  <a:cxn ang="0">
                    <a:pos x="11" y="41"/>
                  </a:cxn>
                  <a:cxn ang="0">
                    <a:pos x="23" y="47"/>
                  </a:cxn>
                  <a:cxn ang="0">
                    <a:pos x="29" y="47"/>
                  </a:cxn>
                  <a:cxn ang="0">
                    <a:pos x="35" y="58"/>
                  </a:cxn>
                  <a:cxn ang="0">
                    <a:pos x="46" y="70"/>
                  </a:cxn>
                  <a:cxn ang="0">
                    <a:pos x="52" y="76"/>
                  </a:cxn>
                  <a:cxn ang="0">
                    <a:pos x="58" y="76"/>
                  </a:cxn>
                </a:cxnLst>
                <a:rect l="0" t="0" r="0" b="0"/>
                <a:pathLst>
                  <a:path w="64" h="76">
                    <a:moveTo>
                      <a:pt x="58" y="76"/>
                    </a:moveTo>
                    <a:lnTo>
                      <a:pt x="64" y="70"/>
                    </a:lnTo>
                    <a:lnTo>
                      <a:pt x="64" y="58"/>
                    </a:lnTo>
                    <a:lnTo>
                      <a:pt x="58" y="47"/>
                    </a:lnTo>
                    <a:lnTo>
                      <a:pt x="52" y="41"/>
                    </a:lnTo>
                    <a:lnTo>
                      <a:pt x="46" y="35"/>
                    </a:lnTo>
                    <a:lnTo>
                      <a:pt x="46" y="17"/>
                    </a:lnTo>
                    <a:lnTo>
                      <a:pt x="35" y="6"/>
                    </a:lnTo>
                    <a:lnTo>
                      <a:pt x="23" y="0"/>
                    </a:lnTo>
                    <a:lnTo>
                      <a:pt x="0" y="6"/>
                    </a:lnTo>
                    <a:lnTo>
                      <a:pt x="0" y="11"/>
                    </a:lnTo>
                    <a:lnTo>
                      <a:pt x="0" y="29"/>
                    </a:lnTo>
                    <a:lnTo>
                      <a:pt x="11" y="41"/>
                    </a:lnTo>
                    <a:lnTo>
                      <a:pt x="23" y="47"/>
                    </a:lnTo>
                    <a:lnTo>
                      <a:pt x="29" y="47"/>
                    </a:lnTo>
                    <a:lnTo>
                      <a:pt x="35" y="58"/>
                    </a:lnTo>
                    <a:lnTo>
                      <a:pt x="46" y="70"/>
                    </a:lnTo>
                    <a:lnTo>
                      <a:pt x="52" y="76"/>
                    </a:lnTo>
                    <a:lnTo>
                      <a:pt x="58"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9" name="フリーフォーム 38"/>
              <p:cNvSpPr>
                <a:spLocks/>
              </p:cNvSpPr>
              <p:nvPr/>
            </p:nvSpPr>
            <p:spPr bwMode="auto">
              <a:xfrm>
                <a:off x="1279" y="2251"/>
                <a:ext cx="65" cy="76"/>
              </a:xfrm>
              <a:custGeom>
                <a:avLst/>
                <a:gdLst/>
                <a:ahLst/>
                <a:cxnLst>
                  <a:cxn ang="0">
                    <a:pos x="36" y="76"/>
                  </a:cxn>
                  <a:cxn ang="0">
                    <a:pos x="41" y="70"/>
                  </a:cxn>
                  <a:cxn ang="0">
                    <a:pos x="59" y="65"/>
                  </a:cxn>
                  <a:cxn ang="0">
                    <a:pos x="65" y="47"/>
                  </a:cxn>
                  <a:cxn ang="0">
                    <a:pos x="65" y="29"/>
                  </a:cxn>
                  <a:cxn ang="0">
                    <a:pos x="59" y="12"/>
                  </a:cxn>
                  <a:cxn ang="0">
                    <a:pos x="41" y="6"/>
                  </a:cxn>
                  <a:cxn ang="0">
                    <a:pos x="18" y="0"/>
                  </a:cxn>
                  <a:cxn ang="0">
                    <a:pos x="6" y="12"/>
                  </a:cxn>
                  <a:cxn ang="0">
                    <a:pos x="0" y="29"/>
                  </a:cxn>
                  <a:cxn ang="0">
                    <a:pos x="0" y="41"/>
                  </a:cxn>
                  <a:cxn ang="0">
                    <a:pos x="12" y="70"/>
                  </a:cxn>
                  <a:cxn ang="0">
                    <a:pos x="30" y="76"/>
                  </a:cxn>
                  <a:cxn ang="0">
                    <a:pos x="36" y="76"/>
                  </a:cxn>
                </a:cxnLst>
                <a:rect l="0" t="0" r="0" b="0"/>
                <a:pathLst>
                  <a:path w="65" h="76">
                    <a:moveTo>
                      <a:pt x="36" y="76"/>
                    </a:moveTo>
                    <a:lnTo>
                      <a:pt x="41" y="70"/>
                    </a:lnTo>
                    <a:lnTo>
                      <a:pt x="59" y="65"/>
                    </a:lnTo>
                    <a:lnTo>
                      <a:pt x="65" y="47"/>
                    </a:lnTo>
                    <a:lnTo>
                      <a:pt x="65" y="29"/>
                    </a:lnTo>
                    <a:lnTo>
                      <a:pt x="59" y="12"/>
                    </a:lnTo>
                    <a:lnTo>
                      <a:pt x="41" y="6"/>
                    </a:lnTo>
                    <a:lnTo>
                      <a:pt x="18" y="0"/>
                    </a:lnTo>
                    <a:lnTo>
                      <a:pt x="6" y="12"/>
                    </a:lnTo>
                    <a:lnTo>
                      <a:pt x="0" y="29"/>
                    </a:lnTo>
                    <a:lnTo>
                      <a:pt x="0" y="41"/>
                    </a:lnTo>
                    <a:lnTo>
                      <a:pt x="12" y="70"/>
                    </a:lnTo>
                    <a:lnTo>
                      <a:pt x="30" y="76"/>
                    </a:lnTo>
                    <a:lnTo>
                      <a:pt x="36"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0" name="フリーフォーム 39"/>
              <p:cNvSpPr>
                <a:spLocks/>
              </p:cNvSpPr>
              <p:nvPr/>
            </p:nvSpPr>
            <p:spPr bwMode="auto">
              <a:xfrm>
                <a:off x="1403" y="2087"/>
                <a:ext cx="117" cy="105"/>
              </a:xfrm>
              <a:custGeom>
                <a:avLst/>
                <a:gdLst/>
                <a:ahLst/>
                <a:cxnLst>
                  <a:cxn ang="0">
                    <a:pos x="70" y="105"/>
                  </a:cxn>
                  <a:cxn ang="0">
                    <a:pos x="99" y="76"/>
                  </a:cxn>
                  <a:cxn ang="0">
                    <a:pos x="111" y="64"/>
                  </a:cxn>
                  <a:cxn ang="0">
                    <a:pos x="117" y="41"/>
                  </a:cxn>
                  <a:cxn ang="0">
                    <a:pos x="111" y="29"/>
                  </a:cxn>
                  <a:cxn ang="0">
                    <a:pos x="105" y="11"/>
                  </a:cxn>
                  <a:cxn ang="0">
                    <a:pos x="93" y="6"/>
                  </a:cxn>
                  <a:cxn ang="0">
                    <a:pos x="70" y="0"/>
                  </a:cxn>
                  <a:cxn ang="0">
                    <a:pos x="41" y="6"/>
                  </a:cxn>
                  <a:cxn ang="0">
                    <a:pos x="11" y="17"/>
                  </a:cxn>
                  <a:cxn ang="0">
                    <a:pos x="0" y="41"/>
                  </a:cxn>
                  <a:cxn ang="0">
                    <a:pos x="0" y="52"/>
                  </a:cxn>
                  <a:cxn ang="0">
                    <a:pos x="5" y="82"/>
                  </a:cxn>
                  <a:cxn ang="0">
                    <a:pos x="23" y="99"/>
                  </a:cxn>
                  <a:cxn ang="0">
                    <a:pos x="52" y="105"/>
                  </a:cxn>
                  <a:cxn ang="0">
                    <a:pos x="64" y="105"/>
                  </a:cxn>
                  <a:cxn ang="0">
                    <a:pos x="70" y="105"/>
                  </a:cxn>
                </a:cxnLst>
                <a:rect l="0" t="0" r="0" b="0"/>
                <a:pathLst>
                  <a:path w="117" h="105">
                    <a:moveTo>
                      <a:pt x="70" y="105"/>
                    </a:moveTo>
                    <a:lnTo>
                      <a:pt x="99" y="76"/>
                    </a:lnTo>
                    <a:lnTo>
                      <a:pt x="111" y="64"/>
                    </a:lnTo>
                    <a:lnTo>
                      <a:pt x="117" y="41"/>
                    </a:lnTo>
                    <a:lnTo>
                      <a:pt x="111" y="29"/>
                    </a:lnTo>
                    <a:lnTo>
                      <a:pt x="105" y="11"/>
                    </a:lnTo>
                    <a:lnTo>
                      <a:pt x="93" y="6"/>
                    </a:lnTo>
                    <a:lnTo>
                      <a:pt x="70" y="0"/>
                    </a:lnTo>
                    <a:lnTo>
                      <a:pt x="41" y="6"/>
                    </a:lnTo>
                    <a:lnTo>
                      <a:pt x="11" y="17"/>
                    </a:lnTo>
                    <a:lnTo>
                      <a:pt x="0" y="41"/>
                    </a:lnTo>
                    <a:lnTo>
                      <a:pt x="0" y="52"/>
                    </a:lnTo>
                    <a:lnTo>
                      <a:pt x="5" y="82"/>
                    </a:lnTo>
                    <a:lnTo>
                      <a:pt x="23" y="99"/>
                    </a:lnTo>
                    <a:lnTo>
                      <a:pt x="52" y="105"/>
                    </a:lnTo>
                    <a:lnTo>
                      <a:pt x="64" y="105"/>
                    </a:lnTo>
                    <a:lnTo>
                      <a:pt x="70" y="10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1" name="フリーフォーム 40"/>
              <p:cNvSpPr>
                <a:spLocks/>
              </p:cNvSpPr>
              <p:nvPr/>
            </p:nvSpPr>
            <p:spPr bwMode="auto">
              <a:xfrm>
                <a:off x="1590" y="1834"/>
                <a:ext cx="921" cy="335"/>
              </a:xfrm>
              <a:custGeom>
                <a:avLst/>
                <a:gdLst/>
                <a:ahLst/>
                <a:cxnLst>
                  <a:cxn ang="0">
                    <a:pos x="94" y="288"/>
                  </a:cxn>
                  <a:cxn ang="0">
                    <a:pos x="65" y="305"/>
                  </a:cxn>
                  <a:cxn ang="0">
                    <a:pos x="12" y="305"/>
                  </a:cxn>
                  <a:cxn ang="0">
                    <a:pos x="0" y="264"/>
                  </a:cxn>
                  <a:cxn ang="0">
                    <a:pos x="12" y="235"/>
                  </a:cxn>
                  <a:cxn ang="0">
                    <a:pos x="35" y="200"/>
                  </a:cxn>
                  <a:cxn ang="0">
                    <a:pos x="65" y="212"/>
                  </a:cxn>
                  <a:cxn ang="0">
                    <a:pos x="94" y="212"/>
                  </a:cxn>
                  <a:cxn ang="0">
                    <a:pos x="118" y="229"/>
                  </a:cxn>
                  <a:cxn ang="0">
                    <a:pos x="165" y="194"/>
                  </a:cxn>
                  <a:cxn ang="0">
                    <a:pos x="211" y="194"/>
                  </a:cxn>
                  <a:cxn ang="0">
                    <a:pos x="258" y="170"/>
                  </a:cxn>
                  <a:cxn ang="0">
                    <a:pos x="299" y="141"/>
                  </a:cxn>
                  <a:cxn ang="0">
                    <a:pos x="335" y="141"/>
                  </a:cxn>
                  <a:cxn ang="0">
                    <a:pos x="423" y="118"/>
                  </a:cxn>
                  <a:cxn ang="0">
                    <a:pos x="569" y="71"/>
                  </a:cxn>
                  <a:cxn ang="0">
                    <a:pos x="651" y="47"/>
                  </a:cxn>
                  <a:cxn ang="0">
                    <a:pos x="734" y="41"/>
                  </a:cxn>
                  <a:cxn ang="0">
                    <a:pos x="792" y="12"/>
                  </a:cxn>
                  <a:cxn ang="0">
                    <a:pos x="833" y="18"/>
                  </a:cxn>
                  <a:cxn ang="0">
                    <a:pos x="880" y="6"/>
                  </a:cxn>
                  <a:cxn ang="0">
                    <a:pos x="915" y="12"/>
                  </a:cxn>
                  <a:cxn ang="0">
                    <a:pos x="915" y="18"/>
                  </a:cxn>
                  <a:cxn ang="0">
                    <a:pos x="869" y="36"/>
                  </a:cxn>
                  <a:cxn ang="0">
                    <a:pos x="851" y="41"/>
                  </a:cxn>
                  <a:cxn ang="0">
                    <a:pos x="839" y="53"/>
                  </a:cxn>
                  <a:cxn ang="0">
                    <a:pos x="827" y="41"/>
                  </a:cxn>
                  <a:cxn ang="0">
                    <a:pos x="792" y="47"/>
                  </a:cxn>
                  <a:cxn ang="0">
                    <a:pos x="775" y="65"/>
                  </a:cxn>
                  <a:cxn ang="0">
                    <a:pos x="716" y="65"/>
                  </a:cxn>
                  <a:cxn ang="0">
                    <a:pos x="599" y="106"/>
                  </a:cxn>
                  <a:cxn ang="0">
                    <a:pos x="558" y="112"/>
                  </a:cxn>
                  <a:cxn ang="0">
                    <a:pos x="569" y="129"/>
                  </a:cxn>
                  <a:cxn ang="0">
                    <a:pos x="605" y="165"/>
                  </a:cxn>
                  <a:cxn ang="0">
                    <a:pos x="587" y="194"/>
                  </a:cxn>
                  <a:cxn ang="0">
                    <a:pos x="540" y="223"/>
                  </a:cxn>
                  <a:cxn ang="0">
                    <a:pos x="511" y="200"/>
                  </a:cxn>
                  <a:cxn ang="0">
                    <a:pos x="493" y="170"/>
                  </a:cxn>
                  <a:cxn ang="0">
                    <a:pos x="517" y="135"/>
                  </a:cxn>
                  <a:cxn ang="0">
                    <a:pos x="511" y="129"/>
                  </a:cxn>
                  <a:cxn ang="0">
                    <a:pos x="411" y="170"/>
                  </a:cxn>
                  <a:cxn ang="0">
                    <a:pos x="329" y="229"/>
                  </a:cxn>
                  <a:cxn ang="0">
                    <a:pos x="270" y="259"/>
                  </a:cxn>
                  <a:cxn ang="0">
                    <a:pos x="253" y="288"/>
                  </a:cxn>
                  <a:cxn ang="0">
                    <a:pos x="235" y="317"/>
                  </a:cxn>
                  <a:cxn ang="0">
                    <a:pos x="165" y="335"/>
                  </a:cxn>
                  <a:cxn ang="0">
                    <a:pos x="112" y="300"/>
                  </a:cxn>
                  <a:cxn ang="0">
                    <a:pos x="106" y="264"/>
                  </a:cxn>
                </a:cxnLst>
                <a:rect l="0" t="0" r="0" b="0"/>
                <a:pathLst>
                  <a:path w="921" h="335">
                    <a:moveTo>
                      <a:pt x="106" y="264"/>
                    </a:moveTo>
                    <a:lnTo>
                      <a:pt x="94" y="288"/>
                    </a:lnTo>
                    <a:lnTo>
                      <a:pt x="77" y="300"/>
                    </a:lnTo>
                    <a:lnTo>
                      <a:pt x="65" y="305"/>
                    </a:lnTo>
                    <a:lnTo>
                      <a:pt x="24" y="305"/>
                    </a:lnTo>
                    <a:lnTo>
                      <a:pt x="12" y="305"/>
                    </a:lnTo>
                    <a:lnTo>
                      <a:pt x="6" y="294"/>
                    </a:lnTo>
                    <a:lnTo>
                      <a:pt x="0" y="264"/>
                    </a:lnTo>
                    <a:lnTo>
                      <a:pt x="0" y="253"/>
                    </a:lnTo>
                    <a:lnTo>
                      <a:pt x="12" y="235"/>
                    </a:lnTo>
                    <a:lnTo>
                      <a:pt x="18" y="212"/>
                    </a:lnTo>
                    <a:lnTo>
                      <a:pt x="35" y="200"/>
                    </a:lnTo>
                    <a:lnTo>
                      <a:pt x="47" y="206"/>
                    </a:lnTo>
                    <a:lnTo>
                      <a:pt x="65" y="212"/>
                    </a:lnTo>
                    <a:lnTo>
                      <a:pt x="71" y="212"/>
                    </a:lnTo>
                    <a:lnTo>
                      <a:pt x="94" y="212"/>
                    </a:lnTo>
                    <a:lnTo>
                      <a:pt x="106" y="223"/>
                    </a:lnTo>
                    <a:lnTo>
                      <a:pt x="118" y="229"/>
                    </a:lnTo>
                    <a:lnTo>
                      <a:pt x="141" y="206"/>
                    </a:lnTo>
                    <a:lnTo>
                      <a:pt x="165" y="194"/>
                    </a:lnTo>
                    <a:lnTo>
                      <a:pt x="188" y="194"/>
                    </a:lnTo>
                    <a:lnTo>
                      <a:pt x="211" y="194"/>
                    </a:lnTo>
                    <a:lnTo>
                      <a:pt x="229" y="200"/>
                    </a:lnTo>
                    <a:lnTo>
                      <a:pt x="258" y="170"/>
                    </a:lnTo>
                    <a:lnTo>
                      <a:pt x="288" y="141"/>
                    </a:lnTo>
                    <a:lnTo>
                      <a:pt x="299" y="141"/>
                    </a:lnTo>
                    <a:lnTo>
                      <a:pt x="323" y="141"/>
                    </a:lnTo>
                    <a:lnTo>
                      <a:pt x="335" y="141"/>
                    </a:lnTo>
                    <a:lnTo>
                      <a:pt x="364" y="141"/>
                    </a:lnTo>
                    <a:lnTo>
                      <a:pt x="423" y="118"/>
                    </a:lnTo>
                    <a:lnTo>
                      <a:pt x="493" y="94"/>
                    </a:lnTo>
                    <a:lnTo>
                      <a:pt x="569" y="71"/>
                    </a:lnTo>
                    <a:lnTo>
                      <a:pt x="628" y="53"/>
                    </a:lnTo>
                    <a:lnTo>
                      <a:pt x="651" y="47"/>
                    </a:lnTo>
                    <a:lnTo>
                      <a:pt x="675" y="41"/>
                    </a:lnTo>
                    <a:lnTo>
                      <a:pt x="734" y="41"/>
                    </a:lnTo>
                    <a:lnTo>
                      <a:pt x="786" y="12"/>
                    </a:lnTo>
                    <a:lnTo>
                      <a:pt x="792" y="12"/>
                    </a:lnTo>
                    <a:lnTo>
                      <a:pt x="798" y="30"/>
                    </a:lnTo>
                    <a:lnTo>
                      <a:pt x="833" y="18"/>
                    </a:lnTo>
                    <a:lnTo>
                      <a:pt x="863" y="12"/>
                    </a:lnTo>
                    <a:lnTo>
                      <a:pt x="880" y="6"/>
                    </a:lnTo>
                    <a:lnTo>
                      <a:pt x="898" y="0"/>
                    </a:lnTo>
                    <a:lnTo>
                      <a:pt x="915" y="12"/>
                    </a:lnTo>
                    <a:lnTo>
                      <a:pt x="921" y="12"/>
                    </a:lnTo>
                    <a:lnTo>
                      <a:pt x="915" y="18"/>
                    </a:lnTo>
                    <a:lnTo>
                      <a:pt x="892" y="36"/>
                    </a:lnTo>
                    <a:lnTo>
                      <a:pt x="869" y="36"/>
                    </a:lnTo>
                    <a:lnTo>
                      <a:pt x="857" y="36"/>
                    </a:lnTo>
                    <a:lnTo>
                      <a:pt x="851" y="41"/>
                    </a:lnTo>
                    <a:lnTo>
                      <a:pt x="839" y="47"/>
                    </a:lnTo>
                    <a:lnTo>
                      <a:pt x="839" y="53"/>
                    </a:lnTo>
                    <a:lnTo>
                      <a:pt x="833" y="53"/>
                    </a:lnTo>
                    <a:lnTo>
                      <a:pt x="827" y="41"/>
                    </a:lnTo>
                    <a:lnTo>
                      <a:pt x="822" y="41"/>
                    </a:lnTo>
                    <a:lnTo>
                      <a:pt x="792" y="47"/>
                    </a:lnTo>
                    <a:lnTo>
                      <a:pt x="792" y="53"/>
                    </a:lnTo>
                    <a:lnTo>
                      <a:pt x="775" y="65"/>
                    </a:lnTo>
                    <a:lnTo>
                      <a:pt x="745" y="65"/>
                    </a:lnTo>
                    <a:lnTo>
                      <a:pt x="716" y="65"/>
                    </a:lnTo>
                    <a:lnTo>
                      <a:pt x="646" y="94"/>
                    </a:lnTo>
                    <a:lnTo>
                      <a:pt x="599" y="106"/>
                    </a:lnTo>
                    <a:lnTo>
                      <a:pt x="575" y="106"/>
                    </a:lnTo>
                    <a:lnTo>
                      <a:pt x="558" y="112"/>
                    </a:lnTo>
                    <a:lnTo>
                      <a:pt x="558" y="118"/>
                    </a:lnTo>
                    <a:lnTo>
                      <a:pt x="569" y="129"/>
                    </a:lnTo>
                    <a:lnTo>
                      <a:pt x="587" y="141"/>
                    </a:lnTo>
                    <a:lnTo>
                      <a:pt x="605" y="165"/>
                    </a:lnTo>
                    <a:lnTo>
                      <a:pt x="599" y="176"/>
                    </a:lnTo>
                    <a:lnTo>
                      <a:pt x="587" y="194"/>
                    </a:lnTo>
                    <a:lnTo>
                      <a:pt x="581" y="206"/>
                    </a:lnTo>
                    <a:lnTo>
                      <a:pt x="540" y="223"/>
                    </a:lnTo>
                    <a:lnTo>
                      <a:pt x="522" y="212"/>
                    </a:lnTo>
                    <a:lnTo>
                      <a:pt x="511" y="200"/>
                    </a:lnTo>
                    <a:lnTo>
                      <a:pt x="493" y="188"/>
                    </a:lnTo>
                    <a:lnTo>
                      <a:pt x="493" y="170"/>
                    </a:lnTo>
                    <a:lnTo>
                      <a:pt x="505" y="147"/>
                    </a:lnTo>
                    <a:lnTo>
                      <a:pt x="517" y="135"/>
                    </a:lnTo>
                    <a:lnTo>
                      <a:pt x="517" y="129"/>
                    </a:lnTo>
                    <a:lnTo>
                      <a:pt x="511" y="129"/>
                    </a:lnTo>
                    <a:lnTo>
                      <a:pt x="452" y="147"/>
                    </a:lnTo>
                    <a:lnTo>
                      <a:pt x="411" y="170"/>
                    </a:lnTo>
                    <a:lnTo>
                      <a:pt x="382" y="194"/>
                    </a:lnTo>
                    <a:lnTo>
                      <a:pt x="329" y="229"/>
                    </a:lnTo>
                    <a:lnTo>
                      <a:pt x="294" y="259"/>
                    </a:lnTo>
                    <a:lnTo>
                      <a:pt x="270" y="259"/>
                    </a:lnTo>
                    <a:lnTo>
                      <a:pt x="253" y="264"/>
                    </a:lnTo>
                    <a:lnTo>
                      <a:pt x="253" y="288"/>
                    </a:lnTo>
                    <a:lnTo>
                      <a:pt x="241" y="300"/>
                    </a:lnTo>
                    <a:lnTo>
                      <a:pt x="235" y="317"/>
                    </a:lnTo>
                    <a:lnTo>
                      <a:pt x="200" y="335"/>
                    </a:lnTo>
                    <a:lnTo>
                      <a:pt x="165" y="335"/>
                    </a:lnTo>
                    <a:lnTo>
                      <a:pt x="129" y="317"/>
                    </a:lnTo>
                    <a:lnTo>
                      <a:pt x="112" y="300"/>
                    </a:lnTo>
                    <a:lnTo>
                      <a:pt x="112" y="264"/>
                    </a:lnTo>
                    <a:lnTo>
                      <a:pt x="106" y="2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2" name="フリーフォーム 41"/>
              <p:cNvSpPr>
                <a:spLocks/>
              </p:cNvSpPr>
              <p:nvPr/>
            </p:nvSpPr>
            <p:spPr bwMode="auto">
              <a:xfrm>
                <a:off x="1590" y="1899"/>
                <a:ext cx="47" cy="70"/>
              </a:xfrm>
              <a:custGeom>
                <a:avLst/>
                <a:gdLst/>
                <a:ahLst/>
                <a:cxnLst>
                  <a:cxn ang="0">
                    <a:pos x="18" y="70"/>
                  </a:cxn>
                  <a:cxn ang="0">
                    <a:pos x="35" y="47"/>
                  </a:cxn>
                  <a:cxn ang="0">
                    <a:pos x="47" y="29"/>
                  </a:cxn>
                  <a:cxn ang="0">
                    <a:pos x="41" y="6"/>
                  </a:cxn>
                  <a:cxn ang="0">
                    <a:pos x="35" y="0"/>
                  </a:cxn>
                  <a:cxn ang="0">
                    <a:pos x="18" y="0"/>
                  </a:cxn>
                  <a:cxn ang="0">
                    <a:pos x="12" y="6"/>
                  </a:cxn>
                  <a:cxn ang="0">
                    <a:pos x="0" y="17"/>
                  </a:cxn>
                  <a:cxn ang="0">
                    <a:pos x="0" y="41"/>
                  </a:cxn>
                  <a:cxn ang="0">
                    <a:pos x="12" y="64"/>
                  </a:cxn>
                  <a:cxn ang="0">
                    <a:pos x="12" y="70"/>
                  </a:cxn>
                  <a:cxn ang="0">
                    <a:pos x="18" y="70"/>
                  </a:cxn>
                </a:cxnLst>
                <a:rect l="0" t="0" r="0" b="0"/>
                <a:pathLst>
                  <a:path w="47" h="70">
                    <a:moveTo>
                      <a:pt x="18" y="70"/>
                    </a:moveTo>
                    <a:lnTo>
                      <a:pt x="35" y="47"/>
                    </a:lnTo>
                    <a:lnTo>
                      <a:pt x="47" y="29"/>
                    </a:lnTo>
                    <a:lnTo>
                      <a:pt x="41" y="6"/>
                    </a:lnTo>
                    <a:lnTo>
                      <a:pt x="35" y="0"/>
                    </a:lnTo>
                    <a:lnTo>
                      <a:pt x="18" y="0"/>
                    </a:lnTo>
                    <a:lnTo>
                      <a:pt x="12" y="6"/>
                    </a:lnTo>
                    <a:lnTo>
                      <a:pt x="0" y="17"/>
                    </a:lnTo>
                    <a:lnTo>
                      <a:pt x="0" y="41"/>
                    </a:lnTo>
                    <a:lnTo>
                      <a:pt x="12" y="64"/>
                    </a:lnTo>
                    <a:lnTo>
                      <a:pt x="12" y="70"/>
                    </a:lnTo>
                    <a:lnTo>
                      <a:pt x="18"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3" name="フリーフォーム 42"/>
              <p:cNvSpPr>
                <a:spLocks/>
              </p:cNvSpPr>
              <p:nvPr/>
            </p:nvSpPr>
            <p:spPr bwMode="auto">
              <a:xfrm>
                <a:off x="1755" y="2310"/>
                <a:ext cx="93" cy="76"/>
              </a:xfrm>
              <a:custGeom>
                <a:avLst/>
                <a:gdLst/>
                <a:ahLst/>
                <a:cxnLst>
                  <a:cxn ang="0">
                    <a:pos x="46" y="70"/>
                  </a:cxn>
                  <a:cxn ang="0">
                    <a:pos x="76" y="58"/>
                  </a:cxn>
                  <a:cxn ang="0">
                    <a:pos x="93" y="35"/>
                  </a:cxn>
                  <a:cxn ang="0">
                    <a:pos x="93" y="17"/>
                  </a:cxn>
                  <a:cxn ang="0">
                    <a:pos x="76" y="6"/>
                  </a:cxn>
                  <a:cxn ang="0">
                    <a:pos x="46" y="0"/>
                  </a:cxn>
                  <a:cxn ang="0">
                    <a:pos x="35" y="6"/>
                  </a:cxn>
                  <a:cxn ang="0">
                    <a:pos x="23" y="11"/>
                  </a:cxn>
                  <a:cxn ang="0">
                    <a:pos x="5" y="29"/>
                  </a:cxn>
                  <a:cxn ang="0">
                    <a:pos x="0" y="41"/>
                  </a:cxn>
                  <a:cxn ang="0">
                    <a:pos x="0" y="58"/>
                  </a:cxn>
                  <a:cxn ang="0">
                    <a:pos x="5" y="70"/>
                  </a:cxn>
                  <a:cxn ang="0">
                    <a:pos x="29" y="76"/>
                  </a:cxn>
                  <a:cxn ang="0">
                    <a:pos x="41" y="70"/>
                  </a:cxn>
                  <a:cxn ang="0">
                    <a:pos x="46" y="70"/>
                  </a:cxn>
                </a:cxnLst>
                <a:rect l="0" t="0" r="0" b="0"/>
                <a:pathLst>
                  <a:path w="93" h="76">
                    <a:moveTo>
                      <a:pt x="46" y="70"/>
                    </a:moveTo>
                    <a:lnTo>
                      <a:pt x="76" y="58"/>
                    </a:lnTo>
                    <a:lnTo>
                      <a:pt x="93" y="35"/>
                    </a:lnTo>
                    <a:lnTo>
                      <a:pt x="93" y="17"/>
                    </a:lnTo>
                    <a:lnTo>
                      <a:pt x="76" y="6"/>
                    </a:lnTo>
                    <a:lnTo>
                      <a:pt x="46" y="0"/>
                    </a:lnTo>
                    <a:lnTo>
                      <a:pt x="35" y="6"/>
                    </a:lnTo>
                    <a:lnTo>
                      <a:pt x="23" y="11"/>
                    </a:lnTo>
                    <a:lnTo>
                      <a:pt x="5" y="29"/>
                    </a:lnTo>
                    <a:lnTo>
                      <a:pt x="0" y="41"/>
                    </a:lnTo>
                    <a:lnTo>
                      <a:pt x="0" y="58"/>
                    </a:lnTo>
                    <a:lnTo>
                      <a:pt x="5" y="70"/>
                    </a:lnTo>
                    <a:lnTo>
                      <a:pt x="29" y="76"/>
                    </a:lnTo>
                    <a:lnTo>
                      <a:pt x="41" y="70"/>
                    </a:lnTo>
                    <a:lnTo>
                      <a:pt x="46"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4" name="フリーフォーム 43"/>
              <p:cNvSpPr>
                <a:spLocks/>
              </p:cNvSpPr>
              <p:nvPr/>
            </p:nvSpPr>
            <p:spPr bwMode="auto">
              <a:xfrm>
                <a:off x="1878" y="2204"/>
                <a:ext cx="94" cy="94"/>
              </a:xfrm>
              <a:custGeom>
                <a:avLst/>
                <a:gdLst/>
                <a:ahLst/>
                <a:cxnLst>
                  <a:cxn ang="0">
                    <a:pos x="70" y="88"/>
                  </a:cxn>
                  <a:cxn ang="0">
                    <a:pos x="82" y="82"/>
                  </a:cxn>
                  <a:cxn ang="0">
                    <a:pos x="94" y="70"/>
                  </a:cxn>
                  <a:cxn ang="0">
                    <a:pos x="94" y="47"/>
                  </a:cxn>
                  <a:cxn ang="0">
                    <a:pos x="94" y="29"/>
                  </a:cxn>
                  <a:cxn ang="0">
                    <a:pos x="76" y="18"/>
                  </a:cxn>
                  <a:cxn ang="0">
                    <a:pos x="64" y="12"/>
                  </a:cxn>
                  <a:cxn ang="0">
                    <a:pos x="35" y="0"/>
                  </a:cxn>
                  <a:cxn ang="0">
                    <a:pos x="17" y="12"/>
                  </a:cxn>
                  <a:cxn ang="0">
                    <a:pos x="6" y="23"/>
                  </a:cxn>
                  <a:cxn ang="0">
                    <a:pos x="0" y="41"/>
                  </a:cxn>
                  <a:cxn ang="0">
                    <a:pos x="6" y="59"/>
                  </a:cxn>
                  <a:cxn ang="0">
                    <a:pos x="11" y="82"/>
                  </a:cxn>
                  <a:cxn ang="0">
                    <a:pos x="29" y="88"/>
                  </a:cxn>
                  <a:cxn ang="0">
                    <a:pos x="47" y="94"/>
                  </a:cxn>
                  <a:cxn ang="0">
                    <a:pos x="64" y="88"/>
                  </a:cxn>
                  <a:cxn ang="0">
                    <a:pos x="70" y="88"/>
                  </a:cxn>
                </a:cxnLst>
                <a:rect l="0" t="0" r="0" b="0"/>
                <a:pathLst>
                  <a:path w="94" h="94">
                    <a:moveTo>
                      <a:pt x="70" y="88"/>
                    </a:moveTo>
                    <a:lnTo>
                      <a:pt x="82" y="82"/>
                    </a:lnTo>
                    <a:lnTo>
                      <a:pt x="94" y="70"/>
                    </a:lnTo>
                    <a:lnTo>
                      <a:pt x="94" y="47"/>
                    </a:lnTo>
                    <a:lnTo>
                      <a:pt x="94" y="29"/>
                    </a:lnTo>
                    <a:lnTo>
                      <a:pt x="76" y="18"/>
                    </a:lnTo>
                    <a:lnTo>
                      <a:pt x="64" y="12"/>
                    </a:lnTo>
                    <a:lnTo>
                      <a:pt x="35" y="0"/>
                    </a:lnTo>
                    <a:lnTo>
                      <a:pt x="17" y="12"/>
                    </a:lnTo>
                    <a:lnTo>
                      <a:pt x="6" y="23"/>
                    </a:lnTo>
                    <a:lnTo>
                      <a:pt x="0" y="41"/>
                    </a:lnTo>
                    <a:lnTo>
                      <a:pt x="6" y="59"/>
                    </a:lnTo>
                    <a:lnTo>
                      <a:pt x="11" y="82"/>
                    </a:lnTo>
                    <a:lnTo>
                      <a:pt x="29" y="88"/>
                    </a:lnTo>
                    <a:lnTo>
                      <a:pt x="47" y="94"/>
                    </a:lnTo>
                    <a:lnTo>
                      <a:pt x="64" y="88"/>
                    </a:lnTo>
                    <a:lnTo>
                      <a:pt x="70"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5" name="フリーフォーム 44"/>
              <p:cNvSpPr>
                <a:spLocks/>
              </p:cNvSpPr>
              <p:nvPr/>
            </p:nvSpPr>
            <p:spPr bwMode="auto">
              <a:xfrm>
                <a:off x="2013" y="2075"/>
                <a:ext cx="158" cy="141"/>
              </a:xfrm>
              <a:custGeom>
                <a:avLst/>
                <a:gdLst/>
                <a:ahLst/>
                <a:cxnLst>
                  <a:cxn ang="0">
                    <a:pos x="58" y="129"/>
                  </a:cxn>
                  <a:cxn ang="0">
                    <a:pos x="94" y="123"/>
                  </a:cxn>
                  <a:cxn ang="0">
                    <a:pos x="111" y="111"/>
                  </a:cxn>
                  <a:cxn ang="0">
                    <a:pos x="129" y="88"/>
                  </a:cxn>
                  <a:cxn ang="0">
                    <a:pos x="158" y="47"/>
                  </a:cxn>
                  <a:cxn ang="0">
                    <a:pos x="158" y="23"/>
                  </a:cxn>
                  <a:cxn ang="0">
                    <a:pos x="152" y="12"/>
                  </a:cxn>
                  <a:cxn ang="0">
                    <a:pos x="135" y="0"/>
                  </a:cxn>
                  <a:cxn ang="0">
                    <a:pos x="123" y="0"/>
                  </a:cxn>
                  <a:cxn ang="0">
                    <a:pos x="99" y="18"/>
                  </a:cxn>
                  <a:cxn ang="0">
                    <a:pos x="64" y="29"/>
                  </a:cxn>
                  <a:cxn ang="0">
                    <a:pos x="41" y="41"/>
                  </a:cxn>
                  <a:cxn ang="0">
                    <a:pos x="29" y="47"/>
                  </a:cxn>
                  <a:cxn ang="0">
                    <a:pos x="23" y="53"/>
                  </a:cxn>
                  <a:cxn ang="0">
                    <a:pos x="0" y="88"/>
                  </a:cxn>
                  <a:cxn ang="0">
                    <a:pos x="0" y="111"/>
                  </a:cxn>
                  <a:cxn ang="0">
                    <a:pos x="17" y="123"/>
                  </a:cxn>
                  <a:cxn ang="0">
                    <a:pos x="35" y="141"/>
                  </a:cxn>
                  <a:cxn ang="0">
                    <a:pos x="52" y="129"/>
                  </a:cxn>
                  <a:cxn ang="0">
                    <a:pos x="58" y="129"/>
                  </a:cxn>
                </a:cxnLst>
                <a:rect l="0" t="0" r="0" b="0"/>
                <a:pathLst>
                  <a:path w="158" h="141">
                    <a:moveTo>
                      <a:pt x="58" y="129"/>
                    </a:moveTo>
                    <a:lnTo>
                      <a:pt x="94" y="123"/>
                    </a:lnTo>
                    <a:lnTo>
                      <a:pt x="111" y="111"/>
                    </a:lnTo>
                    <a:lnTo>
                      <a:pt x="129" y="88"/>
                    </a:lnTo>
                    <a:lnTo>
                      <a:pt x="158" y="47"/>
                    </a:lnTo>
                    <a:lnTo>
                      <a:pt x="158" y="23"/>
                    </a:lnTo>
                    <a:lnTo>
                      <a:pt x="152" y="12"/>
                    </a:lnTo>
                    <a:lnTo>
                      <a:pt x="135" y="0"/>
                    </a:lnTo>
                    <a:lnTo>
                      <a:pt x="123" y="0"/>
                    </a:lnTo>
                    <a:lnTo>
                      <a:pt x="99" y="18"/>
                    </a:lnTo>
                    <a:lnTo>
                      <a:pt x="64" y="29"/>
                    </a:lnTo>
                    <a:lnTo>
                      <a:pt x="41" y="41"/>
                    </a:lnTo>
                    <a:lnTo>
                      <a:pt x="29" y="47"/>
                    </a:lnTo>
                    <a:lnTo>
                      <a:pt x="23" y="53"/>
                    </a:lnTo>
                    <a:lnTo>
                      <a:pt x="0" y="88"/>
                    </a:lnTo>
                    <a:lnTo>
                      <a:pt x="0" y="111"/>
                    </a:lnTo>
                    <a:lnTo>
                      <a:pt x="17" y="123"/>
                    </a:lnTo>
                    <a:lnTo>
                      <a:pt x="35" y="141"/>
                    </a:lnTo>
                    <a:lnTo>
                      <a:pt x="52" y="129"/>
                    </a:lnTo>
                    <a:lnTo>
                      <a:pt x="58"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6" name="フリーフォーム 45"/>
              <p:cNvSpPr>
                <a:spLocks/>
              </p:cNvSpPr>
              <p:nvPr/>
            </p:nvSpPr>
            <p:spPr bwMode="auto">
              <a:xfrm>
                <a:off x="2241" y="2010"/>
                <a:ext cx="159" cy="124"/>
              </a:xfrm>
              <a:custGeom>
                <a:avLst/>
                <a:gdLst/>
                <a:ahLst/>
                <a:cxnLst>
                  <a:cxn ang="0">
                    <a:pos x="53" y="65"/>
                  </a:cxn>
                  <a:cxn ang="0">
                    <a:pos x="59" y="53"/>
                  </a:cxn>
                  <a:cxn ang="0">
                    <a:pos x="59" y="36"/>
                  </a:cxn>
                  <a:cxn ang="0">
                    <a:pos x="59" y="24"/>
                  </a:cxn>
                  <a:cxn ang="0">
                    <a:pos x="47" y="12"/>
                  </a:cxn>
                  <a:cxn ang="0">
                    <a:pos x="42" y="12"/>
                  </a:cxn>
                  <a:cxn ang="0">
                    <a:pos x="18" y="18"/>
                  </a:cxn>
                  <a:cxn ang="0">
                    <a:pos x="0" y="30"/>
                  </a:cxn>
                  <a:cxn ang="0">
                    <a:pos x="0" y="47"/>
                  </a:cxn>
                  <a:cxn ang="0">
                    <a:pos x="0" y="59"/>
                  </a:cxn>
                  <a:cxn ang="0">
                    <a:pos x="12" y="65"/>
                  </a:cxn>
                  <a:cxn ang="0">
                    <a:pos x="18" y="77"/>
                  </a:cxn>
                  <a:cxn ang="0">
                    <a:pos x="24" y="77"/>
                  </a:cxn>
                  <a:cxn ang="0">
                    <a:pos x="24" y="83"/>
                  </a:cxn>
                  <a:cxn ang="0">
                    <a:pos x="12" y="94"/>
                  </a:cxn>
                  <a:cxn ang="0">
                    <a:pos x="0" y="106"/>
                  </a:cxn>
                  <a:cxn ang="0">
                    <a:pos x="0" y="112"/>
                  </a:cxn>
                  <a:cxn ang="0">
                    <a:pos x="18" y="124"/>
                  </a:cxn>
                  <a:cxn ang="0">
                    <a:pos x="24" y="124"/>
                  </a:cxn>
                  <a:cxn ang="0">
                    <a:pos x="42" y="124"/>
                  </a:cxn>
                  <a:cxn ang="0">
                    <a:pos x="59" y="112"/>
                  </a:cxn>
                  <a:cxn ang="0">
                    <a:pos x="77" y="106"/>
                  </a:cxn>
                  <a:cxn ang="0">
                    <a:pos x="88" y="112"/>
                  </a:cxn>
                  <a:cxn ang="0">
                    <a:pos x="106" y="118"/>
                  </a:cxn>
                  <a:cxn ang="0">
                    <a:pos x="118" y="112"/>
                  </a:cxn>
                  <a:cxn ang="0">
                    <a:pos x="141" y="94"/>
                  </a:cxn>
                  <a:cxn ang="0">
                    <a:pos x="147" y="88"/>
                  </a:cxn>
                  <a:cxn ang="0">
                    <a:pos x="147" y="77"/>
                  </a:cxn>
                  <a:cxn ang="0">
                    <a:pos x="141" y="77"/>
                  </a:cxn>
                  <a:cxn ang="0">
                    <a:pos x="147" y="65"/>
                  </a:cxn>
                  <a:cxn ang="0">
                    <a:pos x="153" y="53"/>
                  </a:cxn>
                  <a:cxn ang="0">
                    <a:pos x="159" y="47"/>
                  </a:cxn>
                  <a:cxn ang="0">
                    <a:pos x="159" y="36"/>
                  </a:cxn>
                  <a:cxn ang="0">
                    <a:pos x="153" y="30"/>
                  </a:cxn>
                  <a:cxn ang="0">
                    <a:pos x="141" y="24"/>
                  </a:cxn>
                  <a:cxn ang="0">
                    <a:pos x="141" y="18"/>
                  </a:cxn>
                  <a:cxn ang="0">
                    <a:pos x="141" y="0"/>
                  </a:cxn>
                  <a:cxn ang="0">
                    <a:pos x="135" y="0"/>
                  </a:cxn>
                  <a:cxn ang="0">
                    <a:pos x="124" y="0"/>
                  </a:cxn>
                  <a:cxn ang="0">
                    <a:pos x="112" y="12"/>
                  </a:cxn>
                  <a:cxn ang="0">
                    <a:pos x="112" y="18"/>
                  </a:cxn>
                  <a:cxn ang="0">
                    <a:pos x="118" y="24"/>
                  </a:cxn>
                  <a:cxn ang="0">
                    <a:pos x="124" y="30"/>
                  </a:cxn>
                  <a:cxn ang="0">
                    <a:pos x="124" y="47"/>
                  </a:cxn>
                  <a:cxn ang="0">
                    <a:pos x="124" y="65"/>
                  </a:cxn>
                  <a:cxn ang="0">
                    <a:pos x="94" y="65"/>
                  </a:cxn>
                  <a:cxn ang="0">
                    <a:pos x="59" y="65"/>
                  </a:cxn>
                  <a:cxn ang="0">
                    <a:pos x="59" y="65"/>
                  </a:cxn>
                  <a:cxn ang="0">
                    <a:pos x="53" y="65"/>
                  </a:cxn>
                </a:cxnLst>
                <a:rect l="0" t="0" r="0" b="0"/>
                <a:pathLst>
                  <a:path w="159" h="124">
                    <a:moveTo>
                      <a:pt x="53" y="65"/>
                    </a:moveTo>
                    <a:lnTo>
                      <a:pt x="59" y="53"/>
                    </a:lnTo>
                    <a:lnTo>
                      <a:pt x="59" y="36"/>
                    </a:lnTo>
                    <a:lnTo>
                      <a:pt x="59" y="24"/>
                    </a:lnTo>
                    <a:lnTo>
                      <a:pt x="47" y="12"/>
                    </a:lnTo>
                    <a:lnTo>
                      <a:pt x="42" y="12"/>
                    </a:lnTo>
                    <a:lnTo>
                      <a:pt x="18" y="18"/>
                    </a:lnTo>
                    <a:lnTo>
                      <a:pt x="0" y="30"/>
                    </a:lnTo>
                    <a:lnTo>
                      <a:pt x="0" y="47"/>
                    </a:lnTo>
                    <a:lnTo>
                      <a:pt x="0" y="59"/>
                    </a:lnTo>
                    <a:lnTo>
                      <a:pt x="12" y="65"/>
                    </a:lnTo>
                    <a:lnTo>
                      <a:pt x="18" y="77"/>
                    </a:lnTo>
                    <a:lnTo>
                      <a:pt x="24" y="77"/>
                    </a:lnTo>
                    <a:lnTo>
                      <a:pt x="24" y="83"/>
                    </a:lnTo>
                    <a:lnTo>
                      <a:pt x="12" y="94"/>
                    </a:lnTo>
                    <a:lnTo>
                      <a:pt x="0" y="106"/>
                    </a:lnTo>
                    <a:lnTo>
                      <a:pt x="0" y="112"/>
                    </a:lnTo>
                    <a:lnTo>
                      <a:pt x="18" y="124"/>
                    </a:lnTo>
                    <a:lnTo>
                      <a:pt x="24" y="124"/>
                    </a:lnTo>
                    <a:lnTo>
                      <a:pt x="42" y="124"/>
                    </a:lnTo>
                    <a:lnTo>
                      <a:pt x="59" y="112"/>
                    </a:lnTo>
                    <a:lnTo>
                      <a:pt x="77" y="106"/>
                    </a:lnTo>
                    <a:lnTo>
                      <a:pt x="88" y="112"/>
                    </a:lnTo>
                    <a:lnTo>
                      <a:pt x="106" y="118"/>
                    </a:lnTo>
                    <a:lnTo>
                      <a:pt x="118" y="112"/>
                    </a:lnTo>
                    <a:lnTo>
                      <a:pt x="141" y="94"/>
                    </a:lnTo>
                    <a:lnTo>
                      <a:pt x="147" y="88"/>
                    </a:lnTo>
                    <a:lnTo>
                      <a:pt x="147" y="77"/>
                    </a:lnTo>
                    <a:lnTo>
                      <a:pt x="141" y="77"/>
                    </a:lnTo>
                    <a:lnTo>
                      <a:pt x="147" y="65"/>
                    </a:lnTo>
                    <a:lnTo>
                      <a:pt x="153" y="53"/>
                    </a:lnTo>
                    <a:lnTo>
                      <a:pt x="159" y="47"/>
                    </a:lnTo>
                    <a:lnTo>
                      <a:pt x="159" y="36"/>
                    </a:lnTo>
                    <a:lnTo>
                      <a:pt x="153" y="30"/>
                    </a:lnTo>
                    <a:lnTo>
                      <a:pt x="141" y="24"/>
                    </a:lnTo>
                    <a:lnTo>
                      <a:pt x="141" y="18"/>
                    </a:lnTo>
                    <a:lnTo>
                      <a:pt x="141" y="0"/>
                    </a:lnTo>
                    <a:lnTo>
                      <a:pt x="135" y="0"/>
                    </a:lnTo>
                    <a:lnTo>
                      <a:pt x="124" y="0"/>
                    </a:lnTo>
                    <a:lnTo>
                      <a:pt x="112" y="12"/>
                    </a:lnTo>
                    <a:lnTo>
                      <a:pt x="112" y="18"/>
                    </a:lnTo>
                    <a:lnTo>
                      <a:pt x="118" y="24"/>
                    </a:lnTo>
                    <a:lnTo>
                      <a:pt x="124" y="30"/>
                    </a:lnTo>
                    <a:lnTo>
                      <a:pt x="124" y="47"/>
                    </a:lnTo>
                    <a:lnTo>
                      <a:pt x="124" y="65"/>
                    </a:lnTo>
                    <a:lnTo>
                      <a:pt x="94" y="65"/>
                    </a:lnTo>
                    <a:lnTo>
                      <a:pt x="59" y="65"/>
                    </a:lnTo>
                    <a:lnTo>
                      <a:pt x="59" y="65"/>
                    </a:lnTo>
                    <a:lnTo>
                      <a:pt x="53"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7" name="フリーフォーム 46"/>
              <p:cNvSpPr>
                <a:spLocks/>
              </p:cNvSpPr>
              <p:nvPr/>
            </p:nvSpPr>
            <p:spPr bwMode="auto">
              <a:xfrm>
                <a:off x="2541" y="2116"/>
                <a:ext cx="76" cy="82"/>
              </a:xfrm>
              <a:custGeom>
                <a:avLst/>
                <a:gdLst/>
                <a:ahLst/>
                <a:cxnLst>
                  <a:cxn ang="0">
                    <a:pos x="58" y="82"/>
                  </a:cxn>
                  <a:cxn ang="0">
                    <a:pos x="70" y="70"/>
                  </a:cxn>
                  <a:cxn ang="0">
                    <a:pos x="76" y="53"/>
                  </a:cxn>
                  <a:cxn ang="0">
                    <a:pos x="76" y="35"/>
                  </a:cxn>
                  <a:cxn ang="0">
                    <a:pos x="70" y="12"/>
                  </a:cxn>
                  <a:cxn ang="0">
                    <a:pos x="47" y="0"/>
                  </a:cxn>
                  <a:cxn ang="0">
                    <a:pos x="29" y="0"/>
                  </a:cxn>
                  <a:cxn ang="0">
                    <a:pos x="6" y="6"/>
                  </a:cxn>
                  <a:cxn ang="0">
                    <a:pos x="0" y="18"/>
                  </a:cxn>
                  <a:cxn ang="0">
                    <a:pos x="0" y="47"/>
                  </a:cxn>
                  <a:cxn ang="0">
                    <a:pos x="6" y="65"/>
                  </a:cxn>
                  <a:cxn ang="0">
                    <a:pos x="11" y="70"/>
                  </a:cxn>
                  <a:cxn ang="0">
                    <a:pos x="35" y="82"/>
                  </a:cxn>
                  <a:cxn ang="0">
                    <a:pos x="47" y="82"/>
                  </a:cxn>
                  <a:cxn ang="0">
                    <a:pos x="58" y="82"/>
                  </a:cxn>
                </a:cxnLst>
                <a:rect l="0" t="0" r="0" b="0"/>
                <a:pathLst>
                  <a:path w="76" h="82">
                    <a:moveTo>
                      <a:pt x="58" y="82"/>
                    </a:moveTo>
                    <a:lnTo>
                      <a:pt x="70" y="70"/>
                    </a:lnTo>
                    <a:lnTo>
                      <a:pt x="76" y="53"/>
                    </a:lnTo>
                    <a:lnTo>
                      <a:pt x="76" y="35"/>
                    </a:lnTo>
                    <a:lnTo>
                      <a:pt x="70" y="12"/>
                    </a:lnTo>
                    <a:lnTo>
                      <a:pt x="47" y="0"/>
                    </a:lnTo>
                    <a:lnTo>
                      <a:pt x="29" y="0"/>
                    </a:lnTo>
                    <a:lnTo>
                      <a:pt x="6" y="6"/>
                    </a:lnTo>
                    <a:lnTo>
                      <a:pt x="0" y="18"/>
                    </a:lnTo>
                    <a:lnTo>
                      <a:pt x="0" y="47"/>
                    </a:lnTo>
                    <a:lnTo>
                      <a:pt x="6" y="65"/>
                    </a:lnTo>
                    <a:lnTo>
                      <a:pt x="11" y="70"/>
                    </a:lnTo>
                    <a:lnTo>
                      <a:pt x="35" y="82"/>
                    </a:lnTo>
                    <a:lnTo>
                      <a:pt x="47" y="82"/>
                    </a:lnTo>
                    <a:lnTo>
                      <a:pt x="58"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8" name="フリーフォーム 47"/>
              <p:cNvSpPr>
                <a:spLocks/>
              </p:cNvSpPr>
              <p:nvPr/>
            </p:nvSpPr>
            <p:spPr bwMode="auto">
              <a:xfrm>
                <a:off x="2541" y="1928"/>
                <a:ext cx="76" cy="94"/>
              </a:xfrm>
              <a:custGeom>
                <a:avLst/>
                <a:gdLst/>
                <a:ahLst/>
                <a:cxnLst>
                  <a:cxn ang="0">
                    <a:pos x="29" y="94"/>
                  </a:cxn>
                  <a:cxn ang="0">
                    <a:pos x="58" y="82"/>
                  </a:cxn>
                  <a:cxn ang="0">
                    <a:pos x="70" y="71"/>
                  </a:cxn>
                  <a:cxn ang="0">
                    <a:pos x="76" y="53"/>
                  </a:cxn>
                  <a:cxn ang="0">
                    <a:pos x="76" y="35"/>
                  </a:cxn>
                  <a:cxn ang="0">
                    <a:pos x="70" y="24"/>
                  </a:cxn>
                  <a:cxn ang="0">
                    <a:pos x="47" y="24"/>
                  </a:cxn>
                  <a:cxn ang="0">
                    <a:pos x="41" y="24"/>
                  </a:cxn>
                  <a:cxn ang="0">
                    <a:pos x="41" y="18"/>
                  </a:cxn>
                  <a:cxn ang="0">
                    <a:pos x="29" y="6"/>
                  </a:cxn>
                  <a:cxn ang="0">
                    <a:pos x="23" y="0"/>
                  </a:cxn>
                  <a:cxn ang="0">
                    <a:pos x="6" y="6"/>
                  </a:cxn>
                  <a:cxn ang="0">
                    <a:pos x="0" y="18"/>
                  </a:cxn>
                  <a:cxn ang="0">
                    <a:pos x="6" y="35"/>
                  </a:cxn>
                  <a:cxn ang="0">
                    <a:pos x="11" y="41"/>
                  </a:cxn>
                  <a:cxn ang="0">
                    <a:pos x="6" y="53"/>
                  </a:cxn>
                  <a:cxn ang="0">
                    <a:pos x="6" y="71"/>
                  </a:cxn>
                  <a:cxn ang="0">
                    <a:pos x="11" y="82"/>
                  </a:cxn>
                  <a:cxn ang="0">
                    <a:pos x="23" y="94"/>
                  </a:cxn>
                  <a:cxn ang="0">
                    <a:pos x="29" y="94"/>
                  </a:cxn>
                </a:cxnLst>
                <a:rect l="0" t="0" r="0" b="0"/>
                <a:pathLst>
                  <a:path w="76" h="94">
                    <a:moveTo>
                      <a:pt x="29" y="94"/>
                    </a:moveTo>
                    <a:lnTo>
                      <a:pt x="58" y="82"/>
                    </a:lnTo>
                    <a:lnTo>
                      <a:pt x="70" y="71"/>
                    </a:lnTo>
                    <a:lnTo>
                      <a:pt x="76" y="53"/>
                    </a:lnTo>
                    <a:lnTo>
                      <a:pt x="76" y="35"/>
                    </a:lnTo>
                    <a:lnTo>
                      <a:pt x="70" y="24"/>
                    </a:lnTo>
                    <a:lnTo>
                      <a:pt x="47" y="24"/>
                    </a:lnTo>
                    <a:lnTo>
                      <a:pt x="41" y="24"/>
                    </a:lnTo>
                    <a:lnTo>
                      <a:pt x="41" y="18"/>
                    </a:lnTo>
                    <a:lnTo>
                      <a:pt x="29" y="6"/>
                    </a:lnTo>
                    <a:lnTo>
                      <a:pt x="23" y="0"/>
                    </a:lnTo>
                    <a:lnTo>
                      <a:pt x="6" y="6"/>
                    </a:lnTo>
                    <a:lnTo>
                      <a:pt x="0" y="18"/>
                    </a:lnTo>
                    <a:lnTo>
                      <a:pt x="6" y="35"/>
                    </a:lnTo>
                    <a:lnTo>
                      <a:pt x="11" y="41"/>
                    </a:lnTo>
                    <a:lnTo>
                      <a:pt x="6" y="53"/>
                    </a:lnTo>
                    <a:lnTo>
                      <a:pt x="6" y="71"/>
                    </a:lnTo>
                    <a:lnTo>
                      <a:pt x="11" y="82"/>
                    </a:lnTo>
                    <a:lnTo>
                      <a:pt x="23" y="94"/>
                    </a:lnTo>
                    <a:lnTo>
                      <a:pt x="29" y="9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9" name="フリーフォーム 48"/>
              <p:cNvSpPr>
                <a:spLocks/>
              </p:cNvSpPr>
              <p:nvPr/>
            </p:nvSpPr>
            <p:spPr bwMode="auto">
              <a:xfrm>
                <a:off x="2658" y="1870"/>
                <a:ext cx="516" cy="252"/>
              </a:xfrm>
              <a:custGeom>
                <a:avLst/>
                <a:gdLst/>
                <a:ahLst/>
                <a:cxnLst>
                  <a:cxn ang="0">
                    <a:pos x="47" y="246"/>
                  </a:cxn>
                  <a:cxn ang="0">
                    <a:pos x="70" y="228"/>
                  </a:cxn>
                  <a:cxn ang="0">
                    <a:pos x="88" y="217"/>
                  </a:cxn>
                  <a:cxn ang="0">
                    <a:pos x="276" y="129"/>
                  </a:cxn>
                  <a:cxn ang="0">
                    <a:pos x="317" y="111"/>
                  </a:cxn>
                  <a:cxn ang="0">
                    <a:pos x="346" y="99"/>
                  </a:cxn>
                  <a:cxn ang="0">
                    <a:pos x="411" y="70"/>
                  </a:cxn>
                  <a:cxn ang="0">
                    <a:pos x="446" y="46"/>
                  </a:cxn>
                  <a:cxn ang="0">
                    <a:pos x="452" y="58"/>
                  </a:cxn>
                  <a:cxn ang="0">
                    <a:pos x="475" y="64"/>
                  </a:cxn>
                  <a:cxn ang="0">
                    <a:pos x="487" y="64"/>
                  </a:cxn>
                  <a:cxn ang="0">
                    <a:pos x="505" y="58"/>
                  </a:cxn>
                  <a:cxn ang="0">
                    <a:pos x="516" y="41"/>
                  </a:cxn>
                  <a:cxn ang="0">
                    <a:pos x="516" y="17"/>
                  </a:cxn>
                  <a:cxn ang="0">
                    <a:pos x="505" y="5"/>
                  </a:cxn>
                  <a:cxn ang="0">
                    <a:pos x="493" y="0"/>
                  </a:cxn>
                  <a:cxn ang="0">
                    <a:pos x="475" y="5"/>
                  </a:cxn>
                  <a:cxn ang="0">
                    <a:pos x="452" y="17"/>
                  </a:cxn>
                  <a:cxn ang="0">
                    <a:pos x="446" y="35"/>
                  </a:cxn>
                  <a:cxn ang="0">
                    <a:pos x="428" y="46"/>
                  </a:cxn>
                  <a:cxn ang="0">
                    <a:pos x="393" y="64"/>
                  </a:cxn>
                  <a:cxn ang="0">
                    <a:pos x="346" y="76"/>
                  </a:cxn>
                  <a:cxn ang="0">
                    <a:pos x="258" y="111"/>
                  </a:cxn>
                  <a:cxn ang="0">
                    <a:pos x="211" y="134"/>
                  </a:cxn>
                  <a:cxn ang="0">
                    <a:pos x="164" y="158"/>
                  </a:cxn>
                  <a:cxn ang="0">
                    <a:pos x="76" y="193"/>
                  </a:cxn>
                  <a:cxn ang="0">
                    <a:pos x="53" y="199"/>
                  </a:cxn>
                  <a:cxn ang="0">
                    <a:pos x="23" y="205"/>
                  </a:cxn>
                  <a:cxn ang="0">
                    <a:pos x="6" y="228"/>
                  </a:cxn>
                  <a:cxn ang="0">
                    <a:pos x="0" y="234"/>
                  </a:cxn>
                  <a:cxn ang="0">
                    <a:pos x="6" y="246"/>
                  </a:cxn>
                  <a:cxn ang="0">
                    <a:pos x="12" y="252"/>
                  </a:cxn>
                  <a:cxn ang="0">
                    <a:pos x="23" y="252"/>
                  </a:cxn>
                  <a:cxn ang="0">
                    <a:pos x="41" y="246"/>
                  </a:cxn>
                  <a:cxn ang="0">
                    <a:pos x="47" y="246"/>
                  </a:cxn>
                </a:cxnLst>
                <a:rect l="0" t="0" r="0" b="0"/>
                <a:pathLst>
                  <a:path w="516" h="252">
                    <a:moveTo>
                      <a:pt x="47" y="246"/>
                    </a:moveTo>
                    <a:lnTo>
                      <a:pt x="70" y="228"/>
                    </a:lnTo>
                    <a:lnTo>
                      <a:pt x="88" y="217"/>
                    </a:lnTo>
                    <a:lnTo>
                      <a:pt x="276" y="129"/>
                    </a:lnTo>
                    <a:lnTo>
                      <a:pt x="317" y="111"/>
                    </a:lnTo>
                    <a:lnTo>
                      <a:pt x="346" y="99"/>
                    </a:lnTo>
                    <a:lnTo>
                      <a:pt x="411" y="70"/>
                    </a:lnTo>
                    <a:lnTo>
                      <a:pt x="446" y="46"/>
                    </a:lnTo>
                    <a:lnTo>
                      <a:pt x="452" y="58"/>
                    </a:lnTo>
                    <a:lnTo>
                      <a:pt x="475" y="64"/>
                    </a:lnTo>
                    <a:lnTo>
                      <a:pt x="487" y="64"/>
                    </a:lnTo>
                    <a:lnTo>
                      <a:pt x="505" y="58"/>
                    </a:lnTo>
                    <a:lnTo>
                      <a:pt x="516" y="41"/>
                    </a:lnTo>
                    <a:lnTo>
                      <a:pt x="516" y="17"/>
                    </a:lnTo>
                    <a:lnTo>
                      <a:pt x="505" y="5"/>
                    </a:lnTo>
                    <a:lnTo>
                      <a:pt x="493" y="0"/>
                    </a:lnTo>
                    <a:lnTo>
                      <a:pt x="475" y="5"/>
                    </a:lnTo>
                    <a:lnTo>
                      <a:pt x="452" y="17"/>
                    </a:lnTo>
                    <a:lnTo>
                      <a:pt x="446" y="35"/>
                    </a:lnTo>
                    <a:lnTo>
                      <a:pt x="428" y="46"/>
                    </a:lnTo>
                    <a:lnTo>
                      <a:pt x="393" y="64"/>
                    </a:lnTo>
                    <a:lnTo>
                      <a:pt x="346" y="76"/>
                    </a:lnTo>
                    <a:lnTo>
                      <a:pt x="258" y="111"/>
                    </a:lnTo>
                    <a:lnTo>
                      <a:pt x="211" y="134"/>
                    </a:lnTo>
                    <a:lnTo>
                      <a:pt x="164" y="158"/>
                    </a:lnTo>
                    <a:lnTo>
                      <a:pt x="76" y="193"/>
                    </a:lnTo>
                    <a:lnTo>
                      <a:pt x="53" y="199"/>
                    </a:lnTo>
                    <a:lnTo>
                      <a:pt x="23" y="205"/>
                    </a:lnTo>
                    <a:lnTo>
                      <a:pt x="6" y="228"/>
                    </a:lnTo>
                    <a:lnTo>
                      <a:pt x="0" y="234"/>
                    </a:lnTo>
                    <a:lnTo>
                      <a:pt x="6" y="246"/>
                    </a:lnTo>
                    <a:lnTo>
                      <a:pt x="12" y="252"/>
                    </a:lnTo>
                    <a:lnTo>
                      <a:pt x="23" y="252"/>
                    </a:lnTo>
                    <a:lnTo>
                      <a:pt x="41" y="246"/>
                    </a:lnTo>
                    <a:lnTo>
                      <a:pt x="47" y="24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0" name="フリーフォーム 49"/>
              <p:cNvSpPr>
                <a:spLocks/>
              </p:cNvSpPr>
              <p:nvPr/>
            </p:nvSpPr>
            <p:spPr bwMode="auto">
              <a:xfrm>
                <a:off x="3209" y="1928"/>
                <a:ext cx="30" cy="35"/>
              </a:xfrm>
              <a:custGeom>
                <a:avLst/>
                <a:gdLst/>
                <a:ahLst/>
                <a:cxnLst>
                  <a:cxn ang="0">
                    <a:pos x="24" y="35"/>
                  </a:cxn>
                  <a:cxn ang="0">
                    <a:pos x="30" y="12"/>
                  </a:cxn>
                  <a:cxn ang="0">
                    <a:pos x="24" y="0"/>
                  </a:cxn>
                  <a:cxn ang="0">
                    <a:pos x="18" y="0"/>
                  </a:cxn>
                  <a:cxn ang="0">
                    <a:pos x="6" y="6"/>
                  </a:cxn>
                  <a:cxn ang="0">
                    <a:pos x="0" y="12"/>
                  </a:cxn>
                  <a:cxn ang="0">
                    <a:pos x="6" y="35"/>
                  </a:cxn>
                  <a:cxn ang="0">
                    <a:pos x="18" y="35"/>
                  </a:cxn>
                  <a:cxn ang="0">
                    <a:pos x="18" y="35"/>
                  </a:cxn>
                  <a:cxn ang="0">
                    <a:pos x="24" y="35"/>
                  </a:cxn>
                </a:cxnLst>
                <a:rect l="0" t="0" r="0" b="0"/>
                <a:pathLst>
                  <a:path w="30" h="35">
                    <a:moveTo>
                      <a:pt x="24" y="35"/>
                    </a:moveTo>
                    <a:lnTo>
                      <a:pt x="30" y="12"/>
                    </a:lnTo>
                    <a:lnTo>
                      <a:pt x="24" y="0"/>
                    </a:lnTo>
                    <a:lnTo>
                      <a:pt x="18" y="0"/>
                    </a:lnTo>
                    <a:lnTo>
                      <a:pt x="6" y="6"/>
                    </a:lnTo>
                    <a:lnTo>
                      <a:pt x="0" y="12"/>
                    </a:lnTo>
                    <a:lnTo>
                      <a:pt x="6" y="35"/>
                    </a:lnTo>
                    <a:lnTo>
                      <a:pt x="18" y="35"/>
                    </a:lnTo>
                    <a:lnTo>
                      <a:pt x="18" y="35"/>
                    </a:lnTo>
                    <a:lnTo>
                      <a:pt x="24"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1" name="フリーフォーム 50"/>
              <p:cNvSpPr>
                <a:spLocks/>
              </p:cNvSpPr>
              <p:nvPr/>
            </p:nvSpPr>
            <p:spPr bwMode="auto">
              <a:xfrm>
                <a:off x="2640" y="1787"/>
                <a:ext cx="129" cy="65"/>
              </a:xfrm>
              <a:custGeom>
                <a:avLst/>
                <a:gdLst/>
                <a:ahLst/>
                <a:cxnLst>
                  <a:cxn ang="0">
                    <a:pos x="88" y="59"/>
                  </a:cxn>
                  <a:cxn ang="0">
                    <a:pos x="100" y="59"/>
                  </a:cxn>
                  <a:cxn ang="0">
                    <a:pos x="118" y="59"/>
                  </a:cxn>
                  <a:cxn ang="0">
                    <a:pos x="124" y="47"/>
                  </a:cxn>
                  <a:cxn ang="0">
                    <a:pos x="129" y="24"/>
                  </a:cxn>
                  <a:cxn ang="0">
                    <a:pos x="129" y="18"/>
                  </a:cxn>
                  <a:cxn ang="0">
                    <a:pos x="124" y="6"/>
                  </a:cxn>
                  <a:cxn ang="0">
                    <a:pos x="118" y="0"/>
                  </a:cxn>
                  <a:cxn ang="0">
                    <a:pos x="100" y="0"/>
                  </a:cxn>
                  <a:cxn ang="0">
                    <a:pos x="88" y="6"/>
                  </a:cxn>
                  <a:cxn ang="0">
                    <a:pos x="71" y="6"/>
                  </a:cxn>
                  <a:cxn ang="0">
                    <a:pos x="59" y="0"/>
                  </a:cxn>
                  <a:cxn ang="0">
                    <a:pos x="41" y="6"/>
                  </a:cxn>
                  <a:cxn ang="0">
                    <a:pos x="36" y="18"/>
                  </a:cxn>
                  <a:cxn ang="0">
                    <a:pos x="24" y="24"/>
                  </a:cxn>
                  <a:cxn ang="0">
                    <a:pos x="6" y="24"/>
                  </a:cxn>
                  <a:cxn ang="0">
                    <a:pos x="0" y="30"/>
                  </a:cxn>
                  <a:cxn ang="0">
                    <a:pos x="6" y="36"/>
                  </a:cxn>
                  <a:cxn ang="0">
                    <a:pos x="18" y="47"/>
                  </a:cxn>
                  <a:cxn ang="0">
                    <a:pos x="24" y="59"/>
                  </a:cxn>
                  <a:cxn ang="0">
                    <a:pos x="30" y="65"/>
                  </a:cxn>
                  <a:cxn ang="0">
                    <a:pos x="53" y="65"/>
                  </a:cxn>
                  <a:cxn ang="0">
                    <a:pos x="65" y="65"/>
                  </a:cxn>
                  <a:cxn ang="0">
                    <a:pos x="83" y="59"/>
                  </a:cxn>
                  <a:cxn ang="0">
                    <a:pos x="88" y="59"/>
                  </a:cxn>
                </a:cxnLst>
                <a:rect l="0" t="0" r="0" b="0"/>
                <a:pathLst>
                  <a:path w="129" h="65">
                    <a:moveTo>
                      <a:pt x="88" y="59"/>
                    </a:moveTo>
                    <a:lnTo>
                      <a:pt x="100" y="59"/>
                    </a:lnTo>
                    <a:lnTo>
                      <a:pt x="118" y="59"/>
                    </a:lnTo>
                    <a:lnTo>
                      <a:pt x="124" y="47"/>
                    </a:lnTo>
                    <a:lnTo>
                      <a:pt x="129" y="24"/>
                    </a:lnTo>
                    <a:lnTo>
                      <a:pt x="129" y="18"/>
                    </a:lnTo>
                    <a:lnTo>
                      <a:pt x="124" y="6"/>
                    </a:lnTo>
                    <a:lnTo>
                      <a:pt x="118" y="0"/>
                    </a:lnTo>
                    <a:lnTo>
                      <a:pt x="100" y="0"/>
                    </a:lnTo>
                    <a:lnTo>
                      <a:pt x="88" y="6"/>
                    </a:lnTo>
                    <a:lnTo>
                      <a:pt x="71" y="6"/>
                    </a:lnTo>
                    <a:lnTo>
                      <a:pt x="59" y="0"/>
                    </a:lnTo>
                    <a:lnTo>
                      <a:pt x="41" y="6"/>
                    </a:lnTo>
                    <a:lnTo>
                      <a:pt x="36" y="18"/>
                    </a:lnTo>
                    <a:lnTo>
                      <a:pt x="24" y="24"/>
                    </a:lnTo>
                    <a:lnTo>
                      <a:pt x="6" y="24"/>
                    </a:lnTo>
                    <a:lnTo>
                      <a:pt x="0" y="30"/>
                    </a:lnTo>
                    <a:lnTo>
                      <a:pt x="6" y="36"/>
                    </a:lnTo>
                    <a:lnTo>
                      <a:pt x="18" y="47"/>
                    </a:lnTo>
                    <a:lnTo>
                      <a:pt x="24" y="59"/>
                    </a:lnTo>
                    <a:lnTo>
                      <a:pt x="30" y="65"/>
                    </a:lnTo>
                    <a:lnTo>
                      <a:pt x="53" y="65"/>
                    </a:lnTo>
                    <a:lnTo>
                      <a:pt x="65" y="65"/>
                    </a:lnTo>
                    <a:lnTo>
                      <a:pt x="83" y="59"/>
                    </a:lnTo>
                    <a:lnTo>
                      <a:pt x="8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2" name="フリーフォーム 51"/>
              <p:cNvSpPr>
                <a:spLocks/>
              </p:cNvSpPr>
              <p:nvPr/>
            </p:nvSpPr>
            <p:spPr bwMode="auto">
              <a:xfrm>
                <a:off x="2218" y="1635"/>
                <a:ext cx="117" cy="64"/>
              </a:xfrm>
              <a:custGeom>
                <a:avLst/>
                <a:gdLst/>
                <a:ahLst/>
                <a:cxnLst>
                  <a:cxn ang="0">
                    <a:pos x="117" y="29"/>
                  </a:cxn>
                  <a:cxn ang="0">
                    <a:pos x="111" y="17"/>
                  </a:cxn>
                  <a:cxn ang="0">
                    <a:pos x="106" y="17"/>
                  </a:cxn>
                  <a:cxn ang="0">
                    <a:pos x="100" y="17"/>
                  </a:cxn>
                  <a:cxn ang="0">
                    <a:pos x="82" y="17"/>
                  </a:cxn>
                  <a:cxn ang="0">
                    <a:pos x="47" y="0"/>
                  </a:cxn>
                  <a:cxn ang="0">
                    <a:pos x="35" y="12"/>
                  </a:cxn>
                  <a:cxn ang="0">
                    <a:pos x="12" y="17"/>
                  </a:cxn>
                  <a:cxn ang="0">
                    <a:pos x="6" y="29"/>
                  </a:cxn>
                  <a:cxn ang="0">
                    <a:pos x="0" y="47"/>
                  </a:cxn>
                  <a:cxn ang="0">
                    <a:pos x="6" y="58"/>
                  </a:cxn>
                  <a:cxn ang="0">
                    <a:pos x="23" y="64"/>
                  </a:cxn>
                  <a:cxn ang="0">
                    <a:pos x="65" y="64"/>
                  </a:cxn>
                  <a:cxn ang="0">
                    <a:pos x="88" y="58"/>
                  </a:cxn>
                  <a:cxn ang="0">
                    <a:pos x="111" y="47"/>
                  </a:cxn>
                  <a:cxn ang="0">
                    <a:pos x="117" y="41"/>
                  </a:cxn>
                  <a:cxn ang="0">
                    <a:pos x="117" y="41"/>
                  </a:cxn>
                  <a:cxn ang="0">
                    <a:pos x="117" y="29"/>
                  </a:cxn>
                </a:cxnLst>
                <a:rect l="0" t="0" r="0" b="0"/>
                <a:pathLst>
                  <a:path w="117" h="64">
                    <a:moveTo>
                      <a:pt x="117" y="29"/>
                    </a:moveTo>
                    <a:lnTo>
                      <a:pt x="111" y="17"/>
                    </a:lnTo>
                    <a:lnTo>
                      <a:pt x="106" y="17"/>
                    </a:lnTo>
                    <a:lnTo>
                      <a:pt x="100" y="17"/>
                    </a:lnTo>
                    <a:lnTo>
                      <a:pt x="82" y="17"/>
                    </a:lnTo>
                    <a:lnTo>
                      <a:pt x="47" y="0"/>
                    </a:lnTo>
                    <a:lnTo>
                      <a:pt x="35" y="12"/>
                    </a:lnTo>
                    <a:lnTo>
                      <a:pt x="12" y="17"/>
                    </a:lnTo>
                    <a:lnTo>
                      <a:pt x="6" y="29"/>
                    </a:lnTo>
                    <a:lnTo>
                      <a:pt x="0" y="47"/>
                    </a:lnTo>
                    <a:lnTo>
                      <a:pt x="6" y="58"/>
                    </a:lnTo>
                    <a:lnTo>
                      <a:pt x="23" y="64"/>
                    </a:lnTo>
                    <a:lnTo>
                      <a:pt x="65" y="64"/>
                    </a:lnTo>
                    <a:lnTo>
                      <a:pt x="88" y="58"/>
                    </a:lnTo>
                    <a:lnTo>
                      <a:pt x="111" y="47"/>
                    </a:lnTo>
                    <a:lnTo>
                      <a:pt x="117" y="41"/>
                    </a:lnTo>
                    <a:lnTo>
                      <a:pt x="117" y="41"/>
                    </a:lnTo>
                    <a:lnTo>
                      <a:pt x="117"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3" name="フリーフォーム 52"/>
              <p:cNvSpPr>
                <a:spLocks/>
              </p:cNvSpPr>
              <p:nvPr/>
            </p:nvSpPr>
            <p:spPr bwMode="auto">
              <a:xfrm>
                <a:off x="2019" y="1559"/>
                <a:ext cx="52" cy="41"/>
              </a:xfrm>
              <a:custGeom>
                <a:avLst/>
                <a:gdLst/>
                <a:ahLst/>
                <a:cxnLst>
                  <a:cxn ang="0">
                    <a:pos x="46" y="35"/>
                  </a:cxn>
                  <a:cxn ang="0">
                    <a:pos x="52" y="23"/>
                  </a:cxn>
                  <a:cxn ang="0">
                    <a:pos x="46" y="5"/>
                  </a:cxn>
                  <a:cxn ang="0">
                    <a:pos x="35" y="0"/>
                  </a:cxn>
                  <a:cxn ang="0">
                    <a:pos x="23" y="0"/>
                  </a:cxn>
                  <a:cxn ang="0">
                    <a:pos x="11" y="5"/>
                  </a:cxn>
                  <a:cxn ang="0">
                    <a:pos x="0" y="23"/>
                  </a:cxn>
                  <a:cxn ang="0">
                    <a:pos x="0" y="35"/>
                  </a:cxn>
                  <a:cxn ang="0">
                    <a:pos x="11" y="35"/>
                  </a:cxn>
                  <a:cxn ang="0">
                    <a:pos x="29" y="41"/>
                  </a:cxn>
                  <a:cxn ang="0">
                    <a:pos x="35" y="35"/>
                  </a:cxn>
                  <a:cxn ang="0">
                    <a:pos x="46" y="35"/>
                  </a:cxn>
                </a:cxnLst>
                <a:rect l="0" t="0" r="0" b="0"/>
                <a:pathLst>
                  <a:path w="52" h="41">
                    <a:moveTo>
                      <a:pt x="46" y="35"/>
                    </a:moveTo>
                    <a:lnTo>
                      <a:pt x="52" y="23"/>
                    </a:lnTo>
                    <a:lnTo>
                      <a:pt x="46" y="5"/>
                    </a:lnTo>
                    <a:lnTo>
                      <a:pt x="35" y="0"/>
                    </a:lnTo>
                    <a:lnTo>
                      <a:pt x="23" y="0"/>
                    </a:lnTo>
                    <a:lnTo>
                      <a:pt x="11" y="5"/>
                    </a:lnTo>
                    <a:lnTo>
                      <a:pt x="0" y="23"/>
                    </a:lnTo>
                    <a:lnTo>
                      <a:pt x="0" y="35"/>
                    </a:lnTo>
                    <a:lnTo>
                      <a:pt x="11" y="35"/>
                    </a:lnTo>
                    <a:lnTo>
                      <a:pt x="29" y="41"/>
                    </a:lnTo>
                    <a:lnTo>
                      <a:pt x="35" y="35"/>
                    </a:lnTo>
                    <a:lnTo>
                      <a:pt x="46"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4" name="フリーフォーム 53"/>
              <p:cNvSpPr>
                <a:spLocks/>
              </p:cNvSpPr>
              <p:nvPr/>
            </p:nvSpPr>
            <p:spPr bwMode="auto">
              <a:xfrm>
                <a:off x="2517" y="1811"/>
                <a:ext cx="71" cy="53"/>
              </a:xfrm>
              <a:custGeom>
                <a:avLst/>
                <a:gdLst/>
                <a:ahLst/>
                <a:cxnLst>
                  <a:cxn ang="0">
                    <a:pos x="59" y="53"/>
                  </a:cxn>
                  <a:cxn ang="0">
                    <a:pos x="65" y="35"/>
                  </a:cxn>
                  <a:cxn ang="0">
                    <a:pos x="71" y="29"/>
                  </a:cxn>
                  <a:cxn ang="0">
                    <a:pos x="65" y="6"/>
                  </a:cxn>
                  <a:cxn ang="0">
                    <a:pos x="59" y="0"/>
                  </a:cxn>
                  <a:cxn ang="0">
                    <a:pos x="47" y="0"/>
                  </a:cxn>
                  <a:cxn ang="0">
                    <a:pos x="24" y="6"/>
                  </a:cxn>
                  <a:cxn ang="0">
                    <a:pos x="0" y="35"/>
                  </a:cxn>
                  <a:cxn ang="0">
                    <a:pos x="0" y="41"/>
                  </a:cxn>
                  <a:cxn ang="0">
                    <a:pos x="18" y="41"/>
                  </a:cxn>
                  <a:cxn ang="0">
                    <a:pos x="35" y="53"/>
                  </a:cxn>
                  <a:cxn ang="0">
                    <a:pos x="53" y="53"/>
                  </a:cxn>
                  <a:cxn ang="0">
                    <a:pos x="59" y="53"/>
                  </a:cxn>
                </a:cxnLst>
                <a:rect l="0" t="0" r="0" b="0"/>
                <a:pathLst>
                  <a:path w="71" h="53">
                    <a:moveTo>
                      <a:pt x="59" y="53"/>
                    </a:moveTo>
                    <a:lnTo>
                      <a:pt x="65" y="35"/>
                    </a:lnTo>
                    <a:lnTo>
                      <a:pt x="71" y="29"/>
                    </a:lnTo>
                    <a:lnTo>
                      <a:pt x="65" y="6"/>
                    </a:lnTo>
                    <a:lnTo>
                      <a:pt x="59" y="0"/>
                    </a:lnTo>
                    <a:lnTo>
                      <a:pt x="47" y="0"/>
                    </a:lnTo>
                    <a:lnTo>
                      <a:pt x="24" y="6"/>
                    </a:lnTo>
                    <a:lnTo>
                      <a:pt x="0" y="35"/>
                    </a:lnTo>
                    <a:lnTo>
                      <a:pt x="0" y="41"/>
                    </a:lnTo>
                    <a:lnTo>
                      <a:pt x="18" y="41"/>
                    </a:lnTo>
                    <a:lnTo>
                      <a:pt x="35" y="53"/>
                    </a:lnTo>
                    <a:lnTo>
                      <a:pt x="53" y="53"/>
                    </a:lnTo>
                    <a:lnTo>
                      <a:pt x="59"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5" name="フリーフォーム 54"/>
              <p:cNvSpPr>
                <a:spLocks/>
              </p:cNvSpPr>
              <p:nvPr/>
            </p:nvSpPr>
            <p:spPr bwMode="auto">
              <a:xfrm>
                <a:off x="2640" y="1870"/>
                <a:ext cx="41" cy="46"/>
              </a:xfrm>
              <a:custGeom>
                <a:avLst/>
                <a:gdLst/>
                <a:ahLst/>
                <a:cxnLst>
                  <a:cxn ang="0">
                    <a:pos x="24" y="41"/>
                  </a:cxn>
                  <a:cxn ang="0">
                    <a:pos x="41" y="29"/>
                  </a:cxn>
                  <a:cxn ang="0">
                    <a:pos x="41" y="17"/>
                  </a:cxn>
                  <a:cxn ang="0">
                    <a:pos x="41" y="11"/>
                  </a:cxn>
                  <a:cxn ang="0">
                    <a:pos x="30" y="0"/>
                  </a:cxn>
                  <a:cxn ang="0">
                    <a:pos x="24" y="0"/>
                  </a:cxn>
                  <a:cxn ang="0">
                    <a:pos x="6" y="11"/>
                  </a:cxn>
                  <a:cxn ang="0">
                    <a:pos x="0" y="17"/>
                  </a:cxn>
                  <a:cxn ang="0">
                    <a:pos x="6" y="29"/>
                  </a:cxn>
                  <a:cxn ang="0">
                    <a:pos x="18" y="41"/>
                  </a:cxn>
                  <a:cxn ang="0">
                    <a:pos x="24" y="46"/>
                  </a:cxn>
                  <a:cxn ang="0">
                    <a:pos x="24" y="46"/>
                  </a:cxn>
                  <a:cxn ang="0">
                    <a:pos x="24" y="41"/>
                  </a:cxn>
                </a:cxnLst>
                <a:rect l="0" t="0" r="0" b="0"/>
                <a:pathLst>
                  <a:path w="41" h="46">
                    <a:moveTo>
                      <a:pt x="24" y="41"/>
                    </a:moveTo>
                    <a:lnTo>
                      <a:pt x="41" y="29"/>
                    </a:lnTo>
                    <a:lnTo>
                      <a:pt x="41" y="17"/>
                    </a:lnTo>
                    <a:lnTo>
                      <a:pt x="41" y="11"/>
                    </a:lnTo>
                    <a:lnTo>
                      <a:pt x="30" y="0"/>
                    </a:lnTo>
                    <a:lnTo>
                      <a:pt x="24" y="0"/>
                    </a:lnTo>
                    <a:lnTo>
                      <a:pt x="6" y="11"/>
                    </a:lnTo>
                    <a:lnTo>
                      <a:pt x="0" y="17"/>
                    </a:lnTo>
                    <a:lnTo>
                      <a:pt x="6" y="29"/>
                    </a:lnTo>
                    <a:lnTo>
                      <a:pt x="18" y="41"/>
                    </a:lnTo>
                    <a:lnTo>
                      <a:pt x="24" y="46"/>
                    </a:lnTo>
                    <a:lnTo>
                      <a:pt x="24" y="46"/>
                    </a:lnTo>
                    <a:lnTo>
                      <a:pt x="24"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6" name="フリーフォーム 55"/>
              <p:cNvSpPr>
                <a:spLocks/>
              </p:cNvSpPr>
              <p:nvPr/>
            </p:nvSpPr>
            <p:spPr bwMode="auto">
              <a:xfrm>
                <a:off x="2423" y="1981"/>
                <a:ext cx="30" cy="29"/>
              </a:xfrm>
              <a:custGeom>
                <a:avLst/>
                <a:gdLst/>
                <a:ahLst/>
                <a:cxnLst>
                  <a:cxn ang="0">
                    <a:pos x="24" y="23"/>
                  </a:cxn>
                  <a:cxn ang="0">
                    <a:pos x="30" y="12"/>
                  </a:cxn>
                  <a:cxn ang="0">
                    <a:pos x="24" y="0"/>
                  </a:cxn>
                  <a:cxn ang="0">
                    <a:pos x="18" y="0"/>
                  </a:cxn>
                  <a:cxn ang="0">
                    <a:pos x="6" y="0"/>
                  </a:cxn>
                  <a:cxn ang="0">
                    <a:pos x="0" y="18"/>
                  </a:cxn>
                  <a:cxn ang="0">
                    <a:pos x="18" y="29"/>
                  </a:cxn>
                  <a:cxn ang="0">
                    <a:pos x="18" y="23"/>
                  </a:cxn>
                  <a:cxn ang="0">
                    <a:pos x="24" y="23"/>
                  </a:cxn>
                </a:cxnLst>
                <a:rect l="0" t="0" r="0" b="0"/>
                <a:pathLst>
                  <a:path w="30" h="29">
                    <a:moveTo>
                      <a:pt x="24" y="23"/>
                    </a:moveTo>
                    <a:lnTo>
                      <a:pt x="30" y="12"/>
                    </a:lnTo>
                    <a:lnTo>
                      <a:pt x="24" y="0"/>
                    </a:lnTo>
                    <a:lnTo>
                      <a:pt x="18" y="0"/>
                    </a:lnTo>
                    <a:lnTo>
                      <a:pt x="6" y="0"/>
                    </a:lnTo>
                    <a:lnTo>
                      <a:pt x="0" y="18"/>
                    </a:lnTo>
                    <a:lnTo>
                      <a:pt x="18" y="29"/>
                    </a:lnTo>
                    <a:lnTo>
                      <a:pt x="18" y="23"/>
                    </a:lnTo>
                    <a:lnTo>
                      <a:pt x="24"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7" name="フリーフォーム 56"/>
              <p:cNvSpPr>
                <a:spLocks/>
              </p:cNvSpPr>
              <p:nvPr/>
            </p:nvSpPr>
            <p:spPr bwMode="auto">
              <a:xfrm>
                <a:off x="2881" y="1911"/>
                <a:ext cx="18" cy="23"/>
              </a:xfrm>
              <a:custGeom>
                <a:avLst/>
                <a:gdLst/>
                <a:ahLst/>
                <a:cxnLst>
                  <a:cxn ang="0">
                    <a:pos x="12" y="23"/>
                  </a:cxn>
                  <a:cxn ang="0">
                    <a:pos x="18" y="17"/>
                  </a:cxn>
                  <a:cxn ang="0">
                    <a:pos x="18" y="5"/>
                  </a:cxn>
                  <a:cxn ang="0">
                    <a:pos x="12" y="0"/>
                  </a:cxn>
                  <a:cxn ang="0">
                    <a:pos x="6" y="0"/>
                  </a:cxn>
                  <a:cxn ang="0">
                    <a:pos x="0" y="0"/>
                  </a:cxn>
                  <a:cxn ang="0">
                    <a:pos x="0" y="17"/>
                  </a:cxn>
                  <a:cxn ang="0">
                    <a:pos x="0" y="23"/>
                  </a:cxn>
                  <a:cxn ang="0">
                    <a:pos x="6" y="23"/>
                  </a:cxn>
                  <a:cxn ang="0">
                    <a:pos x="12" y="23"/>
                  </a:cxn>
                </a:cxnLst>
                <a:rect l="0" t="0" r="0" b="0"/>
                <a:pathLst>
                  <a:path w="18" h="23">
                    <a:moveTo>
                      <a:pt x="12" y="23"/>
                    </a:moveTo>
                    <a:lnTo>
                      <a:pt x="18" y="17"/>
                    </a:lnTo>
                    <a:lnTo>
                      <a:pt x="18" y="5"/>
                    </a:lnTo>
                    <a:lnTo>
                      <a:pt x="12" y="0"/>
                    </a:lnTo>
                    <a:lnTo>
                      <a:pt x="6" y="0"/>
                    </a:lnTo>
                    <a:lnTo>
                      <a:pt x="0" y="0"/>
                    </a:lnTo>
                    <a:lnTo>
                      <a:pt x="0" y="17"/>
                    </a:lnTo>
                    <a:lnTo>
                      <a:pt x="0"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8" name="フリーフォーム 57"/>
              <p:cNvSpPr>
                <a:spLocks/>
              </p:cNvSpPr>
              <p:nvPr/>
            </p:nvSpPr>
            <p:spPr bwMode="auto">
              <a:xfrm>
                <a:off x="2681" y="1963"/>
                <a:ext cx="18" cy="30"/>
              </a:xfrm>
              <a:custGeom>
                <a:avLst/>
                <a:gdLst/>
                <a:ahLst/>
                <a:cxnLst>
                  <a:cxn ang="0">
                    <a:pos x="18" y="18"/>
                  </a:cxn>
                  <a:cxn ang="0">
                    <a:pos x="18" y="6"/>
                  </a:cxn>
                  <a:cxn ang="0">
                    <a:pos x="12" y="0"/>
                  </a:cxn>
                  <a:cxn ang="0">
                    <a:pos x="0" y="0"/>
                  </a:cxn>
                  <a:cxn ang="0">
                    <a:pos x="0" y="18"/>
                  </a:cxn>
                  <a:cxn ang="0">
                    <a:pos x="12" y="30"/>
                  </a:cxn>
                  <a:cxn ang="0">
                    <a:pos x="12" y="18"/>
                  </a:cxn>
                  <a:cxn ang="0">
                    <a:pos x="18" y="18"/>
                  </a:cxn>
                </a:cxnLst>
                <a:rect l="0" t="0" r="0" b="0"/>
                <a:pathLst>
                  <a:path w="18" h="30">
                    <a:moveTo>
                      <a:pt x="18" y="18"/>
                    </a:moveTo>
                    <a:lnTo>
                      <a:pt x="18" y="6"/>
                    </a:lnTo>
                    <a:lnTo>
                      <a:pt x="12" y="0"/>
                    </a:lnTo>
                    <a:lnTo>
                      <a:pt x="0" y="0"/>
                    </a:lnTo>
                    <a:lnTo>
                      <a:pt x="0" y="18"/>
                    </a:lnTo>
                    <a:lnTo>
                      <a:pt x="12" y="30"/>
                    </a:lnTo>
                    <a:lnTo>
                      <a:pt x="12" y="18"/>
                    </a:lnTo>
                    <a:lnTo>
                      <a:pt x="18"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9" name="フリーフォーム 58"/>
              <p:cNvSpPr>
                <a:spLocks/>
              </p:cNvSpPr>
              <p:nvPr/>
            </p:nvSpPr>
            <p:spPr bwMode="auto">
              <a:xfrm>
                <a:off x="2828" y="2075"/>
                <a:ext cx="29" cy="23"/>
              </a:xfrm>
              <a:custGeom>
                <a:avLst/>
                <a:gdLst/>
                <a:ahLst/>
                <a:cxnLst>
                  <a:cxn ang="0">
                    <a:pos x="24" y="23"/>
                  </a:cxn>
                  <a:cxn ang="0">
                    <a:pos x="29" y="18"/>
                  </a:cxn>
                  <a:cxn ang="0">
                    <a:pos x="29" y="12"/>
                  </a:cxn>
                  <a:cxn ang="0">
                    <a:pos x="24" y="0"/>
                  </a:cxn>
                  <a:cxn ang="0">
                    <a:pos x="12" y="0"/>
                  </a:cxn>
                  <a:cxn ang="0">
                    <a:pos x="6" y="0"/>
                  </a:cxn>
                  <a:cxn ang="0">
                    <a:pos x="0" y="18"/>
                  </a:cxn>
                  <a:cxn ang="0">
                    <a:pos x="6" y="23"/>
                  </a:cxn>
                  <a:cxn ang="0">
                    <a:pos x="12" y="23"/>
                  </a:cxn>
                  <a:cxn ang="0">
                    <a:pos x="24" y="23"/>
                  </a:cxn>
                </a:cxnLst>
                <a:rect l="0" t="0" r="0" b="0"/>
                <a:pathLst>
                  <a:path w="29" h="23">
                    <a:moveTo>
                      <a:pt x="24" y="23"/>
                    </a:moveTo>
                    <a:lnTo>
                      <a:pt x="29" y="18"/>
                    </a:lnTo>
                    <a:lnTo>
                      <a:pt x="29" y="12"/>
                    </a:lnTo>
                    <a:lnTo>
                      <a:pt x="24" y="0"/>
                    </a:lnTo>
                    <a:lnTo>
                      <a:pt x="12" y="0"/>
                    </a:lnTo>
                    <a:lnTo>
                      <a:pt x="6" y="0"/>
                    </a:lnTo>
                    <a:lnTo>
                      <a:pt x="0" y="18"/>
                    </a:lnTo>
                    <a:lnTo>
                      <a:pt x="6" y="23"/>
                    </a:lnTo>
                    <a:lnTo>
                      <a:pt x="12" y="23"/>
                    </a:lnTo>
                    <a:lnTo>
                      <a:pt x="24"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0" name="フリーフォーム 59"/>
              <p:cNvSpPr>
                <a:spLocks/>
              </p:cNvSpPr>
              <p:nvPr/>
            </p:nvSpPr>
            <p:spPr bwMode="auto">
              <a:xfrm>
                <a:off x="2564" y="1130"/>
                <a:ext cx="129" cy="123"/>
              </a:xfrm>
              <a:custGeom>
                <a:avLst/>
                <a:gdLst/>
                <a:ahLst/>
                <a:cxnLst>
                  <a:cxn ang="0">
                    <a:pos x="117" y="53"/>
                  </a:cxn>
                  <a:cxn ang="0">
                    <a:pos x="106" y="30"/>
                  </a:cxn>
                  <a:cxn ang="0">
                    <a:pos x="94" y="18"/>
                  </a:cxn>
                  <a:cxn ang="0">
                    <a:pos x="71" y="0"/>
                  </a:cxn>
                  <a:cxn ang="0">
                    <a:pos x="47" y="0"/>
                  </a:cxn>
                  <a:cxn ang="0">
                    <a:pos x="24" y="0"/>
                  </a:cxn>
                  <a:cxn ang="0">
                    <a:pos x="12" y="18"/>
                  </a:cxn>
                  <a:cxn ang="0">
                    <a:pos x="0" y="30"/>
                  </a:cxn>
                  <a:cxn ang="0">
                    <a:pos x="0" y="59"/>
                  </a:cxn>
                  <a:cxn ang="0">
                    <a:pos x="6" y="82"/>
                  </a:cxn>
                  <a:cxn ang="0">
                    <a:pos x="12" y="94"/>
                  </a:cxn>
                  <a:cxn ang="0">
                    <a:pos x="41" y="112"/>
                  </a:cxn>
                  <a:cxn ang="0">
                    <a:pos x="65" y="112"/>
                  </a:cxn>
                  <a:cxn ang="0">
                    <a:pos x="94" y="112"/>
                  </a:cxn>
                  <a:cxn ang="0">
                    <a:pos x="106" y="123"/>
                  </a:cxn>
                  <a:cxn ang="0">
                    <a:pos x="112" y="123"/>
                  </a:cxn>
                  <a:cxn ang="0">
                    <a:pos x="117" y="118"/>
                  </a:cxn>
                  <a:cxn ang="0">
                    <a:pos x="129" y="112"/>
                  </a:cxn>
                  <a:cxn ang="0">
                    <a:pos x="112" y="94"/>
                  </a:cxn>
                  <a:cxn ang="0">
                    <a:pos x="112" y="88"/>
                  </a:cxn>
                  <a:cxn ang="0">
                    <a:pos x="112" y="82"/>
                  </a:cxn>
                  <a:cxn ang="0">
                    <a:pos x="112" y="53"/>
                  </a:cxn>
                  <a:cxn ang="0">
                    <a:pos x="117" y="53"/>
                  </a:cxn>
                </a:cxnLst>
                <a:rect l="0" t="0" r="0" b="0"/>
                <a:pathLst>
                  <a:path w="129" h="123">
                    <a:moveTo>
                      <a:pt x="117" y="53"/>
                    </a:moveTo>
                    <a:lnTo>
                      <a:pt x="106" y="30"/>
                    </a:lnTo>
                    <a:lnTo>
                      <a:pt x="94" y="18"/>
                    </a:lnTo>
                    <a:lnTo>
                      <a:pt x="71" y="0"/>
                    </a:lnTo>
                    <a:lnTo>
                      <a:pt x="47" y="0"/>
                    </a:lnTo>
                    <a:lnTo>
                      <a:pt x="24" y="0"/>
                    </a:lnTo>
                    <a:lnTo>
                      <a:pt x="12" y="18"/>
                    </a:lnTo>
                    <a:lnTo>
                      <a:pt x="0" y="30"/>
                    </a:lnTo>
                    <a:lnTo>
                      <a:pt x="0" y="59"/>
                    </a:lnTo>
                    <a:lnTo>
                      <a:pt x="6" y="82"/>
                    </a:lnTo>
                    <a:lnTo>
                      <a:pt x="12" y="94"/>
                    </a:lnTo>
                    <a:lnTo>
                      <a:pt x="41" y="112"/>
                    </a:lnTo>
                    <a:lnTo>
                      <a:pt x="65" y="112"/>
                    </a:lnTo>
                    <a:lnTo>
                      <a:pt x="94" y="112"/>
                    </a:lnTo>
                    <a:lnTo>
                      <a:pt x="106" y="123"/>
                    </a:lnTo>
                    <a:lnTo>
                      <a:pt x="112" y="123"/>
                    </a:lnTo>
                    <a:lnTo>
                      <a:pt x="117" y="118"/>
                    </a:lnTo>
                    <a:lnTo>
                      <a:pt x="129" y="112"/>
                    </a:lnTo>
                    <a:lnTo>
                      <a:pt x="112" y="94"/>
                    </a:lnTo>
                    <a:lnTo>
                      <a:pt x="112" y="88"/>
                    </a:lnTo>
                    <a:lnTo>
                      <a:pt x="112" y="82"/>
                    </a:lnTo>
                    <a:lnTo>
                      <a:pt x="112" y="53"/>
                    </a:lnTo>
                    <a:lnTo>
                      <a:pt x="117"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1" name="フリーフォーム 60"/>
              <p:cNvSpPr>
                <a:spLocks/>
              </p:cNvSpPr>
              <p:nvPr/>
            </p:nvSpPr>
            <p:spPr bwMode="auto">
              <a:xfrm>
                <a:off x="2382" y="672"/>
                <a:ext cx="47" cy="59"/>
              </a:xfrm>
              <a:custGeom>
                <a:avLst/>
                <a:gdLst/>
                <a:ahLst/>
                <a:cxnLst>
                  <a:cxn ang="0">
                    <a:pos x="41" y="59"/>
                  </a:cxn>
                  <a:cxn ang="0">
                    <a:pos x="47" y="42"/>
                  </a:cxn>
                  <a:cxn ang="0">
                    <a:pos x="47" y="30"/>
                  </a:cxn>
                  <a:cxn ang="0">
                    <a:pos x="35" y="6"/>
                  </a:cxn>
                  <a:cxn ang="0">
                    <a:pos x="18" y="0"/>
                  </a:cxn>
                  <a:cxn ang="0">
                    <a:pos x="12" y="0"/>
                  </a:cxn>
                  <a:cxn ang="0">
                    <a:pos x="0" y="12"/>
                  </a:cxn>
                  <a:cxn ang="0">
                    <a:pos x="0" y="36"/>
                  </a:cxn>
                  <a:cxn ang="0">
                    <a:pos x="12" y="47"/>
                  </a:cxn>
                  <a:cxn ang="0">
                    <a:pos x="30" y="59"/>
                  </a:cxn>
                  <a:cxn ang="0">
                    <a:pos x="35" y="59"/>
                  </a:cxn>
                  <a:cxn ang="0">
                    <a:pos x="35" y="59"/>
                  </a:cxn>
                  <a:cxn ang="0">
                    <a:pos x="41" y="59"/>
                  </a:cxn>
                </a:cxnLst>
                <a:rect l="0" t="0" r="0" b="0"/>
                <a:pathLst>
                  <a:path w="47" h="59">
                    <a:moveTo>
                      <a:pt x="41" y="59"/>
                    </a:moveTo>
                    <a:lnTo>
                      <a:pt x="47" y="42"/>
                    </a:lnTo>
                    <a:lnTo>
                      <a:pt x="47" y="30"/>
                    </a:lnTo>
                    <a:lnTo>
                      <a:pt x="35" y="6"/>
                    </a:lnTo>
                    <a:lnTo>
                      <a:pt x="18" y="0"/>
                    </a:lnTo>
                    <a:lnTo>
                      <a:pt x="12" y="0"/>
                    </a:lnTo>
                    <a:lnTo>
                      <a:pt x="0" y="12"/>
                    </a:lnTo>
                    <a:lnTo>
                      <a:pt x="0" y="36"/>
                    </a:lnTo>
                    <a:lnTo>
                      <a:pt x="12" y="47"/>
                    </a:lnTo>
                    <a:lnTo>
                      <a:pt x="30" y="59"/>
                    </a:lnTo>
                    <a:lnTo>
                      <a:pt x="35" y="59"/>
                    </a:lnTo>
                    <a:lnTo>
                      <a:pt x="35" y="59"/>
                    </a:lnTo>
                    <a:lnTo>
                      <a:pt x="41"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2" name="フリーフォーム 61"/>
              <p:cNvSpPr>
                <a:spLocks/>
              </p:cNvSpPr>
              <p:nvPr/>
            </p:nvSpPr>
            <p:spPr bwMode="auto">
              <a:xfrm>
                <a:off x="2734" y="860"/>
                <a:ext cx="59" cy="65"/>
              </a:xfrm>
              <a:custGeom>
                <a:avLst/>
                <a:gdLst/>
                <a:ahLst/>
                <a:cxnLst>
                  <a:cxn ang="0">
                    <a:pos x="59" y="47"/>
                  </a:cxn>
                  <a:cxn ang="0">
                    <a:pos x="59" y="18"/>
                  </a:cxn>
                  <a:cxn ang="0">
                    <a:pos x="53" y="6"/>
                  </a:cxn>
                  <a:cxn ang="0">
                    <a:pos x="35" y="0"/>
                  </a:cxn>
                  <a:cxn ang="0">
                    <a:pos x="24" y="0"/>
                  </a:cxn>
                  <a:cxn ang="0">
                    <a:pos x="6" y="6"/>
                  </a:cxn>
                  <a:cxn ang="0">
                    <a:pos x="0" y="12"/>
                  </a:cxn>
                  <a:cxn ang="0">
                    <a:pos x="0" y="30"/>
                  </a:cxn>
                  <a:cxn ang="0">
                    <a:pos x="6" y="59"/>
                  </a:cxn>
                  <a:cxn ang="0">
                    <a:pos x="30" y="65"/>
                  </a:cxn>
                  <a:cxn ang="0">
                    <a:pos x="53" y="65"/>
                  </a:cxn>
                  <a:cxn ang="0">
                    <a:pos x="59" y="59"/>
                  </a:cxn>
                  <a:cxn ang="0">
                    <a:pos x="59" y="59"/>
                  </a:cxn>
                  <a:cxn ang="0">
                    <a:pos x="59" y="47"/>
                  </a:cxn>
                </a:cxnLst>
                <a:rect l="0" t="0" r="0" b="0"/>
                <a:pathLst>
                  <a:path w="59" h="65">
                    <a:moveTo>
                      <a:pt x="59" y="47"/>
                    </a:moveTo>
                    <a:lnTo>
                      <a:pt x="59" y="18"/>
                    </a:lnTo>
                    <a:lnTo>
                      <a:pt x="53" y="6"/>
                    </a:lnTo>
                    <a:lnTo>
                      <a:pt x="35" y="0"/>
                    </a:lnTo>
                    <a:lnTo>
                      <a:pt x="24" y="0"/>
                    </a:lnTo>
                    <a:lnTo>
                      <a:pt x="6" y="6"/>
                    </a:lnTo>
                    <a:lnTo>
                      <a:pt x="0" y="12"/>
                    </a:lnTo>
                    <a:lnTo>
                      <a:pt x="0" y="30"/>
                    </a:lnTo>
                    <a:lnTo>
                      <a:pt x="6" y="59"/>
                    </a:lnTo>
                    <a:lnTo>
                      <a:pt x="30" y="65"/>
                    </a:lnTo>
                    <a:lnTo>
                      <a:pt x="53" y="65"/>
                    </a:lnTo>
                    <a:lnTo>
                      <a:pt x="59" y="59"/>
                    </a:lnTo>
                    <a:lnTo>
                      <a:pt x="59" y="59"/>
                    </a:lnTo>
                    <a:lnTo>
                      <a:pt x="5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3" name="フリーフォーム 62"/>
              <p:cNvSpPr>
                <a:spLocks/>
              </p:cNvSpPr>
              <p:nvPr/>
            </p:nvSpPr>
            <p:spPr bwMode="auto">
              <a:xfrm>
                <a:off x="2805" y="708"/>
                <a:ext cx="94" cy="135"/>
              </a:xfrm>
              <a:custGeom>
                <a:avLst/>
                <a:gdLst/>
                <a:ahLst/>
                <a:cxnLst>
                  <a:cxn ang="0">
                    <a:pos x="58" y="129"/>
                  </a:cxn>
                  <a:cxn ang="0">
                    <a:pos x="52" y="105"/>
                  </a:cxn>
                  <a:cxn ang="0">
                    <a:pos x="58" y="88"/>
                  </a:cxn>
                  <a:cxn ang="0">
                    <a:pos x="64" y="76"/>
                  </a:cxn>
                  <a:cxn ang="0">
                    <a:pos x="82" y="70"/>
                  </a:cxn>
                  <a:cxn ang="0">
                    <a:pos x="88" y="64"/>
                  </a:cxn>
                  <a:cxn ang="0">
                    <a:pos x="94" y="52"/>
                  </a:cxn>
                  <a:cxn ang="0">
                    <a:pos x="94" y="29"/>
                  </a:cxn>
                  <a:cxn ang="0">
                    <a:pos x="82" y="11"/>
                  </a:cxn>
                  <a:cxn ang="0">
                    <a:pos x="64" y="6"/>
                  </a:cxn>
                  <a:cxn ang="0">
                    <a:pos x="52" y="0"/>
                  </a:cxn>
                  <a:cxn ang="0">
                    <a:pos x="29" y="11"/>
                  </a:cxn>
                  <a:cxn ang="0">
                    <a:pos x="23" y="23"/>
                  </a:cxn>
                  <a:cxn ang="0">
                    <a:pos x="23" y="35"/>
                  </a:cxn>
                  <a:cxn ang="0">
                    <a:pos x="29" y="58"/>
                  </a:cxn>
                  <a:cxn ang="0">
                    <a:pos x="29" y="70"/>
                  </a:cxn>
                  <a:cxn ang="0">
                    <a:pos x="17" y="88"/>
                  </a:cxn>
                  <a:cxn ang="0">
                    <a:pos x="0" y="94"/>
                  </a:cxn>
                  <a:cxn ang="0">
                    <a:pos x="0" y="99"/>
                  </a:cxn>
                  <a:cxn ang="0">
                    <a:pos x="11" y="123"/>
                  </a:cxn>
                  <a:cxn ang="0">
                    <a:pos x="17" y="129"/>
                  </a:cxn>
                  <a:cxn ang="0">
                    <a:pos x="23" y="135"/>
                  </a:cxn>
                  <a:cxn ang="0">
                    <a:pos x="47" y="135"/>
                  </a:cxn>
                  <a:cxn ang="0">
                    <a:pos x="52" y="129"/>
                  </a:cxn>
                  <a:cxn ang="0">
                    <a:pos x="58" y="129"/>
                  </a:cxn>
                </a:cxnLst>
                <a:rect l="0" t="0" r="0" b="0"/>
                <a:pathLst>
                  <a:path w="94" h="135">
                    <a:moveTo>
                      <a:pt x="58" y="129"/>
                    </a:moveTo>
                    <a:lnTo>
                      <a:pt x="52" y="105"/>
                    </a:lnTo>
                    <a:lnTo>
                      <a:pt x="58" y="88"/>
                    </a:lnTo>
                    <a:lnTo>
                      <a:pt x="64" y="76"/>
                    </a:lnTo>
                    <a:lnTo>
                      <a:pt x="82" y="70"/>
                    </a:lnTo>
                    <a:lnTo>
                      <a:pt x="88" y="64"/>
                    </a:lnTo>
                    <a:lnTo>
                      <a:pt x="94" y="52"/>
                    </a:lnTo>
                    <a:lnTo>
                      <a:pt x="94" y="29"/>
                    </a:lnTo>
                    <a:lnTo>
                      <a:pt x="82" y="11"/>
                    </a:lnTo>
                    <a:lnTo>
                      <a:pt x="64" y="6"/>
                    </a:lnTo>
                    <a:lnTo>
                      <a:pt x="52" y="0"/>
                    </a:lnTo>
                    <a:lnTo>
                      <a:pt x="29" y="11"/>
                    </a:lnTo>
                    <a:lnTo>
                      <a:pt x="23" y="23"/>
                    </a:lnTo>
                    <a:lnTo>
                      <a:pt x="23" y="35"/>
                    </a:lnTo>
                    <a:lnTo>
                      <a:pt x="29" y="58"/>
                    </a:lnTo>
                    <a:lnTo>
                      <a:pt x="29" y="70"/>
                    </a:lnTo>
                    <a:lnTo>
                      <a:pt x="17" y="88"/>
                    </a:lnTo>
                    <a:lnTo>
                      <a:pt x="0" y="94"/>
                    </a:lnTo>
                    <a:lnTo>
                      <a:pt x="0" y="99"/>
                    </a:lnTo>
                    <a:lnTo>
                      <a:pt x="11" y="123"/>
                    </a:lnTo>
                    <a:lnTo>
                      <a:pt x="17" y="129"/>
                    </a:lnTo>
                    <a:lnTo>
                      <a:pt x="23" y="135"/>
                    </a:lnTo>
                    <a:lnTo>
                      <a:pt x="47" y="135"/>
                    </a:lnTo>
                    <a:lnTo>
                      <a:pt x="52" y="129"/>
                    </a:lnTo>
                    <a:lnTo>
                      <a:pt x="58"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4" name="フリーフォーム 63"/>
              <p:cNvSpPr>
                <a:spLocks/>
              </p:cNvSpPr>
              <p:nvPr/>
            </p:nvSpPr>
            <p:spPr bwMode="auto">
              <a:xfrm>
                <a:off x="2928" y="667"/>
                <a:ext cx="53" cy="41"/>
              </a:xfrm>
              <a:custGeom>
                <a:avLst/>
                <a:gdLst/>
                <a:ahLst/>
                <a:cxnLst>
                  <a:cxn ang="0">
                    <a:pos x="53" y="35"/>
                  </a:cxn>
                  <a:cxn ang="0">
                    <a:pos x="47" y="17"/>
                  </a:cxn>
                  <a:cxn ang="0">
                    <a:pos x="35" y="5"/>
                  </a:cxn>
                  <a:cxn ang="0">
                    <a:pos x="29" y="0"/>
                  </a:cxn>
                  <a:cxn ang="0">
                    <a:pos x="23" y="0"/>
                  </a:cxn>
                  <a:cxn ang="0">
                    <a:pos x="6" y="5"/>
                  </a:cxn>
                  <a:cxn ang="0">
                    <a:pos x="0" y="11"/>
                  </a:cxn>
                  <a:cxn ang="0">
                    <a:pos x="6" y="23"/>
                  </a:cxn>
                  <a:cxn ang="0">
                    <a:pos x="17" y="41"/>
                  </a:cxn>
                  <a:cxn ang="0">
                    <a:pos x="29" y="41"/>
                  </a:cxn>
                  <a:cxn ang="0">
                    <a:pos x="47" y="41"/>
                  </a:cxn>
                  <a:cxn ang="0">
                    <a:pos x="47" y="35"/>
                  </a:cxn>
                  <a:cxn ang="0">
                    <a:pos x="53" y="35"/>
                  </a:cxn>
                </a:cxnLst>
                <a:rect l="0" t="0" r="0" b="0"/>
                <a:pathLst>
                  <a:path w="53" h="41">
                    <a:moveTo>
                      <a:pt x="53" y="35"/>
                    </a:moveTo>
                    <a:lnTo>
                      <a:pt x="47" y="17"/>
                    </a:lnTo>
                    <a:lnTo>
                      <a:pt x="35" y="5"/>
                    </a:lnTo>
                    <a:lnTo>
                      <a:pt x="29" y="0"/>
                    </a:lnTo>
                    <a:lnTo>
                      <a:pt x="23" y="0"/>
                    </a:lnTo>
                    <a:lnTo>
                      <a:pt x="6" y="5"/>
                    </a:lnTo>
                    <a:lnTo>
                      <a:pt x="0" y="11"/>
                    </a:lnTo>
                    <a:lnTo>
                      <a:pt x="6" y="23"/>
                    </a:lnTo>
                    <a:lnTo>
                      <a:pt x="17" y="41"/>
                    </a:lnTo>
                    <a:lnTo>
                      <a:pt x="29" y="41"/>
                    </a:lnTo>
                    <a:lnTo>
                      <a:pt x="47" y="41"/>
                    </a:lnTo>
                    <a:lnTo>
                      <a:pt x="47" y="35"/>
                    </a:lnTo>
                    <a:lnTo>
                      <a:pt x="53"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5" name="フリーフォーム 64"/>
              <p:cNvSpPr>
                <a:spLocks/>
              </p:cNvSpPr>
              <p:nvPr/>
            </p:nvSpPr>
            <p:spPr bwMode="auto">
              <a:xfrm>
                <a:off x="2869" y="561"/>
                <a:ext cx="41" cy="29"/>
              </a:xfrm>
              <a:custGeom>
                <a:avLst/>
                <a:gdLst/>
                <a:ahLst/>
                <a:cxnLst>
                  <a:cxn ang="0">
                    <a:pos x="30" y="29"/>
                  </a:cxn>
                  <a:cxn ang="0">
                    <a:pos x="41" y="23"/>
                  </a:cxn>
                  <a:cxn ang="0">
                    <a:pos x="30" y="18"/>
                  </a:cxn>
                  <a:cxn ang="0">
                    <a:pos x="24" y="0"/>
                  </a:cxn>
                  <a:cxn ang="0">
                    <a:pos x="18" y="0"/>
                  </a:cxn>
                  <a:cxn ang="0">
                    <a:pos x="12" y="12"/>
                  </a:cxn>
                  <a:cxn ang="0">
                    <a:pos x="0" y="23"/>
                  </a:cxn>
                  <a:cxn ang="0">
                    <a:pos x="12" y="29"/>
                  </a:cxn>
                  <a:cxn ang="0">
                    <a:pos x="24" y="29"/>
                  </a:cxn>
                  <a:cxn ang="0">
                    <a:pos x="30" y="29"/>
                  </a:cxn>
                </a:cxnLst>
                <a:rect l="0" t="0" r="0" b="0"/>
                <a:pathLst>
                  <a:path w="41" h="29">
                    <a:moveTo>
                      <a:pt x="30" y="29"/>
                    </a:moveTo>
                    <a:lnTo>
                      <a:pt x="41" y="23"/>
                    </a:lnTo>
                    <a:lnTo>
                      <a:pt x="30" y="18"/>
                    </a:lnTo>
                    <a:lnTo>
                      <a:pt x="24" y="0"/>
                    </a:lnTo>
                    <a:lnTo>
                      <a:pt x="18" y="0"/>
                    </a:lnTo>
                    <a:lnTo>
                      <a:pt x="12" y="12"/>
                    </a:lnTo>
                    <a:lnTo>
                      <a:pt x="0" y="23"/>
                    </a:lnTo>
                    <a:lnTo>
                      <a:pt x="12" y="29"/>
                    </a:lnTo>
                    <a:lnTo>
                      <a:pt x="24" y="29"/>
                    </a:lnTo>
                    <a:lnTo>
                      <a:pt x="30"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6" name="フリーフォーム 65"/>
              <p:cNvSpPr>
                <a:spLocks/>
              </p:cNvSpPr>
              <p:nvPr/>
            </p:nvSpPr>
            <p:spPr bwMode="auto">
              <a:xfrm>
                <a:off x="2922" y="432"/>
                <a:ext cx="53" cy="23"/>
              </a:xfrm>
              <a:custGeom>
                <a:avLst/>
                <a:gdLst/>
                <a:ahLst/>
                <a:cxnLst>
                  <a:cxn ang="0">
                    <a:pos x="6" y="23"/>
                  </a:cxn>
                  <a:cxn ang="0">
                    <a:pos x="35" y="6"/>
                  </a:cxn>
                  <a:cxn ang="0">
                    <a:pos x="53" y="0"/>
                  </a:cxn>
                  <a:cxn ang="0">
                    <a:pos x="23" y="0"/>
                  </a:cxn>
                  <a:cxn ang="0">
                    <a:pos x="6" y="17"/>
                  </a:cxn>
                  <a:cxn ang="0">
                    <a:pos x="0" y="23"/>
                  </a:cxn>
                  <a:cxn ang="0">
                    <a:pos x="0" y="23"/>
                  </a:cxn>
                  <a:cxn ang="0">
                    <a:pos x="6" y="23"/>
                  </a:cxn>
                </a:cxnLst>
                <a:rect l="0" t="0" r="0" b="0"/>
                <a:pathLst>
                  <a:path w="53" h="23">
                    <a:moveTo>
                      <a:pt x="6" y="23"/>
                    </a:moveTo>
                    <a:lnTo>
                      <a:pt x="35" y="6"/>
                    </a:lnTo>
                    <a:lnTo>
                      <a:pt x="53" y="0"/>
                    </a:lnTo>
                    <a:lnTo>
                      <a:pt x="23" y="0"/>
                    </a:lnTo>
                    <a:lnTo>
                      <a:pt x="6"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7" name="フリーフォーム 66"/>
              <p:cNvSpPr>
                <a:spLocks/>
              </p:cNvSpPr>
              <p:nvPr/>
            </p:nvSpPr>
            <p:spPr bwMode="auto">
              <a:xfrm>
                <a:off x="2547" y="449"/>
                <a:ext cx="23" cy="36"/>
              </a:xfrm>
              <a:custGeom>
                <a:avLst/>
                <a:gdLst/>
                <a:ahLst/>
                <a:cxnLst>
                  <a:cxn ang="0">
                    <a:pos x="23" y="30"/>
                  </a:cxn>
                  <a:cxn ang="0">
                    <a:pos x="23" y="18"/>
                  </a:cxn>
                  <a:cxn ang="0">
                    <a:pos x="17" y="6"/>
                  </a:cxn>
                  <a:cxn ang="0">
                    <a:pos x="5" y="0"/>
                  </a:cxn>
                  <a:cxn ang="0">
                    <a:pos x="0" y="6"/>
                  </a:cxn>
                  <a:cxn ang="0">
                    <a:pos x="5" y="30"/>
                  </a:cxn>
                  <a:cxn ang="0">
                    <a:pos x="17" y="36"/>
                  </a:cxn>
                  <a:cxn ang="0">
                    <a:pos x="17" y="30"/>
                  </a:cxn>
                  <a:cxn ang="0">
                    <a:pos x="23" y="30"/>
                  </a:cxn>
                </a:cxnLst>
                <a:rect l="0" t="0" r="0" b="0"/>
                <a:pathLst>
                  <a:path w="23" h="36">
                    <a:moveTo>
                      <a:pt x="23" y="30"/>
                    </a:moveTo>
                    <a:lnTo>
                      <a:pt x="23" y="18"/>
                    </a:lnTo>
                    <a:lnTo>
                      <a:pt x="17" y="6"/>
                    </a:lnTo>
                    <a:lnTo>
                      <a:pt x="5" y="0"/>
                    </a:lnTo>
                    <a:lnTo>
                      <a:pt x="0" y="6"/>
                    </a:lnTo>
                    <a:lnTo>
                      <a:pt x="5" y="30"/>
                    </a:lnTo>
                    <a:lnTo>
                      <a:pt x="17" y="36"/>
                    </a:lnTo>
                    <a:lnTo>
                      <a:pt x="17" y="30"/>
                    </a:lnTo>
                    <a:lnTo>
                      <a:pt x="23"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8" name="フリーフォーム 67"/>
              <p:cNvSpPr>
                <a:spLocks/>
              </p:cNvSpPr>
              <p:nvPr/>
            </p:nvSpPr>
            <p:spPr bwMode="auto">
              <a:xfrm>
                <a:off x="429" y="3266"/>
                <a:ext cx="111" cy="88"/>
              </a:xfrm>
              <a:custGeom>
                <a:avLst/>
                <a:gdLst/>
                <a:ahLst/>
                <a:cxnLst>
                  <a:cxn ang="0">
                    <a:pos x="82" y="71"/>
                  </a:cxn>
                  <a:cxn ang="0">
                    <a:pos x="105" y="59"/>
                  </a:cxn>
                  <a:cxn ang="0">
                    <a:pos x="111" y="41"/>
                  </a:cxn>
                  <a:cxn ang="0">
                    <a:pos x="111" y="29"/>
                  </a:cxn>
                  <a:cxn ang="0">
                    <a:pos x="105" y="18"/>
                  </a:cxn>
                  <a:cxn ang="0">
                    <a:pos x="94" y="6"/>
                  </a:cxn>
                  <a:cxn ang="0">
                    <a:pos x="76" y="0"/>
                  </a:cxn>
                  <a:cxn ang="0">
                    <a:pos x="41" y="0"/>
                  </a:cxn>
                  <a:cxn ang="0">
                    <a:pos x="29" y="6"/>
                  </a:cxn>
                  <a:cxn ang="0">
                    <a:pos x="11" y="24"/>
                  </a:cxn>
                  <a:cxn ang="0">
                    <a:pos x="0" y="35"/>
                  </a:cxn>
                  <a:cxn ang="0">
                    <a:pos x="0" y="53"/>
                  </a:cxn>
                  <a:cxn ang="0">
                    <a:pos x="6" y="71"/>
                  </a:cxn>
                  <a:cxn ang="0">
                    <a:pos x="17" y="88"/>
                  </a:cxn>
                  <a:cxn ang="0">
                    <a:pos x="41" y="88"/>
                  </a:cxn>
                  <a:cxn ang="0">
                    <a:pos x="70" y="88"/>
                  </a:cxn>
                  <a:cxn ang="0">
                    <a:pos x="76" y="71"/>
                  </a:cxn>
                  <a:cxn ang="0">
                    <a:pos x="82" y="71"/>
                  </a:cxn>
                </a:cxnLst>
                <a:rect l="0" t="0" r="0" b="0"/>
                <a:pathLst>
                  <a:path w="111" h="88">
                    <a:moveTo>
                      <a:pt x="82" y="71"/>
                    </a:moveTo>
                    <a:lnTo>
                      <a:pt x="105" y="59"/>
                    </a:lnTo>
                    <a:lnTo>
                      <a:pt x="111" y="41"/>
                    </a:lnTo>
                    <a:lnTo>
                      <a:pt x="111" y="29"/>
                    </a:lnTo>
                    <a:lnTo>
                      <a:pt x="105" y="18"/>
                    </a:lnTo>
                    <a:lnTo>
                      <a:pt x="94" y="6"/>
                    </a:lnTo>
                    <a:lnTo>
                      <a:pt x="76" y="0"/>
                    </a:lnTo>
                    <a:lnTo>
                      <a:pt x="41" y="0"/>
                    </a:lnTo>
                    <a:lnTo>
                      <a:pt x="29" y="6"/>
                    </a:lnTo>
                    <a:lnTo>
                      <a:pt x="11" y="24"/>
                    </a:lnTo>
                    <a:lnTo>
                      <a:pt x="0" y="35"/>
                    </a:lnTo>
                    <a:lnTo>
                      <a:pt x="0" y="53"/>
                    </a:lnTo>
                    <a:lnTo>
                      <a:pt x="6" y="71"/>
                    </a:lnTo>
                    <a:lnTo>
                      <a:pt x="17" y="88"/>
                    </a:lnTo>
                    <a:lnTo>
                      <a:pt x="41" y="88"/>
                    </a:lnTo>
                    <a:lnTo>
                      <a:pt x="70" y="88"/>
                    </a:lnTo>
                    <a:lnTo>
                      <a:pt x="76" y="71"/>
                    </a:lnTo>
                    <a:lnTo>
                      <a:pt x="82" y="7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9" name="フリーフォーム 68"/>
              <p:cNvSpPr>
                <a:spLocks/>
              </p:cNvSpPr>
              <p:nvPr/>
            </p:nvSpPr>
            <p:spPr bwMode="auto">
              <a:xfrm>
                <a:off x="417" y="3413"/>
                <a:ext cx="106" cy="64"/>
              </a:xfrm>
              <a:custGeom>
                <a:avLst/>
                <a:gdLst/>
                <a:ahLst/>
                <a:cxnLst>
                  <a:cxn ang="0">
                    <a:pos x="106" y="35"/>
                  </a:cxn>
                  <a:cxn ang="0">
                    <a:pos x="94" y="17"/>
                  </a:cxn>
                  <a:cxn ang="0">
                    <a:pos x="82" y="6"/>
                  </a:cxn>
                  <a:cxn ang="0">
                    <a:pos x="53" y="0"/>
                  </a:cxn>
                  <a:cxn ang="0">
                    <a:pos x="29" y="0"/>
                  </a:cxn>
                  <a:cxn ang="0">
                    <a:pos x="12" y="12"/>
                  </a:cxn>
                  <a:cxn ang="0">
                    <a:pos x="0" y="29"/>
                  </a:cxn>
                  <a:cxn ang="0">
                    <a:pos x="12" y="47"/>
                  </a:cxn>
                  <a:cxn ang="0">
                    <a:pos x="18" y="59"/>
                  </a:cxn>
                  <a:cxn ang="0">
                    <a:pos x="47" y="64"/>
                  </a:cxn>
                  <a:cxn ang="0">
                    <a:pos x="82" y="59"/>
                  </a:cxn>
                  <a:cxn ang="0">
                    <a:pos x="94" y="47"/>
                  </a:cxn>
                  <a:cxn ang="0">
                    <a:pos x="94" y="35"/>
                  </a:cxn>
                  <a:cxn ang="0">
                    <a:pos x="106" y="35"/>
                  </a:cxn>
                </a:cxnLst>
                <a:rect l="0" t="0" r="0" b="0"/>
                <a:pathLst>
                  <a:path w="106" h="64">
                    <a:moveTo>
                      <a:pt x="106" y="35"/>
                    </a:moveTo>
                    <a:lnTo>
                      <a:pt x="94" y="17"/>
                    </a:lnTo>
                    <a:lnTo>
                      <a:pt x="82" y="6"/>
                    </a:lnTo>
                    <a:lnTo>
                      <a:pt x="53" y="0"/>
                    </a:lnTo>
                    <a:lnTo>
                      <a:pt x="29" y="0"/>
                    </a:lnTo>
                    <a:lnTo>
                      <a:pt x="12" y="12"/>
                    </a:lnTo>
                    <a:lnTo>
                      <a:pt x="0" y="29"/>
                    </a:lnTo>
                    <a:lnTo>
                      <a:pt x="12" y="47"/>
                    </a:lnTo>
                    <a:lnTo>
                      <a:pt x="18" y="59"/>
                    </a:lnTo>
                    <a:lnTo>
                      <a:pt x="47" y="64"/>
                    </a:lnTo>
                    <a:lnTo>
                      <a:pt x="82" y="59"/>
                    </a:lnTo>
                    <a:lnTo>
                      <a:pt x="94" y="47"/>
                    </a:lnTo>
                    <a:lnTo>
                      <a:pt x="94" y="35"/>
                    </a:lnTo>
                    <a:lnTo>
                      <a:pt x="106"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0" name="フリーフォーム 69"/>
              <p:cNvSpPr>
                <a:spLocks/>
              </p:cNvSpPr>
              <p:nvPr/>
            </p:nvSpPr>
            <p:spPr bwMode="auto">
              <a:xfrm>
                <a:off x="710" y="3231"/>
                <a:ext cx="106" cy="64"/>
              </a:xfrm>
              <a:custGeom>
                <a:avLst/>
                <a:gdLst/>
                <a:ahLst/>
                <a:cxnLst>
                  <a:cxn ang="0">
                    <a:pos x="47" y="59"/>
                  </a:cxn>
                  <a:cxn ang="0">
                    <a:pos x="71" y="64"/>
                  </a:cxn>
                  <a:cxn ang="0">
                    <a:pos x="82" y="59"/>
                  </a:cxn>
                  <a:cxn ang="0">
                    <a:pos x="100" y="41"/>
                  </a:cxn>
                  <a:cxn ang="0">
                    <a:pos x="106" y="29"/>
                  </a:cxn>
                  <a:cxn ang="0">
                    <a:pos x="100" y="6"/>
                  </a:cxn>
                  <a:cxn ang="0">
                    <a:pos x="94" y="0"/>
                  </a:cxn>
                  <a:cxn ang="0">
                    <a:pos x="65" y="0"/>
                  </a:cxn>
                  <a:cxn ang="0">
                    <a:pos x="24" y="12"/>
                  </a:cxn>
                  <a:cxn ang="0">
                    <a:pos x="0" y="41"/>
                  </a:cxn>
                  <a:cxn ang="0">
                    <a:pos x="6" y="53"/>
                  </a:cxn>
                  <a:cxn ang="0">
                    <a:pos x="18" y="59"/>
                  </a:cxn>
                  <a:cxn ang="0">
                    <a:pos x="41" y="59"/>
                  </a:cxn>
                  <a:cxn ang="0">
                    <a:pos x="47" y="59"/>
                  </a:cxn>
                </a:cxnLst>
                <a:rect l="0" t="0" r="0" b="0"/>
                <a:pathLst>
                  <a:path w="106" h="64">
                    <a:moveTo>
                      <a:pt x="47" y="59"/>
                    </a:moveTo>
                    <a:lnTo>
                      <a:pt x="71" y="64"/>
                    </a:lnTo>
                    <a:lnTo>
                      <a:pt x="82" y="59"/>
                    </a:lnTo>
                    <a:lnTo>
                      <a:pt x="100" y="41"/>
                    </a:lnTo>
                    <a:lnTo>
                      <a:pt x="106" y="29"/>
                    </a:lnTo>
                    <a:lnTo>
                      <a:pt x="100" y="6"/>
                    </a:lnTo>
                    <a:lnTo>
                      <a:pt x="94" y="0"/>
                    </a:lnTo>
                    <a:lnTo>
                      <a:pt x="65" y="0"/>
                    </a:lnTo>
                    <a:lnTo>
                      <a:pt x="24" y="12"/>
                    </a:lnTo>
                    <a:lnTo>
                      <a:pt x="0" y="41"/>
                    </a:lnTo>
                    <a:lnTo>
                      <a:pt x="6" y="53"/>
                    </a:lnTo>
                    <a:lnTo>
                      <a:pt x="18" y="59"/>
                    </a:lnTo>
                    <a:lnTo>
                      <a:pt x="41" y="59"/>
                    </a:lnTo>
                    <a:lnTo>
                      <a:pt x="47"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1" name="フリーフォーム 70"/>
              <p:cNvSpPr>
                <a:spLocks/>
              </p:cNvSpPr>
              <p:nvPr/>
            </p:nvSpPr>
            <p:spPr bwMode="auto">
              <a:xfrm>
                <a:off x="751" y="3307"/>
                <a:ext cx="118" cy="118"/>
              </a:xfrm>
              <a:custGeom>
                <a:avLst/>
                <a:gdLst/>
                <a:ahLst/>
                <a:cxnLst>
                  <a:cxn ang="0">
                    <a:pos x="118" y="47"/>
                  </a:cxn>
                  <a:cxn ang="0">
                    <a:pos x="106" y="24"/>
                  </a:cxn>
                  <a:cxn ang="0">
                    <a:pos x="100" y="12"/>
                  </a:cxn>
                  <a:cxn ang="0">
                    <a:pos x="88" y="0"/>
                  </a:cxn>
                  <a:cxn ang="0">
                    <a:pos x="65" y="0"/>
                  </a:cxn>
                  <a:cxn ang="0">
                    <a:pos x="41" y="0"/>
                  </a:cxn>
                  <a:cxn ang="0">
                    <a:pos x="24" y="18"/>
                  </a:cxn>
                  <a:cxn ang="0">
                    <a:pos x="6" y="30"/>
                  </a:cxn>
                  <a:cxn ang="0">
                    <a:pos x="0" y="47"/>
                  </a:cxn>
                  <a:cxn ang="0">
                    <a:pos x="0" y="71"/>
                  </a:cxn>
                  <a:cxn ang="0">
                    <a:pos x="0" y="82"/>
                  </a:cxn>
                  <a:cxn ang="0">
                    <a:pos x="12" y="106"/>
                  </a:cxn>
                  <a:cxn ang="0">
                    <a:pos x="41" y="118"/>
                  </a:cxn>
                  <a:cxn ang="0">
                    <a:pos x="65" y="112"/>
                  </a:cxn>
                  <a:cxn ang="0">
                    <a:pos x="88" y="94"/>
                  </a:cxn>
                  <a:cxn ang="0">
                    <a:pos x="118" y="76"/>
                  </a:cxn>
                  <a:cxn ang="0">
                    <a:pos x="118" y="53"/>
                  </a:cxn>
                  <a:cxn ang="0">
                    <a:pos x="118" y="47"/>
                  </a:cxn>
                </a:cxnLst>
                <a:rect l="0" t="0" r="0" b="0"/>
                <a:pathLst>
                  <a:path w="118" h="118">
                    <a:moveTo>
                      <a:pt x="118" y="47"/>
                    </a:moveTo>
                    <a:lnTo>
                      <a:pt x="106" y="24"/>
                    </a:lnTo>
                    <a:lnTo>
                      <a:pt x="100" y="12"/>
                    </a:lnTo>
                    <a:lnTo>
                      <a:pt x="88" y="0"/>
                    </a:lnTo>
                    <a:lnTo>
                      <a:pt x="65" y="0"/>
                    </a:lnTo>
                    <a:lnTo>
                      <a:pt x="41" y="0"/>
                    </a:lnTo>
                    <a:lnTo>
                      <a:pt x="24" y="18"/>
                    </a:lnTo>
                    <a:lnTo>
                      <a:pt x="6" y="30"/>
                    </a:lnTo>
                    <a:lnTo>
                      <a:pt x="0" y="47"/>
                    </a:lnTo>
                    <a:lnTo>
                      <a:pt x="0" y="71"/>
                    </a:lnTo>
                    <a:lnTo>
                      <a:pt x="0" y="82"/>
                    </a:lnTo>
                    <a:lnTo>
                      <a:pt x="12" y="106"/>
                    </a:lnTo>
                    <a:lnTo>
                      <a:pt x="41" y="118"/>
                    </a:lnTo>
                    <a:lnTo>
                      <a:pt x="65" y="112"/>
                    </a:lnTo>
                    <a:lnTo>
                      <a:pt x="88" y="94"/>
                    </a:lnTo>
                    <a:lnTo>
                      <a:pt x="118" y="76"/>
                    </a:lnTo>
                    <a:lnTo>
                      <a:pt x="118" y="53"/>
                    </a:lnTo>
                    <a:lnTo>
                      <a:pt x="118"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2" name="フリーフォーム 71"/>
              <p:cNvSpPr>
                <a:spLocks/>
              </p:cNvSpPr>
              <p:nvPr/>
            </p:nvSpPr>
            <p:spPr bwMode="auto">
              <a:xfrm>
                <a:off x="693" y="3454"/>
                <a:ext cx="99" cy="82"/>
              </a:xfrm>
              <a:custGeom>
                <a:avLst/>
                <a:gdLst/>
                <a:ahLst/>
                <a:cxnLst>
                  <a:cxn ang="0">
                    <a:pos x="99" y="41"/>
                  </a:cxn>
                  <a:cxn ang="0">
                    <a:pos x="99" y="18"/>
                  </a:cxn>
                  <a:cxn ang="0">
                    <a:pos x="82" y="6"/>
                  </a:cxn>
                  <a:cxn ang="0">
                    <a:pos x="41" y="0"/>
                  </a:cxn>
                  <a:cxn ang="0">
                    <a:pos x="29" y="6"/>
                  </a:cxn>
                  <a:cxn ang="0">
                    <a:pos x="6" y="23"/>
                  </a:cxn>
                  <a:cxn ang="0">
                    <a:pos x="0" y="35"/>
                  </a:cxn>
                  <a:cxn ang="0">
                    <a:pos x="0" y="53"/>
                  </a:cxn>
                  <a:cxn ang="0">
                    <a:pos x="17" y="64"/>
                  </a:cxn>
                  <a:cxn ang="0">
                    <a:pos x="41" y="82"/>
                  </a:cxn>
                  <a:cxn ang="0">
                    <a:pos x="70" y="70"/>
                  </a:cxn>
                  <a:cxn ang="0">
                    <a:pos x="94" y="59"/>
                  </a:cxn>
                  <a:cxn ang="0">
                    <a:pos x="94" y="41"/>
                  </a:cxn>
                  <a:cxn ang="0">
                    <a:pos x="99" y="41"/>
                  </a:cxn>
                </a:cxnLst>
                <a:rect l="0" t="0" r="0" b="0"/>
                <a:pathLst>
                  <a:path w="99" h="82">
                    <a:moveTo>
                      <a:pt x="99" y="41"/>
                    </a:moveTo>
                    <a:lnTo>
                      <a:pt x="99" y="18"/>
                    </a:lnTo>
                    <a:lnTo>
                      <a:pt x="82" y="6"/>
                    </a:lnTo>
                    <a:lnTo>
                      <a:pt x="41" y="0"/>
                    </a:lnTo>
                    <a:lnTo>
                      <a:pt x="29" y="6"/>
                    </a:lnTo>
                    <a:lnTo>
                      <a:pt x="6" y="23"/>
                    </a:lnTo>
                    <a:lnTo>
                      <a:pt x="0" y="35"/>
                    </a:lnTo>
                    <a:lnTo>
                      <a:pt x="0" y="53"/>
                    </a:lnTo>
                    <a:lnTo>
                      <a:pt x="17" y="64"/>
                    </a:lnTo>
                    <a:lnTo>
                      <a:pt x="41" y="82"/>
                    </a:lnTo>
                    <a:lnTo>
                      <a:pt x="70" y="70"/>
                    </a:lnTo>
                    <a:lnTo>
                      <a:pt x="94" y="59"/>
                    </a:lnTo>
                    <a:lnTo>
                      <a:pt x="94" y="41"/>
                    </a:lnTo>
                    <a:lnTo>
                      <a:pt x="99"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3" name="フリーフォーム 72"/>
              <p:cNvSpPr>
                <a:spLocks/>
              </p:cNvSpPr>
              <p:nvPr/>
            </p:nvSpPr>
            <p:spPr bwMode="auto">
              <a:xfrm>
                <a:off x="564" y="3536"/>
                <a:ext cx="41" cy="24"/>
              </a:xfrm>
              <a:custGeom>
                <a:avLst/>
                <a:gdLst/>
                <a:ahLst/>
                <a:cxnLst>
                  <a:cxn ang="0">
                    <a:pos x="41" y="12"/>
                  </a:cxn>
                  <a:cxn ang="0">
                    <a:pos x="35" y="6"/>
                  </a:cxn>
                  <a:cxn ang="0">
                    <a:pos x="23" y="0"/>
                  </a:cxn>
                  <a:cxn ang="0">
                    <a:pos x="5" y="0"/>
                  </a:cxn>
                  <a:cxn ang="0">
                    <a:pos x="0" y="0"/>
                  </a:cxn>
                  <a:cxn ang="0">
                    <a:pos x="0" y="18"/>
                  </a:cxn>
                  <a:cxn ang="0">
                    <a:pos x="5" y="24"/>
                  </a:cxn>
                  <a:cxn ang="0">
                    <a:pos x="11" y="24"/>
                  </a:cxn>
                  <a:cxn ang="0">
                    <a:pos x="35" y="24"/>
                  </a:cxn>
                  <a:cxn ang="0">
                    <a:pos x="41" y="24"/>
                  </a:cxn>
                  <a:cxn ang="0">
                    <a:pos x="41" y="18"/>
                  </a:cxn>
                  <a:cxn ang="0">
                    <a:pos x="41" y="12"/>
                  </a:cxn>
                </a:cxnLst>
                <a:rect l="0" t="0" r="0" b="0"/>
                <a:pathLst>
                  <a:path w="41" h="24">
                    <a:moveTo>
                      <a:pt x="41" y="12"/>
                    </a:moveTo>
                    <a:lnTo>
                      <a:pt x="35" y="6"/>
                    </a:lnTo>
                    <a:lnTo>
                      <a:pt x="23" y="0"/>
                    </a:lnTo>
                    <a:lnTo>
                      <a:pt x="5" y="0"/>
                    </a:lnTo>
                    <a:lnTo>
                      <a:pt x="0" y="0"/>
                    </a:lnTo>
                    <a:lnTo>
                      <a:pt x="0" y="18"/>
                    </a:lnTo>
                    <a:lnTo>
                      <a:pt x="5" y="24"/>
                    </a:lnTo>
                    <a:lnTo>
                      <a:pt x="11" y="24"/>
                    </a:lnTo>
                    <a:lnTo>
                      <a:pt x="35" y="24"/>
                    </a:lnTo>
                    <a:lnTo>
                      <a:pt x="41" y="24"/>
                    </a:lnTo>
                    <a:lnTo>
                      <a:pt x="41" y="18"/>
                    </a:lnTo>
                    <a:lnTo>
                      <a:pt x="4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4" name="フリーフォーム 73"/>
              <p:cNvSpPr>
                <a:spLocks/>
              </p:cNvSpPr>
              <p:nvPr/>
            </p:nvSpPr>
            <p:spPr bwMode="auto">
              <a:xfrm>
                <a:off x="986" y="3102"/>
                <a:ext cx="164" cy="199"/>
              </a:xfrm>
              <a:custGeom>
                <a:avLst/>
                <a:gdLst/>
                <a:ahLst/>
                <a:cxnLst>
                  <a:cxn ang="0">
                    <a:pos x="94" y="76"/>
                  </a:cxn>
                  <a:cxn ang="0">
                    <a:pos x="106" y="47"/>
                  </a:cxn>
                  <a:cxn ang="0">
                    <a:pos x="106" y="29"/>
                  </a:cxn>
                  <a:cxn ang="0">
                    <a:pos x="94" y="12"/>
                  </a:cxn>
                  <a:cxn ang="0">
                    <a:pos x="82" y="0"/>
                  </a:cxn>
                  <a:cxn ang="0">
                    <a:pos x="59" y="0"/>
                  </a:cxn>
                  <a:cxn ang="0">
                    <a:pos x="41" y="6"/>
                  </a:cxn>
                  <a:cxn ang="0">
                    <a:pos x="18" y="23"/>
                  </a:cxn>
                  <a:cxn ang="0">
                    <a:pos x="0" y="47"/>
                  </a:cxn>
                  <a:cxn ang="0">
                    <a:pos x="0" y="76"/>
                  </a:cxn>
                  <a:cxn ang="0">
                    <a:pos x="12" y="100"/>
                  </a:cxn>
                  <a:cxn ang="0">
                    <a:pos x="18" y="117"/>
                  </a:cxn>
                  <a:cxn ang="0">
                    <a:pos x="29" y="117"/>
                  </a:cxn>
                  <a:cxn ang="0">
                    <a:pos x="53" y="117"/>
                  </a:cxn>
                  <a:cxn ang="0">
                    <a:pos x="76" y="105"/>
                  </a:cxn>
                  <a:cxn ang="0">
                    <a:pos x="88" y="100"/>
                  </a:cxn>
                  <a:cxn ang="0">
                    <a:pos x="88" y="117"/>
                  </a:cxn>
                  <a:cxn ang="0">
                    <a:pos x="76" y="141"/>
                  </a:cxn>
                  <a:cxn ang="0">
                    <a:pos x="70" y="170"/>
                  </a:cxn>
                  <a:cxn ang="0">
                    <a:pos x="76" y="188"/>
                  </a:cxn>
                  <a:cxn ang="0">
                    <a:pos x="82" y="193"/>
                  </a:cxn>
                  <a:cxn ang="0">
                    <a:pos x="106" y="199"/>
                  </a:cxn>
                  <a:cxn ang="0">
                    <a:pos x="117" y="193"/>
                  </a:cxn>
                  <a:cxn ang="0">
                    <a:pos x="123" y="188"/>
                  </a:cxn>
                  <a:cxn ang="0">
                    <a:pos x="147" y="152"/>
                  </a:cxn>
                  <a:cxn ang="0">
                    <a:pos x="164" y="129"/>
                  </a:cxn>
                  <a:cxn ang="0">
                    <a:pos x="164" y="100"/>
                  </a:cxn>
                  <a:cxn ang="0">
                    <a:pos x="164" y="76"/>
                  </a:cxn>
                  <a:cxn ang="0">
                    <a:pos x="153" y="70"/>
                  </a:cxn>
                  <a:cxn ang="0">
                    <a:pos x="141" y="64"/>
                  </a:cxn>
                  <a:cxn ang="0">
                    <a:pos x="117" y="70"/>
                  </a:cxn>
                  <a:cxn ang="0">
                    <a:pos x="106" y="88"/>
                  </a:cxn>
                  <a:cxn ang="0">
                    <a:pos x="94" y="88"/>
                  </a:cxn>
                  <a:cxn ang="0">
                    <a:pos x="94" y="88"/>
                  </a:cxn>
                  <a:cxn ang="0">
                    <a:pos x="94" y="76"/>
                  </a:cxn>
                </a:cxnLst>
                <a:rect l="0" t="0" r="0" b="0"/>
                <a:pathLst>
                  <a:path w="164" h="199">
                    <a:moveTo>
                      <a:pt x="94" y="76"/>
                    </a:moveTo>
                    <a:lnTo>
                      <a:pt x="106" y="47"/>
                    </a:lnTo>
                    <a:lnTo>
                      <a:pt x="106" y="29"/>
                    </a:lnTo>
                    <a:lnTo>
                      <a:pt x="94" y="12"/>
                    </a:lnTo>
                    <a:lnTo>
                      <a:pt x="82" y="0"/>
                    </a:lnTo>
                    <a:lnTo>
                      <a:pt x="59" y="0"/>
                    </a:lnTo>
                    <a:lnTo>
                      <a:pt x="41" y="6"/>
                    </a:lnTo>
                    <a:lnTo>
                      <a:pt x="18" y="23"/>
                    </a:lnTo>
                    <a:lnTo>
                      <a:pt x="0" y="47"/>
                    </a:lnTo>
                    <a:lnTo>
                      <a:pt x="0" y="76"/>
                    </a:lnTo>
                    <a:lnTo>
                      <a:pt x="12" y="100"/>
                    </a:lnTo>
                    <a:lnTo>
                      <a:pt x="18" y="117"/>
                    </a:lnTo>
                    <a:lnTo>
                      <a:pt x="29" y="117"/>
                    </a:lnTo>
                    <a:lnTo>
                      <a:pt x="53" y="117"/>
                    </a:lnTo>
                    <a:lnTo>
                      <a:pt x="76" y="105"/>
                    </a:lnTo>
                    <a:lnTo>
                      <a:pt x="88" y="100"/>
                    </a:lnTo>
                    <a:lnTo>
                      <a:pt x="88" y="117"/>
                    </a:lnTo>
                    <a:lnTo>
                      <a:pt x="76" y="141"/>
                    </a:lnTo>
                    <a:lnTo>
                      <a:pt x="70" y="170"/>
                    </a:lnTo>
                    <a:lnTo>
                      <a:pt x="76" y="188"/>
                    </a:lnTo>
                    <a:lnTo>
                      <a:pt x="82" y="193"/>
                    </a:lnTo>
                    <a:lnTo>
                      <a:pt x="106" y="199"/>
                    </a:lnTo>
                    <a:lnTo>
                      <a:pt x="117" y="193"/>
                    </a:lnTo>
                    <a:lnTo>
                      <a:pt x="123" y="188"/>
                    </a:lnTo>
                    <a:lnTo>
                      <a:pt x="147" y="152"/>
                    </a:lnTo>
                    <a:lnTo>
                      <a:pt x="164" y="129"/>
                    </a:lnTo>
                    <a:lnTo>
                      <a:pt x="164" y="100"/>
                    </a:lnTo>
                    <a:lnTo>
                      <a:pt x="164" y="76"/>
                    </a:lnTo>
                    <a:lnTo>
                      <a:pt x="153" y="70"/>
                    </a:lnTo>
                    <a:lnTo>
                      <a:pt x="141" y="64"/>
                    </a:lnTo>
                    <a:lnTo>
                      <a:pt x="117" y="70"/>
                    </a:lnTo>
                    <a:lnTo>
                      <a:pt x="106" y="88"/>
                    </a:lnTo>
                    <a:lnTo>
                      <a:pt x="94" y="88"/>
                    </a:lnTo>
                    <a:lnTo>
                      <a:pt x="94" y="88"/>
                    </a:lnTo>
                    <a:lnTo>
                      <a:pt x="94"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5" name="フリーフォーム 74"/>
              <p:cNvSpPr>
                <a:spLocks/>
              </p:cNvSpPr>
              <p:nvPr/>
            </p:nvSpPr>
            <p:spPr bwMode="auto">
              <a:xfrm>
                <a:off x="1232" y="3207"/>
                <a:ext cx="112" cy="59"/>
              </a:xfrm>
              <a:custGeom>
                <a:avLst/>
                <a:gdLst/>
                <a:ahLst/>
                <a:cxnLst>
                  <a:cxn ang="0">
                    <a:pos x="88" y="59"/>
                  </a:cxn>
                  <a:cxn ang="0">
                    <a:pos x="112" y="36"/>
                  </a:cxn>
                  <a:cxn ang="0">
                    <a:pos x="112" y="30"/>
                  </a:cxn>
                  <a:cxn ang="0">
                    <a:pos x="112" y="18"/>
                  </a:cxn>
                  <a:cxn ang="0">
                    <a:pos x="94" y="12"/>
                  </a:cxn>
                  <a:cxn ang="0">
                    <a:pos x="88" y="12"/>
                  </a:cxn>
                  <a:cxn ang="0">
                    <a:pos x="65" y="0"/>
                  </a:cxn>
                  <a:cxn ang="0">
                    <a:pos x="30" y="0"/>
                  </a:cxn>
                  <a:cxn ang="0">
                    <a:pos x="12" y="12"/>
                  </a:cxn>
                  <a:cxn ang="0">
                    <a:pos x="0" y="24"/>
                  </a:cxn>
                  <a:cxn ang="0">
                    <a:pos x="0" y="36"/>
                  </a:cxn>
                  <a:cxn ang="0">
                    <a:pos x="18" y="47"/>
                  </a:cxn>
                  <a:cxn ang="0">
                    <a:pos x="36" y="53"/>
                  </a:cxn>
                  <a:cxn ang="0">
                    <a:pos x="53" y="47"/>
                  </a:cxn>
                  <a:cxn ang="0">
                    <a:pos x="59" y="47"/>
                  </a:cxn>
                  <a:cxn ang="0">
                    <a:pos x="65" y="53"/>
                  </a:cxn>
                  <a:cxn ang="0">
                    <a:pos x="77" y="59"/>
                  </a:cxn>
                  <a:cxn ang="0">
                    <a:pos x="83" y="59"/>
                  </a:cxn>
                  <a:cxn ang="0">
                    <a:pos x="88" y="59"/>
                  </a:cxn>
                </a:cxnLst>
                <a:rect l="0" t="0" r="0" b="0"/>
                <a:pathLst>
                  <a:path w="112" h="59">
                    <a:moveTo>
                      <a:pt x="88" y="59"/>
                    </a:moveTo>
                    <a:lnTo>
                      <a:pt x="112" y="36"/>
                    </a:lnTo>
                    <a:lnTo>
                      <a:pt x="112" y="30"/>
                    </a:lnTo>
                    <a:lnTo>
                      <a:pt x="112" y="18"/>
                    </a:lnTo>
                    <a:lnTo>
                      <a:pt x="94" y="12"/>
                    </a:lnTo>
                    <a:lnTo>
                      <a:pt x="88" y="12"/>
                    </a:lnTo>
                    <a:lnTo>
                      <a:pt x="65" y="0"/>
                    </a:lnTo>
                    <a:lnTo>
                      <a:pt x="30" y="0"/>
                    </a:lnTo>
                    <a:lnTo>
                      <a:pt x="12" y="12"/>
                    </a:lnTo>
                    <a:lnTo>
                      <a:pt x="0" y="24"/>
                    </a:lnTo>
                    <a:lnTo>
                      <a:pt x="0" y="36"/>
                    </a:lnTo>
                    <a:lnTo>
                      <a:pt x="18" y="47"/>
                    </a:lnTo>
                    <a:lnTo>
                      <a:pt x="36" y="53"/>
                    </a:lnTo>
                    <a:lnTo>
                      <a:pt x="53" y="47"/>
                    </a:lnTo>
                    <a:lnTo>
                      <a:pt x="59" y="47"/>
                    </a:lnTo>
                    <a:lnTo>
                      <a:pt x="65" y="53"/>
                    </a:lnTo>
                    <a:lnTo>
                      <a:pt x="77" y="59"/>
                    </a:lnTo>
                    <a:lnTo>
                      <a:pt x="83" y="59"/>
                    </a:lnTo>
                    <a:lnTo>
                      <a:pt x="8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6" name="フリーフォーム 75"/>
              <p:cNvSpPr>
                <a:spLocks/>
              </p:cNvSpPr>
              <p:nvPr/>
            </p:nvSpPr>
            <p:spPr bwMode="auto">
              <a:xfrm>
                <a:off x="1350" y="3243"/>
                <a:ext cx="58" cy="47"/>
              </a:xfrm>
              <a:custGeom>
                <a:avLst/>
                <a:gdLst/>
                <a:ahLst/>
                <a:cxnLst>
                  <a:cxn ang="0">
                    <a:pos x="53" y="41"/>
                  </a:cxn>
                  <a:cxn ang="0">
                    <a:pos x="58" y="29"/>
                  </a:cxn>
                  <a:cxn ang="0">
                    <a:pos x="58" y="17"/>
                  </a:cxn>
                  <a:cxn ang="0">
                    <a:pos x="41" y="0"/>
                  </a:cxn>
                  <a:cxn ang="0">
                    <a:pos x="29" y="0"/>
                  </a:cxn>
                  <a:cxn ang="0">
                    <a:pos x="11" y="0"/>
                  </a:cxn>
                  <a:cxn ang="0">
                    <a:pos x="6" y="11"/>
                  </a:cxn>
                  <a:cxn ang="0">
                    <a:pos x="0" y="23"/>
                  </a:cxn>
                  <a:cxn ang="0">
                    <a:pos x="11" y="41"/>
                  </a:cxn>
                  <a:cxn ang="0">
                    <a:pos x="29" y="41"/>
                  </a:cxn>
                  <a:cxn ang="0">
                    <a:pos x="41" y="41"/>
                  </a:cxn>
                  <a:cxn ang="0">
                    <a:pos x="41" y="47"/>
                  </a:cxn>
                  <a:cxn ang="0">
                    <a:pos x="41" y="41"/>
                  </a:cxn>
                  <a:cxn ang="0">
                    <a:pos x="53" y="41"/>
                  </a:cxn>
                </a:cxnLst>
                <a:rect l="0" t="0" r="0" b="0"/>
                <a:pathLst>
                  <a:path w="58" h="47">
                    <a:moveTo>
                      <a:pt x="53" y="41"/>
                    </a:moveTo>
                    <a:lnTo>
                      <a:pt x="58" y="29"/>
                    </a:lnTo>
                    <a:lnTo>
                      <a:pt x="58" y="17"/>
                    </a:lnTo>
                    <a:lnTo>
                      <a:pt x="41" y="0"/>
                    </a:lnTo>
                    <a:lnTo>
                      <a:pt x="29" y="0"/>
                    </a:lnTo>
                    <a:lnTo>
                      <a:pt x="11" y="0"/>
                    </a:lnTo>
                    <a:lnTo>
                      <a:pt x="6" y="11"/>
                    </a:lnTo>
                    <a:lnTo>
                      <a:pt x="0" y="23"/>
                    </a:lnTo>
                    <a:lnTo>
                      <a:pt x="11" y="41"/>
                    </a:lnTo>
                    <a:lnTo>
                      <a:pt x="29" y="41"/>
                    </a:lnTo>
                    <a:lnTo>
                      <a:pt x="41" y="41"/>
                    </a:lnTo>
                    <a:lnTo>
                      <a:pt x="41" y="47"/>
                    </a:lnTo>
                    <a:lnTo>
                      <a:pt x="41" y="41"/>
                    </a:lnTo>
                    <a:lnTo>
                      <a:pt x="53"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7" name="フリーフォーム 76"/>
              <p:cNvSpPr>
                <a:spLocks/>
              </p:cNvSpPr>
              <p:nvPr/>
            </p:nvSpPr>
            <p:spPr bwMode="auto">
              <a:xfrm>
                <a:off x="1350" y="3483"/>
                <a:ext cx="29" cy="35"/>
              </a:xfrm>
              <a:custGeom>
                <a:avLst/>
                <a:gdLst/>
                <a:ahLst/>
                <a:cxnLst>
                  <a:cxn ang="0">
                    <a:pos x="23" y="35"/>
                  </a:cxn>
                  <a:cxn ang="0">
                    <a:pos x="29" y="24"/>
                  </a:cxn>
                  <a:cxn ang="0">
                    <a:pos x="29" y="6"/>
                  </a:cxn>
                  <a:cxn ang="0">
                    <a:pos x="23" y="0"/>
                  </a:cxn>
                  <a:cxn ang="0">
                    <a:pos x="11" y="0"/>
                  </a:cxn>
                  <a:cxn ang="0">
                    <a:pos x="0" y="6"/>
                  </a:cxn>
                  <a:cxn ang="0">
                    <a:pos x="0" y="24"/>
                  </a:cxn>
                  <a:cxn ang="0">
                    <a:pos x="6" y="35"/>
                  </a:cxn>
                  <a:cxn ang="0">
                    <a:pos x="11" y="35"/>
                  </a:cxn>
                  <a:cxn ang="0">
                    <a:pos x="23" y="35"/>
                  </a:cxn>
                </a:cxnLst>
                <a:rect l="0" t="0" r="0" b="0"/>
                <a:pathLst>
                  <a:path w="29" h="35">
                    <a:moveTo>
                      <a:pt x="23" y="35"/>
                    </a:moveTo>
                    <a:lnTo>
                      <a:pt x="29" y="24"/>
                    </a:lnTo>
                    <a:lnTo>
                      <a:pt x="29" y="6"/>
                    </a:lnTo>
                    <a:lnTo>
                      <a:pt x="23" y="0"/>
                    </a:lnTo>
                    <a:lnTo>
                      <a:pt x="11" y="0"/>
                    </a:lnTo>
                    <a:lnTo>
                      <a:pt x="0" y="6"/>
                    </a:lnTo>
                    <a:lnTo>
                      <a:pt x="0" y="24"/>
                    </a:lnTo>
                    <a:lnTo>
                      <a:pt x="6" y="35"/>
                    </a:lnTo>
                    <a:lnTo>
                      <a:pt x="11" y="35"/>
                    </a:lnTo>
                    <a:lnTo>
                      <a:pt x="23"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8" name="フリーフォーム 77"/>
              <p:cNvSpPr>
                <a:spLocks/>
              </p:cNvSpPr>
              <p:nvPr/>
            </p:nvSpPr>
            <p:spPr bwMode="auto">
              <a:xfrm>
                <a:off x="1502" y="3325"/>
                <a:ext cx="88" cy="53"/>
              </a:xfrm>
              <a:custGeom>
                <a:avLst/>
                <a:gdLst/>
                <a:ahLst/>
                <a:cxnLst>
                  <a:cxn ang="0">
                    <a:pos x="41" y="53"/>
                  </a:cxn>
                  <a:cxn ang="0">
                    <a:pos x="65" y="41"/>
                  </a:cxn>
                  <a:cxn ang="0">
                    <a:pos x="77" y="35"/>
                  </a:cxn>
                  <a:cxn ang="0">
                    <a:pos x="88" y="12"/>
                  </a:cxn>
                  <a:cxn ang="0">
                    <a:pos x="77" y="6"/>
                  </a:cxn>
                  <a:cxn ang="0">
                    <a:pos x="71" y="0"/>
                  </a:cxn>
                  <a:cxn ang="0">
                    <a:pos x="41" y="0"/>
                  </a:cxn>
                  <a:cxn ang="0">
                    <a:pos x="12" y="6"/>
                  </a:cxn>
                  <a:cxn ang="0">
                    <a:pos x="6" y="12"/>
                  </a:cxn>
                  <a:cxn ang="0">
                    <a:pos x="0" y="29"/>
                  </a:cxn>
                  <a:cxn ang="0">
                    <a:pos x="0" y="35"/>
                  </a:cxn>
                  <a:cxn ang="0">
                    <a:pos x="12" y="41"/>
                  </a:cxn>
                  <a:cxn ang="0">
                    <a:pos x="35" y="53"/>
                  </a:cxn>
                  <a:cxn ang="0">
                    <a:pos x="41" y="53"/>
                  </a:cxn>
                </a:cxnLst>
                <a:rect l="0" t="0" r="0" b="0"/>
                <a:pathLst>
                  <a:path w="88" h="53">
                    <a:moveTo>
                      <a:pt x="41" y="53"/>
                    </a:moveTo>
                    <a:lnTo>
                      <a:pt x="65" y="41"/>
                    </a:lnTo>
                    <a:lnTo>
                      <a:pt x="77" y="35"/>
                    </a:lnTo>
                    <a:lnTo>
                      <a:pt x="88" y="12"/>
                    </a:lnTo>
                    <a:lnTo>
                      <a:pt x="77" y="6"/>
                    </a:lnTo>
                    <a:lnTo>
                      <a:pt x="71" y="0"/>
                    </a:lnTo>
                    <a:lnTo>
                      <a:pt x="41" y="0"/>
                    </a:lnTo>
                    <a:lnTo>
                      <a:pt x="12" y="6"/>
                    </a:lnTo>
                    <a:lnTo>
                      <a:pt x="6" y="12"/>
                    </a:lnTo>
                    <a:lnTo>
                      <a:pt x="0" y="29"/>
                    </a:lnTo>
                    <a:lnTo>
                      <a:pt x="0" y="35"/>
                    </a:lnTo>
                    <a:lnTo>
                      <a:pt x="12" y="41"/>
                    </a:lnTo>
                    <a:lnTo>
                      <a:pt x="35" y="53"/>
                    </a:lnTo>
                    <a:lnTo>
                      <a:pt x="41"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9" name="フリーフォーム 78"/>
              <p:cNvSpPr>
                <a:spLocks/>
              </p:cNvSpPr>
              <p:nvPr/>
            </p:nvSpPr>
            <p:spPr bwMode="auto">
              <a:xfrm>
                <a:off x="1467" y="3266"/>
                <a:ext cx="47" cy="59"/>
              </a:xfrm>
              <a:custGeom>
                <a:avLst/>
                <a:gdLst/>
                <a:ahLst/>
                <a:cxnLst>
                  <a:cxn ang="0">
                    <a:pos x="35" y="59"/>
                  </a:cxn>
                  <a:cxn ang="0">
                    <a:pos x="47" y="35"/>
                  </a:cxn>
                  <a:cxn ang="0">
                    <a:pos x="47" y="24"/>
                  </a:cxn>
                  <a:cxn ang="0">
                    <a:pos x="47" y="0"/>
                  </a:cxn>
                  <a:cxn ang="0">
                    <a:pos x="41" y="0"/>
                  </a:cxn>
                  <a:cxn ang="0">
                    <a:pos x="35" y="0"/>
                  </a:cxn>
                  <a:cxn ang="0">
                    <a:pos x="18" y="6"/>
                  </a:cxn>
                  <a:cxn ang="0">
                    <a:pos x="6" y="18"/>
                  </a:cxn>
                  <a:cxn ang="0">
                    <a:pos x="0" y="29"/>
                  </a:cxn>
                  <a:cxn ang="0">
                    <a:pos x="0" y="41"/>
                  </a:cxn>
                  <a:cxn ang="0">
                    <a:pos x="12" y="59"/>
                  </a:cxn>
                  <a:cxn ang="0">
                    <a:pos x="29" y="59"/>
                  </a:cxn>
                  <a:cxn ang="0">
                    <a:pos x="29" y="59"/>
                  </a:cxn>
                  <a:cxn ang="0">
                    <a:pos x="35" y="59"/>
                  </a:cxn>
                </a:cxnLst>
                <a:rect l="0" t="0" r="0" b="0"/>
                <a:pathLst>
                  <a:path w="47" h="59">
                    <a:moveTo>
                      <a:pt x="35" y="59"/>
                    </a:moveTo>
                    <a:lnTo>
                      <a:pt x="47" y="35"/>
                    </a:lnTo>
                    <a:lnTo>
                      <a:pt x="47" y="24"/>
                    </a:lnTo>
                    <a:lnTo>
                      <a:pt x="47" y="0"/>
                    </a:lnTo>
                    <a:lnTo>
                      <a:pt x="41" y="0"/>
                    </a:lnTo>
                    <a:lnTo>
                      <a:pt x="35" y="0"/>
                    </a:lnTo>
                    <a:lnTo>
                      <a:pt x="18" y="6"/>
                    </a:lnTo>
                    <a:lnTo>
                      <a:pt x="6" y="18"/>
                    </a:lnTo>
                    <a:lnTo>
                      <a:pt x="0" y="29"/>
                    </a:lnTo>
                    <a:lnTo>
                      <a:pt x="0" y="41"/>
                    </a:lnTo>
                    <a:lnTo>
                      <a:pt x="12" y="59"/>
                    </a:lnTo>
                    <a:lnTo>
                      <a:pt x="29" y="59"/>
                    </a:lnTo>
                    <a:lnTo>
                      <a:pt x="29"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0" name="フリーフォーム 79"/>
              <p:cNvSpPr>
                <a:spLocks/>
              </p:cNvSpPr>
              <p:nvPr/>
            </p:nvSpPr>
            <p:spPr bwMode="auto">
              <a:xfrm>
                <a:off x="1514" y="3143"/>
                <a:ext cx="76" cy="53"/>
              </a:xfrm>
              <a:custGeom>
                <a:avLst/>
                <a:gdLst/>
                <a:ahLst/>
                <a:cxnLst>
                  <a:cxn ang="0">
                    <a:pos x="47" y="53"/>
                  </a:cxn>
                  <a:cxn ang="0">
                    <a:pos x="59" y="53"/>
                  </a:cxn>
                  <a:cxn ang="0">
                    <a:pos x="76" y="47"/>
                  </a:cxn>
                  <a:cxn ang="0">
                    <a:pos x="76" y="29"/>
                  </a:cxn>
                  <a:cxn ang="0">
                    <a:pos x="76" y="23"/>
                  </a:cxn>
                  <a:cxn ang="0">
                    <a:pos x="59" y="6"/>
                  </a:cxn>
                  <a:cxn ang="0">
                    <a:pos x="53" y="0"/>
                  </a:cxn>
                  <a:cxn ang="0">
                    <a:pos x="23" y="6"/>
                  </a:cxn>
                  <a:cxn ang="0">
                    <a:pos x="6" y="17"/>
                  </a:cxn>
                  <a:cxn ang="0">
                    <a:pos x="0" y="23"/>
                  </a:cxn>
                  <a:cxn ang="0">
                    <a:pos x="6" y="29"/>
                  </a:cxn>
                  <a:cxn ang="0">
                    <a:pos x="23" y="47"/>
                  </a:cxn>
                  <a:cxn ang="0">
                    <a:pos x="35" y="53"/>
                  </a:cxn>
                  <a:cxn ang="0">
                    <a:pos x="47" y="53"/>
                  </a:cxn>
                </a:cxnLst>
                <a:rect l="0" t="0" r="0" b="0"/>
                <a:pathLst>
                  <a:path w="76" h="53">
                    <a:moveTo>
                      <a:pt x="47" y="53"/>
                    </a:moveTo>
                    <a:lnTo>
                      <a:pt x="59" y="53"/>
                    </a:lnTo>
                    <a:lnTo>
                      <a:pt x="76" y="47"/>
                    </a:lnTo>
                    <a:lnTo>
                      <a:pt x="76" y="29"/>
                    </a:lnTo>
                    <a:lnTo>
                      <a:pt x="76" y="23"/>
                    </a:lnTo>
                    <a:lnTo>
                      <a:pt x="59" y="6"/>
                    </a:lnTo>
                    <a:lnTo>
                      <a:pt x="53" y="0"/>
                    </a:lnTo>
                    <a:lnTo>
                      <a:pt x="23" y="6"/>
                    </a:lnTo>
                    <a:lnTo>
                      <a:pt x="6" y="17"/>
                    </a:lnTo>
                    <a:lnTo>
                      <a:pt x="0" y="23"/>
                    </a:lnTo>
                    <a:lnTo>
                      <a:pt x="6" y="29"/>
                    </a:lnTo>
                    <a:lnTo>
                      <a:pt x="23" y="47"/>
                    </a:lnTo>
                    <a:lnTo>
                      <a:pt x="35" y="53"/>
                    </a:lnTo>
                    <a:lnTo>
                      <a:pt x="47"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1" name="フリーフォーム 80"/>
              <p:cNvSpPr>
                <a:spLocks/>
              </p:cNvSpPr>
              <p:nvPr/>
            </p:nvSpPr>
            <p:spPr bwMode="auto">
              <a:xfrm>
                <a:off x="1455" y="3020"/>
                <a:ext cx="94" cy="76"/>
              </a:xfrm>
              <a:custGeom>
                <a:avLst/>
                <a:gdLst/>
                <a:ahLst/>
                <a:cxnLst>
                  <a:cxn ang="0">
                    <a:pos x="65" y="76"/>
                  </a:cxn>
                  <a:cxn ang="0">
                    <a:pos x="82" y="64"/>
                  </a:cxn>
                  <a:cxn ang="0">
                    <a:pos x="94" y="52"/>
                  </a:cxn>
                  <a:cxn ang="0">
                    <a:pos x="94" y="29"/>
                  </a:cxn>
                  <a:cxn ang="0">
                    <a:pos x="88" y="17"/>
                  </a:cxn>
                  <a:cxn ang="0">
                    <a:pos x="77" y="11"/>
                  </a:cxn>
                  <a:cxn ang="0">
                    <a:pos x="65" y="0"/>
                  </a:cxn>
                  <a:cxn ang="0">
                    <a:pos x="41" y="0"/>
                  </a:cxn>
                  <a:cxn ang="0">
                    <a:pos x="12" y="11"/>
                  </a:cxn>
                  <a:cxn ang="0">
                    <a:pos x="0" y="23"/>
                  </a:cxn>
                  <a:cxn ang="0">
                    <a:pos x="0" y="35"/>
                  </a:cxn>
                  <a:cxn ang="0">
                    <a:pos x="18" y="58"/>
                  </a:cxn>
                  <a:cxn ang="0">
                    <a:pos x="30" y="76"/>
                  </a:cxn>
                  <a:cxn ang="0">
                    <a:pos x="59" y="76"/>
                  </a:cxn>
                  <a:cxn ang="0">
                    <a:pos x="65" y="76"/>
                  </a:cxn>
                </a:cxnLst>
                <a:rect l="0" t="0" r="0" b="0"/>
                <a:pathLst>
                  <a:path w="94" h="76">
                    <a:moveTo>
                      <a:pt x="65" y="76"/>
                    </a:moveTo>
                    <a:lnTo>
                      <a:pt x="82" y="64"/>
                    </a:lnTo>
                    <a:lnTo>
                      <a:pt x="94" y="52"/>
                    </a:lnTo>
                    <a:lnTo>
                      <a:pt x="94" y="29"/>
                    </a:lnTo>
                    <a:lnTo>
                      <a:pt x="88" y="17"/>
                    </a:lnTo>
                    <a:lnTo>
                      <a:pt x="77" y="11"/>
                    </a:lnTo>
                    <a:lnTo>
                      <a:pt x="65" y="0"/>
                    </a:lnTo>
                    <a:lnTo>
                      <a:pt x="41" y="0"/>
                    </a:lnTo>
                    <a:lnTo>
                      <a:pt x="12" y="11"/>
                    </a:lnTo>
                    <a:lnTo>
                      <a:pt x="0" y="23"/>
                    </a:lnTo>
                    <a:lnTo>
                      <a:pt x="0" y="35"/>
                    </a:lnTo>
                    <a:lnTo>
                      <a:pt x="18" y="58"/>
                    </a:lnTo>
                    <a:lnTo>
                      <a:pt x="30" y="76"/>
                    </a:lnTo>
                    <a:lnTo>
                      <a:pt x="59" y="76"/>
                    </a:lnTo>
                    <a:lnTo>
                      <a:pt x="65"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2" name="フリーフォーム 81"/>
              <p:cNvSpPr>
                <a:spLocks/>
              </p:cNvSpPr>
              <p:nvPr/>
            </p:nvSpPr>
            <p:spPr bwMode="auto">
              <a:xfrm>
                <a:off x="1537" y="2938"/>
                <a:ext cx="71" cy="76"/>
              </a:xfrm>
              <a:custGeom>
                <a:avLst/>
                <a:gdLst/>
                <a:ahLst/>
                <a:cxnLst>
                  <a:cxn ang="0">
                    <a:pos x="53" y="70"/>
                  </a:cxn>
                  <a:cxn ang="0">
                    <a:pos x="65" y="52"/>
                  </a:cxn>
                  <a:cxn ang="0">
                    <a:pos x="71" y="35"/>
                  </a:cxn>
                  <a:cxn ang="0">
                    <a:pos x="65" y="11"/>
                  </a:cxn>
                  <a:cxn ang="0">
                    <a:pos x="59" y="0"/>
                  </a:cxn>
                  <a:cxn ang="0">
                    <a:pos x="42" y="0"/>
                  </a:cxn>
                  <a:cxn ang="0">
                    <a:pos x="30" y="5"/>
                  </a:cxn>
                  <a:cxn ang="0">
                    <a:pos x="12" y="11"/>
                  </a:cxn>
                  <a:cxn ang="0">
                    <a:pos x="0" y="35"/>
                  </a:cxn>
                  <a:cxn ang="0">
                    <a:pos x="0" y="46"/>
                  </a:cxn>
                  <a:cxn ang="0">
                    <a:pos x="6" y="64"/>
                  </a:cxn>
                  <a:cxn ang="0">
                    <a:pos x="30" y="76"/>
                  </a:cxn>
                  <a:cxn ang="0">
                    <a:pos x="42" y="70"/>
                  </a:cxn>
                  <a:cxn ang="0">
                    <a:pos x="53" y="70"/>
                  </a:cxn>
                </a:cxnLst>
                <a:rect l="0" t="0" r="0" b="0"/>
                <a:pathLst>
                  <a:path w="71" h="76">
                    <a:moveTo>
                      <a:pt x="53" y="70"/>
                    </a:moveTo>
                    <a:lnTo>
                      <a:pt x="65" y="52"/>
                    </a:lnTo>
                    <a:lnTo>
                      <a:pt x="71" y="35"/>
                    </a:lnTo>
                    <a:lnTo>
                      <a:pt x="65" y="11"/>
                    </a:lnTo>
                    <a:lnTo>
                      <a:pt x="59" y="0"/>
                    </a:lnTo>
                    <a:lnTo>
                      <a:pt x="42" y="0"/>
                    </a:lnTo>
                    <a:lnTo>
                      <a:pt x="30" y="5"/>
                    </a:lnTo>
                    <a:lnTo>
                      <a:pt x="12" y="11"/>
                    </a:lnTo>
                    <a:lnTo>
                      <a:pt x="0" y="35"/>
                    </a:lnTo>
                    <a:lnTo>
                      <a:pt x="0" y="46"/>
                    </a:lnTo>
                    <a:lnTo>
                      <a:pt x="6" y="64"/>
                    </a:lnTo>
                    <a:lnTo>
                      <a:pt x="30" y="76"/>
                    </a:lnTo>
                    <a:lnTo>
                      <a:pt x="42" y="70"/>
                    </a:lnTo>
                    <a:lnTo>
                      <a:pt x="53"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3" name="フリーフォーム 82"/>
              <p:cNvSpPr>
                <a:spLocks/>
              </p:cNvSpPr>
              <p:nvPr/>
            </p:nvSpPr>
            <p:spPr bwMode="auto">
              <a:xfrm>
                <a:off x="1625" y="3002"/>
                <a:ext cx="42" cy="35"/>
              </a:xfrm>
              <a:custGeom>
                <a:avLst/>
                <a:gdLst/>
                <a:ahLst/>
                <a:cxnLst>
                  <a:cxn ang="0">
                    <a:pos x="30" y="35"/>
                  </a:cxn>
                  <a:cxn ang="0">
                    <a:pos x="36" y="29"/>
                  </a:cxn>
                  <a:cxn ang="0">
                    <a:pos x="42" y="29"/>
                  </a:cxn>
                  <a:cxn ang="0">
                    <a:pos x="42" y="12"/>
                  </a:cxn>
                  <a:cxn ang="0">
                    <a:pos x="30" y="0"/>
                  </a:cxn>
                  <a:cxn ang="0">
                    <a:pos x="6" y="0"/>
                  </a:cxn>
                  <a:cxn ang="0">
                    <a:pos x="0" y="6"/>
                  </a:cxn>
                  <a:cxn ang="0">
                    <a:pos x="0" y="18"/>
                  </a:cxn>
                  <a:cxn ang="0">
                    <a:pos x="0" y="29"/>
                  </a:cxn>
                  <a:cxn ang="0">
                    <a:pos x="12" y="35"/>
                  </a:cxn>
                  <a:cxn ang="0">
                    <a:pos x="18" y="35"/>
                  </a:cxn>
                  <a:cxn ang="0">
                    <a:pos x="30" y="35"/>
                  </a:cxn>
                </a:cxnLst>
                <a:rect l="0" t="0" r="0" b="0"/>
                <a:pathLst>
                  <a:path w="42" h="35">
                    <a:moveTo>
                      <a:pt x="30" y="35"/>
                    </a:moveTo>
                    <a:lnTo>
                      <a:pt x="36" y="29"/>
                    </a:lnTo>
                    <a:lnTo>
                      <a:pt x="42" y="29"/>
                    </a:lnTo>
                    <a:lnTo>
                      <a:pt x="42" y="12"/>
                    </a:lnTo>
                    <a:lnTo>
                      <a:pt x="30" y="0"/>
                    </a:lnTo>
                    <a:lnTo>
                      <a:pt x="6" y="0"/>
                    </a:lnTo>
                    <a:lnTo>
                      <a:pt x="0" y="6"/>
                    </a:lnTo>
                    <a:lnTo>
                      <a:pt x="0" y="18"/>
                    </a:lnTo>
                    <a:lnTo>
                      <a:pt x="0" y="29"/>
                    </a:lnTo>
                    <a:lnTo>
                      <a:pt x="12" y="35"/>
                    </a:lnTo>
                    <a:lnTo>
                      <a:pt x="18" y="35"/>
                    </a:lnTo>
                    <a:lnTo>
                      <a:pt x="30"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4" name="フリーフォーム 83"/>
              <p:cNvSpPr>
                <a:spLocks/>
              </p:cNvSpPr>
              <p:nvPr/>
            </p:nvSpPr>
            <p:spPr bwMode="auto">
              <a:xfrm>
                <a:off x="1737" y="2961"/>
                <a:ext cx="88" cy="53"/>
              </a:xfrm>
              <a:custGeom>
                <a:avLst/>
                <a:gdLst/>
                <a:ahLst/>
                <a:cxnLst>
                  <a:cxn ang="0">
                    <a:pos x="53" y="53"/>
                  </a:cxn>
                  <a:cxn ang="0">
                    <a:pos x="82" y="41"/>
                  </a:cxn>
                  <a:cxn ang="0">
                    <a:pos x="88" y="29"/>
                  </a:cxn>
                  <a:cxn ang="0">
                    <a:pos x="88" y="18"/>
                  </a:cxn>
                  <a:cxn ang="0">
                    <a:pos x="64" y="0"/>
                  </a:cxn>
                  <a:cxn ang="0">
                    <a:pos x="47" y="0"/>
                  </a:cxn>
                  <a:cxn ang="0">
                    <a:pos x="23" y="12"/>
                  </a:cxn>
                  <a:cxn ang="0">
                    <a:pos x="12" y="18"/>
                  </a:cxn>
                  <a:cxn ang="0">
                    <a:pos x="0" y="23"/>
                  </a:cxn>
                  <a:cxn ang="0">
                    <a:pos x="12" y="47"/>
                  </a:cxn>
                  <a:cxn ang="0">
                    <a:pos x="23" y="53"/>
                  </a:cxn>
                  <a:cxn ang="0">
                    <a:pos x="47" y="53"/>
                  </a:cxn>
                  <a:cxn ang="0">
                    <a:pos x="53" y="53"/>
                  </a:cxn>
                </a:cxnLst>
                <a:rect l="0" t="0" r="0" b="0"/>
                <a:pathLst>
                  <a:path w="88" h="53">
                    <a:moveTo>
                      <a:pt x="53" y="53"/>
                    </a:moveTo>
                    <a:lnTo>
                      <a:pt x="82" y="41"/>
                    </a:lnTo>
                    <a:lnTo>
                      <a:pt x="88" y="29"/>
                    </a:lnTo>
                    <a:lnTo>
                      <a:pt x="88" y="18"/>
                    </a:lnTo>
                    <a:lnTo>
                      <a:pt x="64" y="0"/>
                    </a:lnTo>
                    <a:lnTo>
                      <a:pt x="47" y="0"/>
                    </a:lnTo>
                    <a:lnTo>
                      <a:pt x="23" y="12"/>
                    </a:lnTo>
                    <a:lnTo>
                      <a:pt x="12" y="18"/>
                    </a:lnTo>
                    <a:lnTo>
                      <a:pt x="0" y="23"/>
                    </a:lnTo>
                    <a:lnTo>
                      <a:pt x="12" y="47"/>
                    </a:lnTo>
                    <a:lnTo>
                      <a:pt x="23" y="53"/>
                    </a:lnTo>
                    <a:lnTo>
                      <a:pt x="47" y="53"/>
                    </a:lnTo>
                    <a:lnTo>
                      <a:pt x="53"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5" name="フリーフォーム 84"/>
              <p:cNvSpPr>
                <a:spLocks/>
              </p:cNvSpPr>
              <p:nvPr/>
            </p:nvSpPr>
            <p:spPr bwMode="auto">
              <a:xfrm>
                <a:off x="1725" y="3160"/>
                <a:ext cx="59" cy="36"/>
              </a:xfrm>
              <a:custGeom>
                <a:avLst/>
                <a:gdLst/>
                <a:ahLst/>
                <a:cxnLst>
                  <a:cxn ang="0">
                    <a:pos x="35" y="36"/>
                  </a:cxn>
                  <a:cxn ang="0">
                    <a:pos x="59" y="18"/>
                  </a:cxn>
                  <a:cxn ang="0">
                    <a:pos x="59" y="12"/>
                  </a:cxn>
                  <a:cxn ang="0">
                    <a:pos x="41" y="6"/>
                  </a:cxn>
                  <a:cxn ang="0">
                    <a:pos x="24" y="0"/>
                  </a:cxn>
                  <a:cxn ang="0">
                    <a:pos x="6" y="6"/>
                  </a:cxn>
                  <a:cxn ang="0">
                    <a:pos x="0" y="18"/>
                  </a:cxn>
                  <a:cxn ang="0">
                    <a:pos x="0" y="30"/>
                  </a:cxn>
                  <a:cxn ang="0">
                    <a:pos x="12" y="36"/>
                  </a:cxn>
                  <a:cxn ang="0">
                    <a:pos x="30" y="36"/>
                  </a:cxn>
                  <a:cxn ang="0">
                    <a:pos x="35" y="36"/>
                  </a:cxn>
                </a:cxnLst>
                <a:rect l="0" t="0" r="0" b="0"/>
                <a:pathLst>
                  <a:path w="59" h="36">
                    <a:moveTo>
                      <a:pt x="35" y="36"/>
                    </a:moveTo>
                    <a:lnTo>
                      <a:pt x="59" y="18"/>
                    </a:lnTo>
                    <a:lnTo>
                      <a:pt x="59" y="12"/>
                    </a:lnTo>
                    <a:lnTo>
                      <a:pt x="41" y="6"/>
                    </a:lnTo>
                    <a:lnTo>
                      <a:pt x="24" y="0"/>
                    </a:lnTo>
                    <a:lnTo>
                      <a:pt x="6" y="6"/>
                    </a:lnTo>
                    <a:lnTo>
                      <a:pt x="0" y="18"/>
                    </a:lnTo>
                    <a:lnTo>
                      <a:pt x="0" y="30"/>
                    </a:lnTo>
                    <a:lnTo>
                      <a:pt x="12" y="36"/>
                    </a:lnTo>
                    <a:lnTo>
                      <a:pt x="30" y="36"/>
                    </a:lnTo>
                    <a:lnTo>
                      <a:pt x="35" y="3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6" name="フリーフォーム 85"/>
              <p:cNvSpPr>
                <a:spLocks/>
              </p:cNvSpPr>
              <p:nvPr/>
            </p:nvSpPr>
            <p:spPr bwMode="auto">
              <a:xfrm>
                <a:off x="1813" y="3243"/>
                <a:ext cx="53" cy="52"/>
              </a:xfrm>
              <a:custGeom>
                <a:avLst/>
                <a:gdLst/>
                <a:ahLst/>
                <a:cxnLst>
                  <a:cxn ang="0">
                    <a:pos x="6" y="52"/>
                  </a:cxn>
                  <a:cxn ang="0">
                    <a:pos x="18" y="52"/>
                  </a:cxn>
                  <a:cxn ang="0">
                    <a:pos x="41" y="52"/>
                  </a:cxn>
                  <a:cxn ang="0">
                    <a:pos x="47" y="41"/>
                  </a:cxn>
                  <a:cxn ang="0">
                    <a:pos x="53" y="23"/>
                  </a:cxn>
                  <a:cxn ang="0">
                    <a:pos x="53" y="11"/>
                  </a:cxn>
                  <a:cxn ang="0">
                    <a:pos x="47" y="0"/>
                  </a:cxn>
                  <a:cxn ang="0">
                    <a:pos x="18" y="11"/>
                  </a:cxn>
                  <a:cxn ang="0">
                    <a:pos x="6" y="17"/>
                  </a:cxn>
                  <a:cxn ang="0">
                    <a:pos x="0" y="29"/>
                  </a:cxn>
                  <a:cxn ang="0">
                    <a:pos x="0" y="47"/>
                  </a:cxn>
                  <a:cxn ang="0">
                    <a:pos x="0" y="52"/>
                  </a:cxn>
                  <a:cxn ang="0">
                    <a:pos x="6" y="52"/>
                  </a:cxn>
                </a:cxnLst>
                <a:rect l="0" t="0" r="0" b="0"/>
                <a:pathLst>
                  <a:path w="53" h="52">
                    <a:moveTo>
                      <a:pt x="6" y="52"/>
                    </a:moveTo>
                    <a:lnTo>
                      <a:pt x="18" y="52"/>
                    </a:lnTo>
                    <a:lnTo>
                      <a:pt x="41" y="52"/>
                    </a:lnTo>
                    <a:lnTo>
                      <a:pt x="47" y="41"/>
                    </a:lnTo>
                    <a:lnTo>
                      <a:pt x="53" y="23"/>
                    </a:lnTo>
                    <a:lnTo>
                      <a:pt x="53" y="11"/>
                    </a:lnTo>
                    <a:lnTo>
                      <a:pt x="47" y="0"/>
                    </a:lnTo>
                    <a:lnTo>
                      <a:pt x="18" y="11"/>
                    </a:lnTo>
                    <a:lnTo>
                      <a:pt x="6" y="17"/>
                    </a:lnTo>
                    <a:lnTo>
                      <a:pt x="0" y="29"/>
                    </a:lnTo>
                    <a:lnTo>
                      <a:pt x="0" y="47"/>
                    </a:lnTo>
                    <a:lnTo>
                      <a:pt x="0" y="52"/>
                    </a:lnTo>
                    <a:lnTo>
                      <a:pt x="6" y="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7" name="フリーフォーム 86"/>
              <p:cNvSpPr>
                <a:spLocks/>
              </p:cNvSpPr>
              <p:nvPr/>
            </p:nvSpPr>
            <p:spPr bwMode="auto">
              <a:xfrm>
                <a:off x="2036" y="3266"/>
                <a:ext cx="65" cy="53"/>
              </a:xfrm>
              <a:custGeom>
                <a:avLst/>
                <a:gdLst/>
                <a:ahLst/>
                <a:cxnLst>
                  <a:cxn ang="0">
                    <a:pos x="29" y="53"/>
                  </a:cxn>
                  <a:cxn ang="0">
                    <a:pos x="59" y="41"/>
                  </a:cxn>
                  <a:cxn ang="0">
                    <a:pos x="65" y="29"/>
                  </a:cxn>
                  <a:cxn ang="0">
                    <a:pos x="65" y="18"/>
                  </a:cxn>
                  <a:cxn ang="0">
                    <a:pos x="47" y="6"/>
                  </a:cxn>
                  <a:cxn ang="0">
                    <a:pos x="41" y="0"/>
                  </a:cxn>
                  <a:cxn ang="0">
                    <a:pos x="29" y="0"/>
                  </a:cxn>
                  <a:cxn ang="0">
                    <a:pos x="18" y="0"/>
                  </a:cxn>
                  <a:cxn ang="0">
                    <a:pos x="6" y="6"/>
                  </a:cxn>
                  <a:cxn ang="0">
                    <a:pos x="0" y="24"/>
                  </a:cxn>
                  <a:cxn ang="0">
                    <a:pos x="6" y="41"/>
                  </a:cxn>
                  <a:cxn ang="0">
                    <a:pos x="12" y="53"/>
                  </a:cxn>
                  <a:cxn ang="0">
                    <a:pos x="18" y="53"/>
                  </a:cxn>
                  <a:cxn ang="0">
                    <a:pos x="29" y="53"/>
                  </a:cxn>
                </a:cxnLst>
                <a:rect l="0" t="0" r="0" b="0"/>
                <a:pathLst>
                  <a:path w="65" h="53">
                    <a:moveTo>
                      <a:pt x="29" y="53"/>
                    </a:moveTo>
                    <a:lnTo>
                      <a:pt x="59" y="41"/>
                    </a:lnTo>
                    <a:lnTo>
                      <a:pt x="65" y="29"/>
                    </a:lnTo>
                    <a:lnTo>
                      <a:pt x="65" y="18"/>
                    </a:lnTo>
                    <a:lnTo>
                      <a:pt x="47" y="6"/>
                    </a:lnTo>
                    <a:lnTo>
                      <a:pt x="41" y="0"/>
                    </a:lnTo>
                    <a:lnTo>
                      <a:pt x="29" y="0"/>
                    </a:lnTo>
                    <a:lnTo>
                      <a:pt x="18" y="0"/>
                    </a:lnTo>
                    <a:lnTo>
                      <a:pt x="6" y="6"/>
                    </a:lnTo>
                    <a:lnTo>
                      <a:pt x="0" y="24"/>
                    </a:lnTo>
                    <a:lnTo>
                      <a:pt x="6" y="41"/>
                    </a:lnTo>
                    <a:lnTo>
                      <a:pt x="12" y="53"/>
                    </a:lnTo>
                    <a:lnTo>
                      <a:pt x="18" y="53"/>
                    </a:lnTo>
                    <a:lnTo>
                      <a:pt x="29"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8" name="フリーフォーム 87"/>
              <p:cNvSpPr>
                <a:spLocks/>
              </p:cNvSpPr>
              <p:nvPr/>
            </p:nvSpPr>
            <p:spPr bwMode="auto">
              <a:xfrm>
                <a:off x="1878" y="3612"/>
                <a:ext cx="129" cy="88"/>
              </a:xfrm>
              <a:custGeom>
                <a:avLst/>
                <a:gdLst/>
                <a:ahLst/>
                <a:cxnLst>
                  <a:cxn ang="0">
                    <a:pos x="70" y="88"/>
                  </a:cxn>
                  <a:cxn ang="0">
                    <a:pos x="94" y="88"/>
                  </a:cxn>
                  <a:cxn ang="0">
                    <a:pos x="111" y="71"/>
                  </a:cxn>
                  <a:cxn ang="0">
                    <a:pos x="129" y="53"/>
                  </a:cxn>
                  <a:cxn ang="0">
                    <a:pos x="123" y="30"/>
                  </a:cxn>
                  <a:cxn ang="0">
                    <a:pos x="99" y="6"/>
                  </a:cxn>
                  <a:cxn ang="0">
                    <a:pos x="82" y="0"/>
                  </a:cxn>
                  <a:cxn ang="0">
                    <a:pos x="47" y="6"/>
                  </a:cxn>
                  <a:cxn ang="0">
                    <a:pos x="17" y="24"/>
                  </a:cxn>
                  <a:cxn ang="0">
                    <a:pos x="0" y="41"/>
                  </a:cxn>
                  <a:cxn ang="0">
                    <a:pos x="0" y="59"/>
                  </a:cxn>
                  <a:cxn ang="0">
                    <a:pos x="11" y="71"/>
                  </a:cxn>
                  <a:cxn ang="0">
                    <a:pos x="35" y="82"/>
                  </a:cxn>
                  <a:cxn ang="0">
                    <a:pos x="64" y="88"/>
                  </a:cxn>
                  <a:cxn ang="0">
                    <a:pos x="70" y="88"/>
                  </a:cxn>
                </a:cxnLst>
                <a:rect l="0" t="0" r="0" b="0"/>
                <a:pathLst>
                  <a:path w="129" h="88">
                    <a:moveTo>
                      <a:pt x="70" y="88"/>
                    </a:moveTo>
                    <a:lnTo>
                      <a:pt x="94" y="88"/>
                    </a:lnTo>
                    <a:lnTo>
                      <a:pt x="111" y="71"/>
                    </a:lnTo>
                    <a:lnTo>
                      <a:pt x="129" y="53"/>
                    </a:lnTo>
                    <a:lnTo>
                      <a:pt x="123" y="30"/>
                    </a:lnTo>
                    <a:lnTo>
                      <a:pt x="99" y="6"/>
                    </a:lnTo>
                    <a:lnTo>
                      <a:pt x="82" y="0"/>
                    </a:lnTo>
                    <a:lnTo>
                      <a:pt x="47" y="6"/>
                    </a:lnTo>
                    <a:lnTo>
                      <a:pt x="17" y="24"/>
                    </a:lnTo>
                    <a:lnTo>
                      <a:pt x="0" y="41"/>
                    </a:lnTo>
                    <a:lnTo>
                      <a:pt x="0" y="59"/>
                    </a:lnTo>
                    <a:lnTo>
                      <a:pt x="11" y="71"/>
                    </a:lnTo>
                    <a:lnTo>
                      <a:pt x="35" y="82"/>
                    </a:lnTo>
                    <a:lnTo>
                      <a:pt x="64" y="88"/>
                    </a:lnTo>
                    <a:lnTo>
                      <a:pt x="70"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9" name="フリーフォーム 88"/>
              <p:cNvSpPr>
                <a:spLocks/>
              </p:cNvSpPr>
              <p:nvPr/>
            </p:nvSpPr>
            <p:spPr bwMode="auto">
              <a:xfrm>
                <a:off x="2083" y="3507"/>
                <a:ext cx="200" cy="141"/>
              </a:xfrm>
              <a:custGeom>
                <a:avLst/>
                <a:gdLst/>
                <a:ahLst/>
                <a:cxnLst>
                  <a:cxn ang="0">
                    <a:pos x="200" y="82"/>
                  </a:cxn>
                  <a:cxn ang="0">
                    <a:pos x="200" y="70"/>
                  </a:cxn>
                  <a:cxn ang="0">
                    <a:pos x="176" y="47"/>
                  </a:cxn>
                  <a:cxn ang="0">
                    <a:pos x="147" y="17"/>
                  </a:cxn>
                  <a:cxn ang="0">
                    <a:pos x="141" y="11"/>
                  </a:cxn>
                  <a:cxn ang="0">
                    <a:pos x="123" y="6"/>
                  </a:cxn>
                  <a:cxn ang="0">
                    <a:pos x="82" y="0"/>
                  </a:cxn>
                  <a:cxn ang="0">
                    <a:pos x="53" y="6"/>
                  </a:cxn>
                  <a:cxn ang="0">
                    <a:pos x="41" y="11"/>
                  </a:cxn>
                  <a:cxn ang="0">
                    <a:pos x="41" y="17"/>
                  </a:cxn>
                  <a:cxn ang="0">
                    <a:pos x="29" y="47"/>
                  </a:cxn>
                  <a:cxn ang="0">
                    <a:pos x="24" y="64"/>
                  </a:cxn>
                  <a:cxn ang="0">
                    <a:pos x="18" y="76"/>
                  </a:cxn>
                  <a:cxn ang="0">
                    <a:pos x="0" y="94"/>
                  </a:cxn>
                  <a:cxn ang="0">
                    <a:pos x="0" y="99"/>
                  </a:cxn>
                  <a:cxn ang="0">
                    <a:pos x="12" y="105"/>
                  </a:cxn>
                  <a:cxn ang="0">
                    <a:pos x="65" y="135"/>
                  </a:cxn>
                  <a:cxn ang="0">
                    <a:pos x="94" y="141"/>
                  </a:cxn>
                  <a:cxn ang="0">
                    <a:pos x="117" y="141"/>
                  </a:cxn>
                  <a:cxn ang="0">
                    <a:pos x="141" y="135"/>
                  </a:cxn>
                  <a:cxn ang="0">
                    <a:pos x="176" y="111"/>
                  </a:cxn>
                  <a:cxn ang="0">
                    <a:pos x="188" y="99"/>
                  </a:cxn>
                  <a:cxn ang="0">
                    <a:pos x="188" y="82"/>
                  </a:cxn>
                  <a:cxn ang="0">
                    <a:pos x="200" y="82"/>
                  </a:cxn>
                </a:cxnLst>
                <a:rect l="0" t="0" r="0" b="0"/>
                <a:pathLst>
                  <a:path w="200" h="141">
                    <a:moveTo>
                      <a:pt x="200" y="82"/>
                    </a:moveTo>
                    <a:lnTo>
                      <a:pt x="200" y="70"/>
                    </a:lnTo>
                    <a:lnTo>
                      <a:pt x="176" y="47"/>
                    </a:lnTo>
                    <a:lnTo>
                      <a:pt x="147" y="17"/>
                    </a:lnTo>
                    <a:lnTo>
                      <a:pt x="141" y="11"/>
                    </a:lnTo>
                    <a:lnTo>
                      <a:pt x="123" y="6"/>
                    </a:lnTo>
                    <a:lnTo>
                      <a:pt x="82" y="0"/>
                    </a:lnTo>
                    <a:lnTo>
                      <a:pt x="53" y="6"/>
                    </a:lnTo>
                    <a:lnTo>
                      <a:pt x="41" y="11"/>
                    </a:lnTo>
                    <a:lnTo>
                      <a:pt x="41" y="17"/>
                    </a:lnTo>
                    <a:lnTo>
                      <a:pt x="29" y="47"/>
                    </a:lnTo>
                    <a:lnTo>
                      <a:pt x="24" y="64"/>
                    </a:lnTo>
                    <a:lnTo>
                      <a:pt x="18" y="76"/>
                    </a:lnTo>
                    <a:lnTo>
                      <a:pt x="0" y="94"/>
                    </a:lnTo>
                    <a:lnTo>
                      <a:pt x="0" y="99"/>
                    </a:lnTo>
                    <a:lnTo>
                      <a:pt x="12" y="105"/>
                    </a:lnTo>
                    <a:lnTo>
                      <a:pt x="65" y="135"/>
                    </a:lnTo>
                    <a:lnTo>
                      <a:pt x="94" y="141"/>
                    </a:lnTo>
                    <a:lnTo>
                      <a:pt x="117" y="141"/>
                    </a:lnTo>
                    <a:lnTo>
                      <a:pt x="141" y="135"/>
                    </a:lnTo>
                    <a:lnTo>
                      <a:pt x="176" y="111"/>
                    </a:lnTo>
                    <a:lnTo>
                      <a:pt x="188" y="99"/>
                    </a:lnTo>
                    <a:lnTo>
                      <a:pt x="188" y="82"/>
                    </a:lnTo>
                    <a:lnTo>
                      <a:pt x="200"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0" name="フリーフォーム 89"/>
              <p:cNvSpPr>
                <a:spLocks/>
              </p:cNvSpPr>
              <p:nvPr/>
            </p:nvSpPr>
            <p:spPr bwMode="auto">
              <a:xfrm>
                <a:off x="1608" y="3225"/>
                <a:ext cx="29" cy="29"/>
              </a:xfrm>
              <a:custGeom>
                <a:avLst/>
                <a:gdLst/>
                <a:ahLst/>
                <a:cxnLst>
                  <a:cxn ang="0">
                    <a:pos x="23" y="29"/>
                  </a:cxn>
                  <a:cxn ang="0">
                    <a:pos x="29" y="18"/>
                  </a:cxn>
                  <a:cxn ang="0">
                    <a:pos x="29" y="12"/>
                  </a:cxn>
                  <a:cxn ang="0">
                    <a:pos x="23" y="6"/>
                  </a:cxn>
                  <a:cxn ang="0">
                    <a:pos x="17" y="0"/>
                  </a:cxn>
                  <a:cxn ang="0">
                    <a:pos x="6" y="6"/>
                  </a:cxn>
                  <a:cxn ang="0">
                    <a:pos x="0" y="18"/>
                  </a:cxn>
                  <a:cxn ang="0">
                    <a:pos x="6" y="29"/>
                  </a:cxn>
                  <a:cxn ang="0">
                    <a:pos x="17" y="29"/>
                  </a:cxn>
                  <a:cxn ang="0">
                    <a:pos x="23" y="29"/>
                  </a:cxn>
                </a:cxnLst>
                <a:rect l="0" t="0" r="0" b="0"/>
                <a:pathLst>
                  <a:path w="29" h="29">
                    <a:moveTo>
                      <a:pt x="23" y="29"/>
                    </a:moveTo>
                    <a:lnTo>
                      <a:pt x="29" y="18"/>
                    </a:lnTo>
                    <a:lnTo>
                      <a:pt x="29" y="12"/>
                    </a:lnTo>
                    <a:lnTo>
                      <a:pt x="23" y="6"/>
                    </a:lnTo>
                    <a:lnTo>
                      <a:pt x="17" y="0"/>
                    </a:lnTo>
                    <a:lnTo>
                      <a:pt x="6" y="6"/>
                    </a:lnTo>
                    <a:lnTo>
                      <a:pt x="0" y="18"/>
                    </a:lnTo>
                    <a:lnTo>
                      <a:pt x="6" y="29"/>
                    </a:lnTo>
                    <a:lnTo>
                      <a:pt x="17" y="29"/>
                    </a:lnTo>
                    <a:lnTo>
                      <a:pt x="23"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1" name="フリーフォーム 90"/>
              <p:cNvSpPr>
                <a:spLocks/>
              </p:cNvSpPr>
              <p:nvPr/>
            </p:nvSpPr>
            <p:spPr bwMode="auto">
              <a:xfrm>
                <a:off x="2236" y="2908"/>
                <a:ext cx="751" cy="505"/>
              </a:xfrm>
              <a:custGeom>
                <a:avLst/>
                <a:gdLst/>
                <a:ahLst/>
                <a:cxnLst>
                  <a:cxn ang="0">
                    <a:pos x="211" y="475"/>
                  </a:cxn>
                  <a:cxn ang="0">
                    <a:pos x="223" y="470"/>
                  </a:cxn>
                  <a:cxn ang="0">
                    <a:pos x="234" y="452"/>
                  </a:cxn>
                  <a:cxn ang="0">
                    <a:pos x="234" y="423"/>
                  </a:cxn>
                  <a:cxn ang="0">
                    <a:pos x="234" y="399"/>
                  </a:cxn>
                  <a:cxn ang="0">
                    <a:pos x="246" y="393"/>
                  </a:cxn>
                  <a:cxn ang="0">
                    <a:pos x="269" y="382"/>
                  </a:cxn>
                  <a:cxn ang="0">
                    <a:pos x="281" y="364"/>
                  </a:cxn>
                  <a:cxn ang="0">
                    <a:pos x="287" y="352"/>
                  </a:cxn>
                  <a:cxn ang="0">
                    <a:pos x="316" y="311"/>
                  </a:cxn>
                  <a:cxn ang="0">
                    <a:pos x="346" y="282"/>
                  </a:cxn>
                  <a:cxn ang="0">
                    <a:pos x="410" y="241"/>
                  </a:cxn>
                  <a:cxn ang="0">
                    <a:pos x="469" y="200"/>
                  </a:cxn>
                  <a:cxn ang="0">
                    <a:pos x="522" y="170"/>
                  </a:cxn>
                  <a:cxn ang="0">
                    <a:pos x="580" y="135"/>
                  </a:cxn>
                  <a:cxn ang="0">
                    <a:pos x="663" y="82"/>
                  </a:cxn>
                  <a:cxn ang="0">
                    <a:pos x="692" y="65"/>
                  </a:cxn>
                  <a:cxn ang="0">
                    <a:pos x="721" y="53"/>
                  </a:cxn>
                  <a:cxn ang="0">
                    <a:pos x="745" y="53"/>
                  </a:cxn>
                  <a:cxn ang="0">
                    <a:pos x="751" y="53"/>
                  </a:cxn>
                  <a:cxn ang="0">
                    <a:pos x="751" y="47"/>
                  </a:cxn>
                  <a:cxn ang="0">
                    <a:pos x="751" y="12"/>
                  </a:cxn>
                  <a:cxn ang="0">
                    <a:pos x="739" y="6"/>
                  </a:cxn>
                  <a:cxn ang="0">
                    <a:pos x="721" y="0"/>
                  </a:cxn>
                  <a:cxn ang="0">
                    <a:pos x="709" y="0"/>
                  </a:cxn>
                  <a:cxn ang="0">
                    <a:pos x="709" y="12"/>
                  </a:cxn>
                  <a:cxn ang="0">
                    <a:pos x="692" y="35"/>
                  </a:cxn>
                  <a:cxn ang="0">
                    <a:pos x="651" y="53"/>
                  </a:cxn>
                  <a:cxn ang="0">
                    <a:pos x="598" y="76"/>
                  </a:cxn>
                  <a:cxn ang="0">
                    <a:pos x="539" y="100"/>
                  </a:cxn>
                  <a:cxn ang="0">
                    <a:pos x="498" y="123"/>
                  </a:cxn>
                  <a:cxn ang="0">
                    <a:pos x="463" y="147"/>
                  </a:cxn>
                  <a:cxn ang="0">
                    <a:pos x="428" y="164"/>
                  </a:cxn>
                  <a:cxn ang="0">
                    <a:pos x="399" y="170"/>
                  </a:cxn>
                  <a:cxn ang="0">
                    <a:pos x="369" y="194"/>
                  </a:cxn>
                  <a:cxn ang="0">
                    <a:pos x="246" y="282"/>
                  </a:cxn>
                  <a:cxn ang="0">
                    <a:pos x="217" y="294"/>
                  </a:cxn>
                  <a:cxn ang="0">
                    <a:pos x="193" y="299"/>
                  </a:cxn>
                  <a:cxn ang="0">
                    <a:pos x="176" y="317"/>
                  </a:cxn>
                  <a:cxn ang="0">
                    <a:pos x="158" y="317"/>
                  </a:cxn>
                  <a:cxn ang="0">
                    <a:pos x="129" y="311"/>
                  </a:cxn>
                  <a:cxn ang="0">
                    <a:pos x="88" y="299"/>
                  </a:cxn>
                  <a:cxn ang="0">
                    <a:pos x="52" y="317"/>
                  </a:cxn>
                  <a:cxn ang="0">
                    <a:pos x="17" y="329"/>
                  </a:cxn>
                  <a:cxn ang="0">
                    <a:pos x="5" y="335"/>
                  </a:cxn>
                  <a:cxn ang="0">
                    <a:pos x="0" y="346"/>
                  </a:cxn>
                  <a:cxn ang="0">
                    <a:pos x="0" y="364"/>
                  </a:cxn>
                  <a:cxn ang="0">
                    <a:pos x="17" y="417"/>
                  </a:cxn>
                  <a:cxn ang="0">
                    <a:pos x="29" y="446"/>
                  </a:cxn>
                  <a:cxn ang="0">
                    <a:pos x="35" y="470"/>
                  </a:cxn>
                  <a:cxn ang="0">
                    <a:pos x="82" y="493"/>
                  </a:cxn>
                  <a:cxn ang="0">
                    <a:pos x="111" y="505"/>
                  </a:cxn>
                  <a:cxn ang="0">
                    <a:pos x="129" y="505"/>
                  </a:cxn>
                  <a:cxn ang="0">
                    <a:pos x="164" y="493"/>
                  </a:cxn>
                  <a:cxn ang="0">
                    <a:pos x="187" y="481"/>
                  </a:cxn>
                  <a:cxn ang="0">
                    <a:pos x="205" y="475"/>
                  </a:cxn>
                  <a:cxn ang="0">
                    <a:pos x="211" y="475"/>
                  </a:cxn>
                </a:cxnLst>
                <a:rect l="0" t="0" r="0" b="0"/>
                <a:pathLst>
                  <a:path w="751" h="505">
                    <a:moveTo>
                      <a:pt x="211" y="475"/>
                    </a:moveTo>
                    <a:lnTo>
                      <a:pt x="223" y="470"/>
                    </a:lnTo>
                    <a:lnTo>
                      <a:pt x="234" y="452"/>
                    </a:lnTo>
                    <a:lnTo>
                      <a:pt x="234" y="423"/>
                    </a:lnTo>
                    <a:lnTo>
                      <a:pt x="234" y="399"/>
                    </a:lnTo>
                    <a:lnTo>
                      <a:pt x="246" y="393"/>
                    </a:lnTo>
                    <a:lnTo>
                      <a:pt x="269" y="382"/>
                    </a:lnTo>
                    <a:lnTo>
                      <a:pt x="281" y="364"/>
                    </a:lnTo>
                    <a:lnTo>
                      <a:pt x="287" y="352"/>
                    </a:lnTo>
                    <a:lnTo>
                      <a:pt x="316" y="311"/>
                    </a:lnTo>
                    <a:lnTo>
                      <a:pt x="346" y="282"/>
                    </a:lnTo>
                    <a:lnTo>
                      <a:pt x="410" y="241"/>
                    </a:lnTo>
                    <a:lnTo>
                      <a:pt x="469" y="200"/>
                    </a:lnTo>
                    <a:lnTo>
                      <a:pt x="522" y="170"/>
                    </a:lnTo>
                    <a:lnTo>
                      <a:pt x="580" y="135"/>
                    </a:lnTo>
                    <a:lnTo>
                      <a:pt x="663" y="82"/>
                    </a:lnTo>
                    <a:lnTo>
                      <a:pt x="692" y="65"/>
                    </a:lnTo>
                    <a:lnTo>
                      <a:pt x="721" y="53"/>
                    </a:lnTo>
                    <a:lnTo>
                      <a:pt x="745" y="53"/>
                    </a:lnTo>
                    <a:lnTo>
                      <a:pt x="751" y="53"/>
                    </a:lnTo>
                    <a:lnTo>
                      <a:pt x="751" y="47"/>
                    </a:lnTo>
                    <a:lnTo>
                      <a:pt x="751" y="12"/>
                    </a:lnTo>
                    <a:lnTo>
                      <a:pt x="739" y="6"/>
                    </a:lnTo>
                    <a:lnTo>
                      <a:pt x="721" y="0"/>
                    </a:lnTo>
                    <a:lnTo>
                      <a:pt x="709" y="0"/>
                    </a:lnTo>
                    <a:lnTo>
                      <a:pt x="709" y="12"/>
                    </a:lnTo>
                    <a:lnTo>
                      <a:pt x="692" y="35"/>
                    </a:lnTo>
                    <a:lnTo>
                      <a:pt x="651" y="53"/>
                    </a:lnTo>
                    <a:lnTo>
                      <a:pt x="598" y="76"/>
                    </a:lnTo>
                    <a:lnTo>
                      <a:pt x="539" y="100"/>
                    </a:lnTo>
                    <a:lnTo>
                      <a:pt x="498" y="123"/>
                    </a:lnTo>
                    <a:lnTo>
                      <a:pt x="463" y="147"/>
                    </a:lnTo>
                    <a:lnTo>
                      <a:pt x="428" y="164"/>
                    </a:lnTo>
                    <a:lnTo>
                      <a:pt x="399" y="170"/>
                    </a:lnTo>
                    <a:lnTo>
                      <a:pt x="369" y="194"/>
                    </a:lnTo>
                    <a:lnTo>
                      <a:pt x="246" y="282"/>
                    </a:lnTo>
                    <a:lnTo>
                      <a:pt x="217" y="294"/>
                    </a:lnTo>
                    <a:lnTo>
                      <a:pt x="193" y="299"/>
                    </a:lnTo>
                    <a:lnTo>
                      <a:pt x="176" y="317"/>
                    </a:lnTo>
                    <a:lnTo>
                      <a:pt x="158" y="317"/>
                    </a:lnTo>
                    <a:lnTo>
                      <a:pt x="129" y="311"/>
                    </a:lnTo>
                    <a:lnTo>
                      <a:pt x="88" y="299"/>
                    </a:lnTo>
                    <a:lnTo>
                      <a:pt x="52" y="317"/>
                    </a:lnTo>
                    <a:lnTo>
                      <a:pt x="17" y="329"/>
                    </a:lnTo>
                    <a:lnTo>
                      <a:pt x="5" y="335"/>
                    </a:lnTo>
                    <a:lnTo>
                      <a:pt x="0" y="346"/>
                    </a:lnTo>
                    <a:lnTo>
                      <a:pt x="0" y="364"/>
                    </a:lnTo>
                    <a:lnTo>
                      <a:pt x="17" y="417"/>
                    </a:lnTo>
                    <a:lnTo>
                      <a:pt x="29" y="446"/>
                    </a:lnTo>
                    <a:lnTo>
                      <a:pt x="35" y="470"/>
                    </a:lnTo>
                    <a:lnTo>
                      <a:pt x="82" y="493"/>
                    </a:lnTo>
                    <a:lnTo>
                      <a:pt x="111" y="505"/>
                    </a:lnTo>
                    <a:lnTo>
                      <a:pt x="129" y="505"/>
                    </a:lnTo>
                    <a:lnTo>
                      <a:pt x="164" y="493"/>
                    </a:lnTo>
                    <a:lnTo>
                      <a:pt x="187" y="481"/>
                    </a:lnTo>
                    <a:lnTo>
                      <a:pt x="205" y="475"/>
                    </a:lnTo>
                    <a:lnTo>
                      <a:pt x="211" y="47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2" name="フリーフォーム 91"/>
              <p:cNvSpPr>
                <a:spLocks/>
              </p:cNvSpPr>
              <p:nvPr/>
            </p:nvSpPr>
            <p:spPr bwMode="auto">
              <a:xfrm>
                <a:off x="3004" y="2785"/>
                <a:ext cx="182" cy="158"/>
              </a:xfrm>
              <a:custGeom>
                <a:avLst/>
                <a:gdLst/>
                <a:ahLst/>
                <a:cxnLst>
                  <a:cxn ang="0">
                    <a:pos x="47" y="158"/>
                  </a:cxn>
                  <a:cxn ang="0">
                    <a:pos x="76" y="141"/>
                  </a:cxn>
                  <a:cxn ang="0">
                    <a:pos x="100" y="123"/>
                  </a:cxn>
                  <a:cxn ang="0">
                    <a:pos x="100" y="100"/>
                  </a:cxn>
                  <a:cxn ang="0">
                    <a:pos x="106" y="94"/>
                  </a:cxn>
                  <a:cxn ang="0">
                    <a:pos x="106" y="88"/>
                  </a:cxn>
                  <a:cxn ang="0">
                    <a:pos x="129" y="94"/>
                  </a:cxn>
                  <a:cxn ang="0">
                    <a:pos x="135" y="100"/>
                  </a:cxn>
                  <a:cxn ang="0">
                    <a:pos x="147" y="94"/>
                  </a:cxn>
                  <a:cxn ang="0">
                    <a:pos x="176" y="76"/>
                  </a:cxn>
                  <a:cxn ang="0">
                    <a:pos x="182" y="64"/>
                  </a:cxn>
                  <a:cxn ang="0">
                    <a:pos x="182" y="35"/>
                  </a:cxn>
                  <a:cxn ang="0">
                    <a:pos x="170" y="6"/>
                  </a:cxn>
                  <a:cxn ang="0">
                    <a:pos x="159" y="0"/>
                  </a:cxn>
                  <a:cxn ang="0">
                    <a:pos x="135" y="0"/>
                  </a:cxn>
                  <a:cxn ang="0">
                    <a:pos x="117" y="6"/>
                  </a:cxn>
                  <a:cxn ang="0">
                    <a:pos x="82" y="64"/>
                  </a:cxn>
                  <a:cxn ang="0">
                    <a:pos x="76" y="64"/>
                  </a:cxn>
                  <a:cxn ang="0">
                    <a:pos x="71" y="59"/>
                  </a:cxn>
                  <a:cxn ang="0">
                    <a:pos x="53" y="59"/>
                  </a:cxn>
                  <a:cxn ang="0">
                    <a:pos x="41" y="59"/>
                  </a:cxn>
                  <a:cxn ang="0">
                    <a:pos x="6" y="76"/>
                  </a:cxn>
                  <a:cxn ang="0">
                    <a:pos x="0" y="94"/>
                  </a:cxn>
                  <a:cxn ang="0">
                    <a:pos x="0" y="106"/>
                  </a:cxn>
                  <a:cxn ang="0">
                    <a:pos x="0" y="129"/>
                  </a:cxn>
                  <a:cxn ang="0">
                    <a:pos x="12" y="141"/>
                  </a:cxn>
                  <a:cxn ang="0">
                    <a:pos x="24" y="158"/>
                  </a:cxn>
                  <a:cxn ang="0">
                    <a:pos x="41" y="158"/>
                  </a:cxn>
                  <a:cxn ang="0">
                    <a:pos x="47" y="158"/>
                  </a:cxn>
                </a:cxnLst>
                <a:rect l="0" t="0" r="0" b="0"/>
                <a:pathLst>
                  <a:path w="182" h="158">
                    <a:moveTo>
                      <a:pt x="47" y="158"/>
                    </a:moveTo>
                    <a:lnTo>
                      <a:pt x="76" y="141"/>
                    </a:lnTo>
                    <a:lnTo>
                      <a:pt x="100" y="123"/>
                    </a:lnTo>
                    <a:lnTo>
                      <a:pt x="100" y="100"/>
                    </a:lnTo>
                    <a:lnTo>
                      <a:pt x="106" y="94"/>
                    </a:lnTo>
                    <a:lnTo>
                      <a:pt x="106" y="88"/>
                    </a:lnTo>
                    <a:lnTo>
                      <a:pt x="129" y="94"/>
                    </a:lnTo>
                    <a:lnTo>
                      <a:pt x="135" y="100"/>
                    </a:lnTo>
                    <a:lnTo>
                      <a:pt x="147" y="94"/>
                    </a:lnTo>
                    <a:lnTo>
                      <a:pt x="176" y="76"/>
                    </a:lnTo>
                    <a:lnTo>
                      <a:pt x="182" y="64"/>
                    </a:lnTo>
                    <a:lnTo>
                      <a:pt x="182" y="35"/>
                    </a:lnTo>
                    <a:lnTo>
                      <a:pt x="170" y="6"/>
                    </a:lnTo>
                    <a:lnTo>
                      <a:pt x="159" y="0"/>
                    </a:lnTo>
                    <a:lnTo>
                      <a:pt x="135" y="0"/>
                    </a:lnTo>
                    <a:lnTo>
                      <a:pt x="117" y="6"/>
                    </a:lnTo>
                    <a:lnTo>
                      <a:pt x="82" y="64"/>
                    </a:lnTo>
                    <a:lnTo>
                      <a:pt x="76" y="64"/>
                    </a:lnTo>
                    <a:lnTo>
                      <a:pt x="71" y="59"/>
                    </a:lnTo>
                    <a:lnTo>
                      <a:pt x="53" y="59"/>
                    </a:lnTo>
                    <a:lnTo>
                      <a:pt x="41" y="59"/>
                    </a:lnTo>
                    <a:lnTo>
                      <a:pt x="6" y="76"/>
                    </a:lnTo>
                    <a:lnTo>
                      <a:pt x="0" y="94"/>
                    </a:lnTo>
                    <a:lnTo>
                      <a:pt x="0" y="106"/>
                    </a:lnTo>
                    <a:lnTo>
                      <a:pt x="0" y="129"/>
                    </a:lnTo>
                    <a:lnTo>
                      <a:pt x="12" y="141"/>
                    </a:lnTo>
                    <a:lnTo>
                      <a:pt x="24" y="158"/>
                    </a:lnTo>
                    <a:lnTo>
                      <a:pt x="41" y="158"/>
                    </a:lnTo>
                    <a:lnTo>
                      <a:pt x="47" y="15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3" name="フリーフォーム 92"/>
              <p:cNvSpPr>
                <a:spLocks/>
              </p:cNvSpPr>
              <p:nvPr/>
            </p:nvSpPr>
            <p:spPr bwMode="auto">
              <a:xfrm>
                <a:off x="2382" y="3419"/>
                <a:ext cx="88" cy="70"/>
              </a:xfrm>
              <a:custGeom>
                <a:avLst/>
                <a:gdLst/>
                <a:ahLst/>
                <a:cxnLst>
                  <a:cxn ang="0">
                    <a:pos x="71" y="64"/>
                  </a:cxn>
                  <a:cxn ang="0">
                    <a:pos x="88" y="58"/>
                  </a:cxn>
                  <a:cxn ang="0">
                    <a:pos x="88" y="41"/>
                  </a:cxn>
                  <a:cxn ang="0">
                    <a:pos x="88" y="29"/>
                  </a:cxn>
                  <a:cxn ang="0">
                    <a:pos x="77" y="11"/>
                  </a:cxn>
                  <a:cxn ang="0">
                    <a:pos x="71" y="0"/>
                  </a:cxn>
                  <a:cxn ang="0">
                    <a:pos x="65" y="0"/>
                  </a:cxn>
                  <a:cxn ang="0">
                    <a:pos x="41" y="6"/>
                  </a:cxn>
                  <a:cxn ang="0">
                    <a:pos x="18" y="23"/>
                  </a:cxn>
                  <a:cxn ang="0">
                    <a:pos x="0" y="35"/>
                  </a:cxn>
                  <a:cxn ang="0">
                    <a:pos x="0" y="58"/>
                  </a:cxn>
                  <a:cxn ang="0">
                    <a:pos x="6" y="64"/>
                  </a:cxn>
                  <a:cxn ang="0">
                    <a:pos x="18" y="70"/>
                  </a:cxn>
                  <a:cxn ang="0">
                    <a:pos x="41" y="70"/>
                  </a:cxn>
                  <a:cxn ang="0">
                    <a:pos x="65" y="64"/>
                  </a:cxn>
                  <a:cxn ang="0">
                    <a:pos x="71" y="64"/>
                  </a:cxn>
                </a:cxnLst>
                <a:rect l="0" t="0" r="0" b="0"/>
                <a:pathLst>
                  <a:path w="88" h="70">
                    <a:moveTo>
                      <a:pt x="71" y="64"/>
                    </a:moveTo>
                    <a:lnTo>
                      <a:pt x="88" y="58"/>
                    </a:lnTo>
                    <a:lnTo>
                      <a:pt x="88" y="41"/>
                    </a:lnTo>
                    <a:lnTo>
                      <a:pt x="88" y="29"/>
                    </a:lnTo>
                    <a:lnTo>
                      <a:pt x="77" y="11"/>
                    </a:lnTo>
                    <a:lnTo>
                      <a:pt x="71" y="0"/>
                    </a:lnTo>
                    <a:lnTo>
                      <a:pt x="65" y="0"/>
                    </a:lnTo>
                    <a:lnTo>
                      <a:pt x="41" y="6"/>
                    </a:lnTo>
                    <a:lnTo>
                      <a:pt x="18" y="23"/>
                    </a:lnTo>
                    <a:lnTo>
                      <a:pt x="0" y="35"/>
                    </a:lnTo>
                    <a:lnTo>
                      <a:pt x="0" y="58"/>
                    </a:lnTo>
                    <a:lnTo>
                      <a:pt x="6" y="64"/>
                    </a:lnTo>
                    <a:lnTo>
                      <a:pt x="18" y="70"/>
                    </a:lnTo>
                    <a:lnTo>
                      <a:pt x="41" y="70"/>
                    </a:lnTo>
                    <a:lnTo>
                      <a:pt x="65" y="64"/>
                    </a:lnTo>
                    <a:lnTo>
                      <a:pt x="71"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4" name="フリーフォーム 93"/>
              <p:cNvSpPr>
                <a:spLocks/>
              </p:cNvSpPr>
              <p:nvPr/>
            </p:nvSpPr>
            <p:spPr bwMode="auto">
              <a:xfrm>
                <a:off x="2476" y="3325"/>
                <a:ext cx="112" cy="117"/>
              </a:xfrm>
              <a:custGeom>
                <a:avLst/>
                <a:gdLst/>
                <a:ahLst/>
                <a:cxnLst>
                  <a:cxn ang="0">
                    <a:pos x="59" y="105"/>
                  </a:cxn>
                  <a:cxn ang="0">
                    <a:pos x="100" y="88"/>
                  </a:cxn>
                  <a:cxn ang="0">
                    <a:pos x="106" y="76"/>
                  </a:cxn>
                  <a:cxn ang="0">
                    <a:pos x="112" y="64"/>
                  </a:cxn>
                  <a:cxn ang="0">
                    <a:pos x="112" y="35"/>
                  </a:cxn>
                  <a:cxn ang="0">
                    <a:pos x="106" y="23"/>
                  </a:cxn>
                  <a:cxn ang="0">
                    <a:pos x="100" y="12"/>
                  </a:cxn>
                  <a:cxn ang="0">
                    <a:pos x="88" y="0"/>
                  </a:cxn>
                  <a:cxn ang="0">
                    <a:pos x="65" y="0"/>
                  </a:cxn>
                  <a:cxn ang="0">
                    <a:pos x="47" y="6"/>
                  </a:cxn>
                  <a:cxn ang="0">
                    <a:pos x="41" y="12"/>
                  </a:cxn>
                  <a:cxn ang="0">
                    <a:pos x="35" y="29"/>
                  </a:cxn>
                  <a:cxn ang="0">
                    <a:pos x="29" y="41"/>
                  </a:cxn>
                  <a:cxn ang="0">
                    <a:pos x="29" y="64"/>
                  </a:cxn>
                  <a:cxn ang="0">
                    <a:pos x="12" y="70"/>
                  </a:cxn>
                  <a:cxn ang="0">
                    <a:pos x="6" y="88"/>
                  </a:cxn>
                  <a:cxn ang="0">
                    <a:pos x="0" y="94"/>
                  </a:cxn>
                  <a:cxn ang="0">
                    <a:pos x="0" y="100"/>
                  </a:cxn>
                  <a:cxn ang="0">
                    <a:pos x="12" y="117"/>
                  </a:cxn>
                  <a:cxn ang="0">
                    <a:pos x="35" y="117"/>
                  </a:cxn>
                  <a:cxn ang="0">
                    <a:pos x="47" y="117"/>
                  </a:cxn>
                  <a:cxn ang="0">
                    <a:pos x="47" y="105"/>
                  </a:cxn>
                  <a:cxn ang="0">
                    <a:pos x="59" y="105"/>
                  </a:cxn>
                </a:cxnLst>
                <a:rect l="0" t="0" r="0" b="0"/>
                <a:pathLst>
                  <a:path w="112" h="117">
                    <a:moveTo>
                      <a:pt x="59" y="105"/>
                    </a:moveTo>
                    <a:lnTo>
                      <a:pt x="100" y="88"/>
                    </a:lnTo>
                    <a:lnTo>
                      <a:pt x="106" y="76"/>
                    </a:lnTo>
                    <a:lnTo>
                      <a:pt x="112" y="64"/>
                    </a:lnTo>
                    <a:lnTo>
                      <a:pt x="112" y="35"/>
                    </a:lnTo>
                    <a:lnTo>
                      <a:pt x="106" y="23"/>
                    </a:lnTo>
                    <a:lnTo>
                      <a:pt x="100" y="12"/>
                    </a:lnTo>
                    <a:lnTo>
                      <a:pt x="88" y="0"/>
                    </a:lnTo>
                    <a:lnTo>
                      <a:pt x="65" y="0"/>
                    </a:lnTo>
                    <a:lnTo>
                      <a:pt x="47" y="6"/>
                    </a:lnTo>
                    <a:lnTo>
                      <a:pt x="41" y="12"/>
                    </a:lnTo>
                    <a:lnTo>
                      <a:pt x="35" y="29"/>
                    </a:lnTo>
                    <a:lnTo>
                      <a:pt x="29" y="41"/>
                    </a:lnTo>
                    <a:lnTo>
                      <a:pt x="29" y="64"/>
                    </a:lnTo>
                    <a:lnTo>
                      <a:pt x="12" y="70"/>
                    </a:lnTo>
                    <a:lnTo>
                      <a:pt x="6" y="88"/>
                    </a:lnTo>
                    <a:lnTo>
                      <a:pt x="0" y="94"/>
                    </a:lnTo>
                    <a:lnTo>
                      <a:pt x="0" y="100"/>
                    </a:lnTo>
                    <a:lnTo>
                      <a:pt x="12" y="117"/>
                    </a:lnTo>
                    <a:lnTo>
                      <a:pt x="35" y="117"/>
                    </a:lnTo>
                    <a:lnTo>
                      <a:pt x="47" y="117"/>
                    </a:lnTo>
                    <a:lnTo>
                      <a:pt x="47" y="105"/>
                    </a:lnTo>
                    <a:lnTo>
                      <a:pt x="59" y="10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5" name="フリーフォーム 94"/>
              <p:cNvSpPr>
                <a:spLocks/>
              </p:cNvSpPr>
              <p:nvPr/>
            </p:nvSpPr>
            <p:spPr bwMode="auto">
              <a:xfrm>
                <a:off x="2764" y="3225"/>
                <a:ext cx="64" cy="70"/>
              </a:xfrm>
              <a:custGeom>
                <a:avLst/>
                <a:gdLst/>
                <a:ahLst/>
                <a:cxnLst>
                  <a:cxn ang="0">
                    <a:pos x="23" y="70"/>
                  </a:cxn>
                  <a:cxn ang="0">
                    <a:pos x="52" y="65"/>
                  </a:cxn>
                  <a:cxn ang="0">
                    <a:pos x="58" y="59"/>
                  </a:cxn>
                  <a:cxn ang="0">
                    <a:pos x="64" y="35"/>
                  </a:cxn>
                  <a:cxn ang="0">
                    <a:pos x="64" y="12"/>
                  </a:cxn>
                  <a:cxn ang="0">
                    <a:pos x="58" y="0"/>
                  </a:cxn>
                  <a:cxn ang="0">
                    <a:pos x="35" y="0"/>
                  </a:cxn>
                  <a:cxn ang="0">
                    <a:pos x="29" y="0"/>
                  </a:cxn>
                  <a:cxn ang="0">
                    <a:pos x="11" y="6"/>
                  </a:cxn>
                  <a:cxn ang="0">
                    <a:pos x="5" y="18"/>
                  </a:cxn>
                  <a:cxn ang="0">
                    <a:pos x="0" y="47"/>
                  </a:cxn>
                  <a:cxn ang="0">
                    <a:pos x="5" y="65"/>
                  </a:cxn>
                  <a:cxn ang="0">
                    <a:pos x="11" y="70"/>
                  </a:cxn>
                  <a:cxn ang="0">
                    <a:pos x="23" y="70"/>
                  </a:cxn>
                </a:cxnLst>
                <a:rect l="0" t="0" r="0" b="0"/>
                <a:pathLst>
                  <a:path w="64" h="70">
                    <a:moveTo>
                      <a:pt x="23" y="70"/>
                    </a:moveTo>
                    <a:lnTo>
                      <a:pt x="52" y="65"/>
                    </a:lnTo>
                    <a:lnTo>
                      <a:pt x="58" y="59"/>
                    </a:lnTo>
                    <a:lnTo>
                      <a:pt x="64" y="35"/>
                    </a:lnTo>
                    <a:lnTo>
                      <a:pt x="64" y="12"/>
                    </a:lnTo>
                    <a:lnTo>
                      <a:pt x="58" y="0"/>
                    </a:lnTo>
                    <a:lnTo>
                      <a:pt x="35" y="0"/>
                    </a:lnTo>
                    <a:lnTo>
                      <a:pt x="29" y="0"/>
                    </a:lnTo>
                    <a:lnTo>
                      <a:pt x="11" y="6"/>
                    </a:lnTo>
                    <a:lnTo>
                      <a:pt x="5" y="18"/>
                    </a:lnTo>
                    <a:lnTo>
                      <a:pt x="0" y="47"/>
                    </a:lnTo>
                    <a:lnTo>
                      <a:pt x="5" y="65"/>
                    </a:lnTo>
                    <a:lnTo>
                      <a:pt x="11" y="70"/>
                    </a:lnTo>
                    <a:lnTo>
                      <a:pt x="23"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6" name="フリーフォーム 95"/>
              <p:cNvSpPr>
                <a:spLocks/>
              </p:cNvSpPr>
              <p:nvPr/>
            </p:nvSpPr>
            <p:spPr bwMode="auto">
              <a:xfrm>
                <a:off x="2329" y="3031"/>
                <a:ext cx="47" cy="36"/>
              </a:xfrm>
              <a:custGeom>
                <a:avLst/>
                <a:gdLst/>
                <a:ahLst/>
                <a:cxnLst>
                  <a:cxn ang="0">
                    <a:pos x="0" y="24"/>
                  </a:cxn>
                  <a:cxn ang="0">
                    <a:pos x="18" y="36"/>
                  </a:cxn>
                  <a:cxn ang="0">
                    <a:pos x="30" y="24"/>
                  </a:cxn>
                  <a:cxn ang="0">
                    <a:pos x="47" y="18"/>
                  </a:cxn>
                  <a:cxn ang="0">
                    <a:pos x="47" y="12"/>
                  </a:cxn>
                  <a:cxn ang="0">
                    <a:pos x="36" y="0"/>
                  </a:cxn>
                  <a:cxn ang="0">
                    <a:pos x="18" y="6"/>
                  </a:cxn>
                  <a:cxn ang="0">
                    <a:pos x="0" y="12"/>
                  </a:cxn>
                  <a:cxn ang="0">
                    <a:pos x="0" y="18"/>
                  </a:cxn>
                  <a:cxn ang="0">
                    <a:pos x="0" y="18"/>
                  </a:cxn>
                  <a:cxn ang="0">
                    <a:pos x="0" y="24"/>
                  </a:cxn>
                </a:cxnLst>
                <a:rect l="0" t="0" r="0" b="0"/>
                <a:pathLst>
                  <a:path w="47" h="36">
                    <a:moveTo>
                      <a:pt x="0" y="24"/>
                    </a:moveTo>
                    <a:lnTo>
                      <a:pt x="18" y="36"/>
                    </a:lnTo>
                    <a:lnTo>
                      <a:pt x="30" y="24"/>
                    </a:lnTo>
                    <a:lnTo>
                      <a:pt x="47" y="18"/>
                    </a:lnTo>
                    <a:lnTo>
                      <a:pt x="47" y="12"/>
                    </a:lnTo>
                    <a:lnTo>
                      <a:pt x="36" y="0"/>
                    </a:lnTo>
                    <a:lnTo>
                      <a:pt x="18" y="6"/>
                    </a:lnTo>
                    <a:lnTo>
                      <a:pt x="0" y="12"/>
                    </a:lnTo>
                    <a:lnTo>
                      <a:pt x="0" y="18"/>
                    </a:lnTo>
                    <a:lnTo>
                      <a:pt x="0" y="18"/>
                    </a:lnTo>
                    <a:lnTo>
                      <a:pt x="0"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7" name="フリーフォーム 96"/>
              <p:cNvSpPr>
                <a:spLocks/>
              </p:cNvSpPr>
              <p:nvPr/>
            </p:nvSpPr>
            <p:spPr bwMode="auto">
              <a:xfrm>
                <a:off x="2570" y="3730"/>
                <a:ext cx="70" cy="64"/>
              </a:xfrm>
              <a:custGeom>
                <a:avLst/>
                <a:gdLst/>
                <a:ahLst/>
                <a:cxnLst>
                  <a:cxn ang="0">
                    <a:pos x="47" y="64"/>
                  </a:cxn>
                  <a:cxn ang="0">
                    <a:pos x="65" y="47"/>
                  </a:cxn>
                  <a:cxn ang="0">
                    <a:pos x="70" y="35"/>
                  </a:cxn>
                  <a:cxn ang="0">
                    <a:pos x="70" y="17"/>
                  </a:cxn>
                  <a:cxn ang="0">
                    <a:pos x="59" y="6"/>
                  </a:cxn>
                  <a:cxn ang="0">
                    <a:pos x="35" y="0"/>
                  </a:cxn>
                  <a:cxn ang="0">
                    <a:pos x="12" y="6"/>
                  </a:cxn>
                  <a:cxn ang="0">
                    <a:pos x="0" y="17"/>
                  </a:cxn>
                  <a:cxn ang="0">
                    <a:pos x="0" y="35"/>
                  </a:cxn>
                  <a:cxn ang="0">
                    <a:pos x="0" y="41"/>
                  </a:cxn>
                  <a:cxn ang="0">
                    <a:pos x="29" y="64"/>
                  </a:cxn>
                  <a:cxn ang="0">
                    <a:pos x="35" y="64"/>
                  </a:cxn>
                  <a:cxn ang="0">
                    <a:pos x="41" y="64"/>
                  </a:cxn>
                  <a:cxn ang="0">
                    <a:pos x="47" y="64"/>
                  </a:cxn>
                </a:cxnLst>
                <a:rect l="0" t="0" r="0" b="0"/>
                <a:pathLst>
                  <a:path w="70" h="64">
                    <a:moveTo>
                      <a:pt x="47" y="64"/>
                    </a:moveTo>
                    <a:lnTo>
                      <a:pt x="65" y="47"/>
                    </a:lnTo>
                    <a:lnTo>
                      <a:pt x="70" y="35"/>
                    </a:lnTo>
                    <a:lnTo>
                      <a:pt x="70" y="17"/>
                    </a:lnTo>
                    <a:lnTo>
                      <a:pt x="59" y="6"/>
                    </a:lnTo>
                    <a:lnTo>
                      <a:pt x="35" y="0"/>
                    </a:lnTo>
                    <a:lnTo>
                      <a:pt x="12" y="6"/>
                    </a:lnTo>
                    <a:lnTo>
                      <a:pt x="0" y="17"/>
                    </a:lnTo>
                    <a:lnTo>
                      <a:pt x="0" y="35"/>
                    </a:lnTo>
                    <a:lnTo>
                      <a:pt x="0" y="41"/>
                    </a:lnTo>
                    <a:lnTo>
                      <a:pt x="29" y="64"/>
                    </a:lnTo>
                    <a:lnTo>
                      <a:pt x="35" y="64"/>
                    </a:lnTo>
                    <a:lnTo>
                      <a:pt x="41" y="64"/>
                    </a:lnTo>
                    <a:lnTo>
                      <a:pt x="47"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8" name="フリーフォーム 97"/>
              <p:cNvSpPr>
                <a:spLocks/>
              </p:cNvSpPr>
              <p:nvPr/>
            </p:nvSpPr>
            <p:spPr bwMode="auto">
              <a:xfrm>
                <a:off x="2869" y="3542"/>
                <a:ext cx="59" cy="47"/>
              </a:xfrm>
              <a:custGeom>
                <a:avLst/>
                <a:gdLst/>
                <a:ahLst/>
                <a:cxnLst>
                  <a:cxn ang="0">
                    <a:pos x="47" y="47"/>
                  </a:cxn>
                  <a:cxn ang="0">
                    <a:pos x="53" y="47"/>
                  </a:cxn>
                  <a:cxn ang="0">
                    <a:pos x="59" y="35"/>
                  </a:cxn>
                  <a:cxn ang="0">
                    <a:pos x="59" y="18"/>
                  </a:cxn>
                  <a:cxn ang="0">
                    <a:pos x="53" y="6"/>
                  </a:cxn>
                  <a:cxn ang="0">
                    <a:pos x="41" y="0"/>
                  </a:cxn>
                  <a:cxn ang="0">
                    <a:pos x="24" y="0"/>
                  </a:cxn>
                  <a:cxn ang="0">
                    <a:pos x="12" y="6"/>
                  </a:cxn>
                  <a:cxn ang="0">
                    <a:pos x="0" y="12"/>
                  </a:cxn>
                  <a:cxn ang="0">
                    <a:pos x="0" y="29"/>
                  </a:cxn>
                  <a:cxn ang="0">
                    <a:pos x="12" y="41"/>
                  </a:cxn>
                  <a:cxn ang="0">
                    <a:pos x="24" y="47"/>
                  </a:cxn>
                  <a:cxn ang="0">
                    <a:pos x="41" y="47"/>
                  </a:cxn>
                  <a:cxn ang="0">
                    <a:pos x="47" y="47"/>
                  </a:cxn>
                </a:cxnLst>
                <a:rect l="0" t="0" r="0" b="0"/>
                <a:pathLst>
                  <a:path w="59" h="47">
                    <a:moveTo>
                      <a:pt x="47" y="47"/>
                    </a:moveTo>
                    <a:lnTo>
                      <a:pt x="53" y="47"/>
                    </a:lnTo>
                    <a:lnTo>
                      <a:pt x="59" y="35"/>
                    </a:lnTo>
                    <a:lnTo>
                      <a:pt x="59" y="18"/>
                    </a:lnTo>
                    <a:lnTo>
                      <a:pt x="53" y="6"/>
                    </a:lnTo>
                    <a:lnTo>
                      <a:pt x="41" y="0"/>
                    </a:lnTo>
                    <a:lnTo>
                      <a:pt x="24" y="0"/>
                    </a:lnTo>
                    <a:lnTo>
                      <a:pt x="12" y="6"/>
                    </a:lnTo>
                    <a:lnTo>
                      <a:pt x="0" y="12"/>
                    </a:lnTo>
                    <a:lnTo>
                      <a:pt x="0" y="29"/>
                    </a:lnTo>
                    <a:lnTo>
                      <a:pt x="12" y="41"/>
                    </a:lnTo>
                    <a:lnTo>
                      <a:pt x="24" y="47"/>
                    </a:lnTo>
                    <a:lnTo>
                      <a:pt x="41" y="47"/>
                    </a:lnTo>
                    <a:lnTo>
                      <a:pt x="47"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9" name="フリーフォーム 98"/>
              <p:cNvSpPr>
                <a:spLocks/>
              </p:cNvSpPr>
              <p:nvPr/>
            </p:nvSpPr>
            <p:spPr bwMode="auto">
              <a:xfrm>
                <a:off x="3057" y="3172"/>
                <a:ext cx="88" cy="82"/>
              </a:xfrm>
              <a:custGeom>
                <a:avLst/>
                <a:gdLst/>
                <a:ahLst/>
                <a:cxnLst>
                  <a:cxn ang="0">
                    <a:pos x="53" y="82"/>
                  </a:cxn>
                  <a:cxn ang="0">
                    <a:pos x="82" y="65"/>
                  </a:cxn>
                  <a:cxn ang="0">
                    <a:pos x="88" y="53"/>
                  </a:cxn>
                  <a:cxn ang="0">
                    <a:pos x="88" y="35"/>
                  </a:cxn>
                  <a:cxn ang="0">
                    <a:pos x="64" y="6"/>
                  </a:cxn>
                  <a:cxn ang="0">
                    <a:pos x="53" y="0"/>
                  </a:cxn>
                  <a:cxn ang="0">
                    <a:pos x="41" y="0"/>
                  </a:cxn>
                  <a:cxn ang="0">
                    <a:pos x="23" y="6"/>
                  </a:cxn>
                  <a:cxn ang="0">
                    <a:pos x="12" y="24"/>
                  </a:cxn>
                  <a:cxn ang="0">
                    <a:pos x="0" y="35"/>
                  </a:cxn>
                  <a:cxn ang="0">
                    <a:pos x="0" y="53"/>
                  </a:cxn>
                  <a:cxn ang="0">
                    <a:pos x="23" y="71"/>
                  </a:cxn>
                  <a:cxn ang="0">
                    <a:pos x="41" y="82"/>
                  </a:cxn>
                  <a:cxn ang="0">
                    <a:pos x="47" y="82"/>
                  </a:cxn>
                  <a:cxn ang="0">
                    <a:pos x="53" y="82"/>
                  </a:cxn>
                </a:cxnLst>
                <a:rect l="0" t="0" r="0" b="0"/>
                <a:pathLst>
                  <a:path w="88" h="82">
                    <a:moveTo>
                      <a:pt x="53" y="82"/>
                    </a:moveTo>
                    <a:lnTo>
                      <a:pt x="82" y="65"/>
                    </a:lnTo>
                    <a:lnTo>
                      <a:pt x="88" y="53"/>
                    </a:lnTo>
                    <a:lnTo>
                      <a:pt x="88" y="35"/>
                    </a:lnTo>
                    <a:lnTo>
                      <a:pt x="64" y="6"/>
                    </a:lnTo>
                    <a:lnTo>
                      <a:pt x="53" y="0"/>
                    </a:lnTo>
                    <a:lnTo>
                      <a:pt x="41" y="0"/>
                    </a:lnTo>
                    <a:lnTo>
                      <a:pt x="23" y="6"/>
                    </a:lnTo>
                    <a:lnTo>
                      <a:pt x="12" y="24"/>
                    </a:lnTo>
                    <a:lnTo>
                      <a:pt x="0" y="35"/>
                    </a:lnTo>
                    <a:lnTo>
                      <a:pt x="0" y="53"/>
                    </a:lnTo>
                    <a:lnTo>
                      <a:pt x="23" y="71"/>
                    </a:lnTo>
                    <a:lnTo>
                      <a:pt x="41" y="82"/>
                    </a:lnTo>
                    <a:lnTo>
                      <a:pt x="47" y="82"/>
                    </a:lnTo>
                    <a:lnTo>
                      <a:pt x="53"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0" name="フリーフォーム 99"/>
              <p:cNvSpPr>
                <a:spLocks/>
              </p:cNvSpPr>
              <p:nvPr/>
            </p:nvSpPr>
            <p:spPr bwMode="auto">
              <a:xfrm>
                <a:off x="3163" y="3383"/>
                <a:ext cx="70" cy="59"/>
              </a:xfrm>
              <a:custGeom>
                <a:avLst/>
                <a:gdLst/>
                <a:ahLst/>
                <a:cxnLst>
                  <a:cxn ang="0">
                    <a:pos x="35" y="59"/>
                  </a:cxn>
                  <a:cxn ang="0">
                    <a:pos x="46" y="47"/>
                  </a:cxn>
                  <a:cxn ang="0">
                    <a:pos x="64" y="36"/>
                  </a:cxn>
                  <a:cxn ang="0">
                    <a:pos x="70" y="18"/>
                  </a:cxn>
                  <a:cxn ang="0">
                    <a:pos x="70" y="6"/>
                  </a:cxn>
                  <a:cxn ang="0">
                    <a:pos x="64" y="0"/>
                  </a:cxn>
                  <a:cxn ang="0">
                    <a:pos x="52" y="0"/>
                  </a:cxn>
                  <a:cxn ang="0">
                    <a:pos x="23" y="6"/>
                  </a:cxn>
                  <a:cxn ang="0">
                    <a:pos x="5" y="12"/>
                  </a:cxn>
                  <a:cxn ang="0">
                    <a:pos x="0" y="18"/>
                  </a:cxn>
                  <a:cxn ang="0">
                    <a:pos x="0" y="36"/>
                  </a:cxn>
                  <a:cxn ang="0">
                    <a:pos x="5" y="42"/>
                  </a:cxn>
                  <a:cxn ang="0">
                    <a:pos x="11" y="47"/>
                  </a:cxn>
                  <a:cxn ang="0">
                    <a:pos x="23" y="59"/>
                  </a:cxn>
                  <a:cxn ang="0">
                    <a:pos x="35" y="59"/>
                  </a:cxn>
                </a:cxnLst>
                <a:rect l="0" t="0" r="0" b="0"/>
                <a:pathLst>
                  <a:path w="70" h="59">
                    <a:moveTo>
                      <a:pt x="35" y="59"/>
                    </a:moveTo>
                    <a:lnTo>
                      <a:pt x="46" y="47"/>
                    </a:lnTo>
                    <a:lnTo>
                      <a:pt x="64" y="36"/>
                    </a:lnTo>
                    <a:lnTo>
                      <a:pt x="70" y="18"/>
                    </a:lnTo>
                    <a:lnTo>
                      <a:pt x="70" y="6"/>
                    </a:lnTo>
                    <a:lnTo>
                      <a:pt x="64" y="0"/>
                    </a:lnTo>
                    <a:lnTo>
                      <a:pt x="52" y="0"/>
                    </a:lnTo>
                    <a:lnTo>
                      <a:pt x="23" y="6"/>
                    </a:lnTo>
                    <a:lnTo>
                      <a:pt x="5" y="12"/>
                    </a:lnTo>
                    <a:lnTo>
                      <a:pt x="0" y="18"/>
                    </a:lnTo>
                    <a:lnTo>
                      <a:pt x="0" y="36"/>
                    </a:lnTo>
                    <a:lnTo>
                      <a:pt x="5" y="42"/>
                    </a:lnTo>
                    <a:lnTo>
                      <a:pt x="11" y="47"/>
                    </a:lnTo>
                    <a:lnTo>
                      <a:pt x="23"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1" name="フリーフォーム 100"/>
              <p:cNvSpPr>
                <a:spLocks/>
              </p:cNvSpPr>
              <p:nvPr/>
            </p:nvSpPr>
            <p:spPr bwMode="auto">
              <a:xfrm>
                <a:off x="3321" y="3037"/>
                <a:ext cx="53" cy="59"/>
              </a:xfrm>
              <a:custGeom>
                <a:avLst/>
                <a:gdLst/>
                <a:ahLst/>
                <a:cxnLst>
                  <a:cxn ang="0">
                    <a:pos x="18" y="59"/>
                  </a:cxn>
                  <a:cxn ang="0">
                    <a:pos x="35" y="59"/>
                  </a:cxn>
                  <a:cxn ang="0">
                    <a:pos x="47" y="41"/>
                  </a:cxn>
                  <a:cxn ang="0">
                    <a:pos x="53" y="35"/>
                  </a:cxn>
                  <a:cxn ang="0">
                    <a:pos x="53" y="12"/>
                  </a:cxn>
                  <a:cxn ang="0">
                    <a:pos x="47" y="6"/>
                  </a:cxn>
                  <a:cxn ang="0">
                    <a:pos x="35" y="0"/>
                  </a:cxn>
                  <a:cxn ang="0">
                    <a:pos x="12" y="0"/>
                  </a:cxn>
                  <a:cxn ang="0">
                    <a:pos x="0" y="18"/>
                  </a:cxn>
                  <a:cxn ang="0">
                    <a:pos x="0" y="35"/>
                  </a:cxn>
                  <a:cxn ang="0">
                    <a:pos x="6" y="47"/>
                  </a:cxn>
                  <a:cxn ang="0">
                    <a:pos x="12" y="59"/>
                  </a:cxn>
                  <a:cxn ang="0">
                    <a:pos x="18" y="59"/>
                  </a:cxn>
                </a:cxnLst>
                <a:rect l="0" t="0" r="0" b="0"/>
                <a:pathLst>
                  <a:path w="53" h="59">
                    <a:moveTo>
                      <a:pt x="18" y="59"/>
                    </a:moveTo>
                    <a:lnTo>
                      <a:pt x="35" y="59"/>
                    </a:lnTo>
                    <a:lnTo>
                      <a:pt x="47" y="41"/>
                    </a:lnTo>
                    <a:lnTo>
                      <a:pt x="53" y="35"/>
                    </a:lnTo>
                    <a:lnTo>
                      <a:pt x="53" y="12"/>
                    </a:lnTo>
                    <a:lnTo>
                      <a:pt x="47" y="6"/>
                    </a:lnTo>
                    <a:lnTo>
                      <a:pt x="35" y="0"/>
                    </a:lnTo>
                    <a:lnTo>
                      <a:pt x="12" y="0"/>
                    </a:lnTo>
                    <a:lnTo>
                      <a:pt x="0" y="18"/>
                    </a:lnTo>
                    <a:lnTo>
                      <a:pt x="0" y="35"/>
                    </a:lnTo>
                    <a:lnTo>
                      <a:pt x="6" y="47"/>
                    </a:lnTo>
                    <a:lnTo>
                      <a:pt x="12" y="59"/>
                    </a:lnTo>
                    <a:lnTo>
                      <a:pt x="1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2" name="フリーフォーム 101"/>
              <p:cNvSpPr>
                <a:spLocks/>
              </p:cNvSpPr>
              <p:nvPr/>
            </p:nvSpPr>
            <p:spPr bwMode="auto">
              <a:xfrm>
                <a:off x="3321" y="2826"/>
                <a:ext cx="41" cy="47"/>
              </a:xfrm>
              <a:custGeom>
                <a:avLst/>
                <a:gdLst/>
                <a:ahLst/>
                <a:cxnLst>
                  <a:cxn ang="0">
                    <a:pos x="29" y="47"/>
                  </a:cxn>
                  <a:cxn ang="0">
                    <a:pos x="35" y="35"/>
                  </a:cxn>
                  <a:cxn ang="0">
                    <a:pos x="41" y="29"/>
                  </a:cxn>
                  <a:cxn ang="0">
                    <a:pos x="35" y="18"/>
                  </a:cxn>
                  <a:cxn ang="0">
                    <a:pos x="18" y="0"/>
                  </a:cxn>
                  <a:cxn ang="0">
                    <a:pos x="12" y="0"/>
                  </a:cxn>
                  <a:cxn ang="0">
                    <a:pos x="6" y="6"/>
                  </a:cxn>
                  <a:cxn ang="0">
                    <a:pos x="0" y="23"/>
                  </a:cxn>
                  <a:cxn ang="0">
                    <a:pos x="0" y="35"/>
                  </a:cxn>
                  <a:cxn ang="0">
                    <a:pos x="12" y="47"/>
                  </a:cxn>
                  <a:cxn ang="0">
                    <a:pos x="18" y="47"/>
                  </a:cxn>
                  <a:cxn ang="0">
                    <a:pos x="29" y="47"/>
                  </a:cxn>
                </a:cxnLst>
                <a:rect l="0" t="0" r="0" b="0"/>
                <a:pathLst>
                  <a:path w="41" h="47">
                    <a:moveTo>
                      <a:pt x="29" y="47"/>
                    </a:moveTo>
                    <a:lnTo>
                      <a:pt x="35" y="35"/>
                    </a:lnTo>
                    <a:lnTo>
                      <a:pt x="41" y="29"/>
                    </a:lnTo>
                    <a:lnTo>
                      <a:pt x="35" y="18"/>
                    </a:lnTo>
                    <a:lnTo>
                      <a:pt x="18" y="0"/>
                    </a:lnTo>
                    <a:lnTo>
                      <a:pt x="12" y="0"/>
                    </a:lnTo>
                    <a:lnTo>
                      <a:pt x="6" y="6"/>
                    </a:lnTo>
                    <a:lnTo>
                      <a:pt x="0" y="23"/>
                    </a:lnTo>
                    <a:lnTo>
                      <a:pt x="0" y="35"/>
                    </a:lnTo>
                    <a:lnTo>
                      <a:pt x="12" y="47"/>
                    </a:lnTo>
                    <a:lnTo>
                      <a:pt x="18" y="47"/>
                    </a:lnTo>
                    <a:lnTo>
                      <a:pt x="2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3" name="フリーフォーム 102"/>
              <p:cNvSpPr>
                <a:spLocks/>
              </p:cNvSpPr>
              <p:nvPr/>
            </p:nvSpPr>
            <p:spPr bwMode="auto">
              <a:xfrm>
                <a:off x="3121" y="3002"/>
                <a:ext cx="24" cy="18"/>
              </a:xfrm>
              <a:custGeom>
                <a:avLst/>
                <a:gdLst/>
                <a:ahLst/>
                <a:cxnLst>
                  <a:cxn ang="0">
                    <a:pos x="18" y="18"/>
                  </a:cxn>
                  <a:cxn ang="0">
                    <a:pos x="24" y="18"/>
                  </a:cxn>
                  <a:cxn ang="0">
                    <a:pos x="24" y="6"/>
                  </a:cxn>
                  <a:cxn ang="0">
                    <a:pos x="24" y="0"/>
                  </a:cxn>
                  <a:cxn ang="0">
                    <a:pos x="18" y="0"/>
                  </a:cxn>
                  <a:cxn ang="0">
                    <a:pos x="0" y="0"/>
                  </a:cxn>
                  <a:cxn ang="0">
                    <a:pos x="0" y="12"/>
                  </a:cxn>
                  <a:cxn ang="0">
                    <a:pos x="0" y="18"/>
                  </a:cxn>
                  <a:cxn ang="0">
                    <a:pos x="12" y="18"/>
                  </a:cxn>
                  <a:cxn ang="0">
                    <a:pos x="18" y="18"/>
                  </a:cxn>
                </a:cxnLst>
                <a:rect l="0" t="0" r="0" b="0"/>
                <a:pathLst>
                  <a:path w="24" h="18">
                    <a:moveTo>
                      <a:pt x="18" y="18"/>
                    </a:moveTo>
                    <a:lnTo>
                      <a:pt x="24" y="18"/>
                    </a:lnTo>
                    <a:lnTo>
                      <a:pt x="24" y="6"/>
                    </a:lnTo>
                    <a:lnTo>
                      <a:pt x="24" y="0"/>
                    </a:lnTo>
                    <a:lnTo>
                      <a:pt x="18" y="0"/>
                    </a:lnTo>
                    <a:lnTo>
                      <a:pt x="0" y="0"/>
                    </a:lnTo>
                    <a:lnTo>
                      <a:pt x="0" y="12"/>
                    </a:lnTo>
                    <a:lnTo>
                      <a:pt x="0" y="18"/>
                    </a:lnTo>
                    <a:lnTo>
                      <a:pt x="12" y="18"/>
                    </a:lnTo>
                    <a:lnTo>
                      <a:pt x="18"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4" name="フリーフォーム 103"/>
              <p:cNvSpPr>
                <a:spLocks/>
              </p:cNvSpPr>
              <p:nvPr/>
            </p:nvSpPr>
            <p:spPr bwMode="auto">
              <a:xfrm>
                <a:off x="3045" y="3472"/>
                <a:ext cx="30" cy="23"/>
              </a:xfrm>
              <a:custGeom>
                <a:avLst/>
                <a:gdLst/>
                <a:ahLst/>
                <a:cxnLst>
                  <a:cxn ang="0">
                    <a:pos x="12" y="23"/>
                  </a:cxn>
                  <a:cxn ang="0">
                    <a:pos x="30" y="17"/>
                  </a:cxn>
                  <a:cxn ang="0">
                    <a:pos x="30" y="5"/>
                  </a:cxn>
                  <a:cxn ang="0">
                    <a:pos x="24" y="0"/>
                  </a:cxn>
                  <a:cxn ang="0">
                    <a:pos x="6" y="5"/>
                  </a:cxn>
                  <a:cxn ang="0">
                    <a:pos x="0" y="11"/>
                  </a:cxn>
                  <a:cxn ang="0">
                    <a:pos x="0" y="17"/>
                  </a:cxn>
                  <a:cxn ang="0">
                    <a:pos x="6" y="23"/>
                  </a:cxn>
                  <a:cxn ang="0">
                    <a:pos x="6" y="23"/>
                  </a:cxn>
                  <a:cxn ang="0">
                    <a:pos x="12" y="23"/>
                  </a:cxn>
                </a:cxnLst>
                <a:rect l="0" t="0" r="0" b="0"/>
                <a:pathLst>
                  <a:path w="30" h="23">
                    <a:moveTo>
                      <a:pt x="12" y="23"/>
                    </a:moveTo>
                    <a:lnTo>
                      <a:pt x="30" y="17"/>
                    </a:lnTo>
                    <a:lnTo>
                      <a:pt x="30" y="5"/>
                    </a:lnTo>
                    <a:lnTo>
                      <a:pt x="24" y="0"/>
                    </a:lnTo>
                    <a:lnTo>
                      <a:pt x="6" y="5"/>
                    </a:lnTo>
                    <a:lnTo>
                      <a:pt x="0" y="11"/>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5" name="フリーフォーム 104"/>
              <p:cNvSpPr>
                <a:spLocks/>
              </p:cNvSpPr>
              <p:nvPr/>
            </p:nvSpPr>
            <p:spPr bwMode="auto">
              <a:xfrm>
                <a:off x="3579" y="2580"/>
                <a:ext cx="47" cy="41"/>
              </a:xfrm>
              <a:custGeom>
                <a:avLst/>
                <a:gdLst/>
                <a:ahLst/>
                <a:cxnLst>
                  <a:cxn ang="0">
                    <a:pos x="29" y="41"/>
                  </a:cxn>
                  <a:cxn ang="0">
                    <a:pos x="41" y="29"/>
                  </a:cxn>
                  <a:cxn ang="0">
                    <a:pos x="47" y="23"/>
                  </a:cxn>
                  <a:cxn ang="0">
                    <a:pos x="47" y="11"/>
                  </a:cxn>
                  <a:cxn ang="0">
                    <a:pos x="41" y="0"/>
                  </a:cxn>
                  <a:cxn ang="0">
                    <a:pos x="24" y="0"/>
                  </a:cxn>
                  <a:cxn ang="0">
                    <a:pos x="0" y="17"/>
                  </a:cxn>
                  <a:cxn ang="0">
                    <a:pos x="0" y="23"/>
                  </a:cxn>
                  <a:cxn ang="0">
                    <a:pos x="0" y="41"/>
                  </a:cxn>
                  <a:cxn ang="0">
                    <a:pos x="12" y="41"/>
                  </a:cxn>
                  <a:cxn ang="0">
                    <a:pos x="24" y="41"/>
                  </a:cxn>
                  <a:cxn ang="0">
                    <a:pos x="29" y="41"/>
                  </a:cxn>
                </a:cxnLst>
                <a:rect l="0" t="0" r="0" b="0"/>
                <a:pathLst>
                  <a:path w="47" h="41">
                    <a:moveTo>
                      <a:pt x="29" y="41"/>
                    </a:moveTo>
                    <a:lnTo>
                      <a:pt x="41" y="29"/>
                    </a:lnTo>
                    <a:lnTo>
                      <a:pt x="47" y="23"/>
                    </a:lnTo>
                    <a:lnTo>
                      <a:pt x="47" y="11"/>
                    </a:lnTo>
                    <a:lnTo>
                      <a:pt x="41" y="0"/>
                    </a:lnTo>
                    <a:lnTo>
                      <a:pt x="24" y="0"/>
                    </a:lnTo>
                    <a:lnTo>
                      <a:pt x="0" y="17"/>
                    </a:lnTo>
                    <a:lnTo>
                      <a:pt x="0" y="23"/>
                    </a:lnTo>
                    <a:lnTo>
                      <a:pt x="0" y="41"/>
                    </a:lnTo>
                    <a:lnTo>
                      <a:pt x="12" y="41"/>
                    </a:lnTo>
                    <a:lnTo>
                      <a:pt x="24" y="41"/>
                    </a:lnTo>
                    <a:lnTo>
                      <a:pt x="29"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6" name="フリーフォーム 105"/>
              <p:cNvSpPr>
                <a:spLocks/>
              </p:cNvSpPr>
              <p:nvPr/>
            </p:nvSpPr>
            <p:spPr bwMode="auto">
              <a:xfrm>
                <a:off x="3808" y="3202"/>
                <a:ext cx="129" cy="105"/>
              </a:xfrm>
              <a:custGeom>
                <a:avLst/>
                <a:gdLst/>
                <a:ahLst/>
                <a:cxnLst>
                  <a:cxn ang="0">
                    <a:pos x="94" y="99"/>
                  </a:cxn>
                  <a:cxn ang="0">
                    <a:pos x="123" y="70"/>
                  </a:cxn>
                  <a:cxn ang="0">
                    <a:pos x="129" y="52"/>
                  </a:cxn>
                  <a:cxn ang="0">
                    <a:pos x="129" y="29"/>
                  </a:cxn>
                  <a:cxn ang="0">
                    <a:pos x="117" y="5"/>
                  </a:cxn>
                  <a:cxn ang="0">
                    <a:pos x="88" y="0"/>
                  </a:cxn>
                  <a:cxn ang="0">
                    <a:pos x="47" y="0"/>
                  </a:cxn>
                  <a:cxn ang="0">
                    <a:pos x="23" y="5"/>
                  </a:cxn>
                  <a:cxn ang="0">
                    <a:pos x="6" y="23"/>
                  </a:cxn>
                  <a:cxn ang="0">
                    <a:pos x="0" y="35"/>
                  </a:cxn>
                  <a:cxn ang="0">
                    <a:pos x="17" y="82"/>
                  </a:cxn>
                  <a:cxn ang="0">
                    <a:pos x="29" y="93"/>
                  </a:cxn>
                  <a:cxn ang="0">
                    <a:pos x="47" y="99"/>
                  </a:cxn>
                  <a:cxn ang="0">
                    <a:pos x="59" y="105"/>
                  </a:cxn>
                  <a:cxn ang="0">
                    <a:pos x="76" y="105"/>
                  </a:cxn>
                  <a:cxn ang="0">
                    <a:pos x="88" y="99"/>
                  </a:cxn>
                  <a:cxn ang="0">
                    <a:pos x="94" y="99"/>
                  </a:cxn>
                </a:cxnLst>
                <a:rect l="0" t="0" r="0" b="0"/>
                <a:pathLst>
                  <a:path w="129" h="105">
                    <a:moveTo>
                      <a:pt x="94" y="99"/>
                    </a:moveTo>
                    <a:lnTo>
                      <a:pt x="123" y="70"/>
                    </a:lnTo>
                    <a:lnTo>
                      <a:pt x="129" y="52"/>
                    </a:lnTo>
                    <a:lnTo>
                      <a:pt x="129" y="29"/>
                    </a:lnTo>
                    <a:lnTo>
                      <a:pt x="117" y="5"/>
                    </a:lnTo>
                    <a:lnTo>
                      <a:pt x="88" y="0"/>
                    </a:lnTo>
                    <a:lnTo>
                      <a:pt x="47" y="0"/>
                    </a:lnTo>
                    <a:lnTo>
                      <a:pt x="23" y="5"/>
                    </a:lnTo>
                    <a:lnTo>
                      <a:pt x="6" y="23"/>
                    </a:lnTo>
                    <a:lnTo>
                      <a:pt x="0" y="35"/>
                    </a:lnTo>
                    <a:lnTo>
                      <a:pt x="17" y="82"/>
                    </a:lnTo>
                    <a:lnTo>
                      <a:pt x="29" y="93"/>
                    </a:lnTo>
                    <a:lnTo>
                      <a:pt x="47" y="99"/>
                    </a:lnTo>
                    <a:lnTo>
                      <a:pt x="59" y="105"/>
                    </a:lnTo>
                    <a:lnTo>
                      <a:pt x="76" y="105"/>
                    </a:lnTo>
                    <a:lnTo>
                      <a:pt x="88" y="99"/>
                    </a:lnTo>
                    <a:lnTo>
                      <a:pt x="94" y="9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7" name="フリーフォーム 106"/>
              <p:cNvSpPr>
                <a:spLocks/>
              </p:cNvSpPr>
              <p:nvPr/>
            </p:nvSpPr>
            <p:spPr bwMode="auto">
              <a:xfrm>
                <a:off x="3696" y="3055"/>
                <a:ext cx="36" cy="76"/>
              </a:xfrm>
              <a:custGeom>
                <a:avLst/>
                <a:gdLst/>
                <a:ahLst/>
                <a:cxnLst>
                  <a:cxn ang="0">
                    <a:pos x="36" y="70"/>
                  </a:cxn>
                  <a:cxn ang="0">
                    <a:pos x="36" y="41"/>
                  </a:cxn>
                  <a:cxn ang="0">
                    <a:pos x="36" y="23"/>
                  </a:cxn>
                  <a:cxn ang="0">
                    <a:pos x="18" y="12"/>
                  </a:cxn>
                  <a:cxn ang="0">
                    <a:pos x="6" y="0"/>
                  </a:cxn>
                  <a:cxn ang="0">
                    <a:pos x="0" y="17"/>
                  </a:cxn>
                  <a:cxn ang="0">
                    <a:pos x="6" y="47"/>
                  </a:cxn>
                  <a:cxn ang="0">
                    <a:pos x="18" y="70"/>
                  </a:cxn>
                  <a:cxn ang="0">
                    <a:pos x="24" y="76"/>
                  </a:cxn>
                  <a:cxn ang="0">
                    <a:pos x="24" y="70"/>
                  </a:cxn>
                  <a:cxn ang="0">
                    <a:pos x="36" y="70"/>
                  </a:cxn>
                </a:cxnLst>
                <a:rect l="0" t="0" r="0" b="0"/>
                <a:pathLst>
                  <a:path w="36" h="76">
                    <a:moveTo>
                      <a:pt x="36" y="70"/>
                    </a:moveTo>
                    <a:lnTo>
                      <a:pt x="36" y="41"/>
                    </a:lnTo>
                    <a:lnTo>
                      <a:pt x="36" y="23"/>
                    </a:lnTo>
                    <a:lnTo>
                      <a:pt x="18" y="12"/>
                    </a:lnTo>
                    <a:lnTo>
                      <a:pt x="6" y="0"/>
                    </a:lnTo>
                    <a:lnTo>
                      <a:pt x="0" y="17"/>
                    </a:lnTo>
                    <a:lnTo>
                      <a:pt x="6" y="47"/>
                    </a:lnTo>
                    <a:lnTo>
                      <a:pt x="18" y="70"/>
                    </a:lnTo>
                    <a:lnTo>
                      <a:pt x="24" y="76"/>
                    </a:lnTo>
                    <a:lnTo>
                      <a:pt x="24" y="70"/>
                    </a:lnTo>
                    <a:lnTo>
                      <a:pt x="36"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8" name="フリーフォーム 107"/>
              <p:cNvSpPr>
                <a:spLocks/>
              </p:cNvSpPr>
              <p:nvPr/>
            </p:nvSpPr>
            <p:spPr bwMode="auto">
              <a:xfrm>
                <a:off x="3984" y="3114"/>
                <a:ext cx="246" cy="129"/>
              </a:xfrm>
              <a:custGeom>
                <a:avLst/>
                <a:gdLst/>
                <a:ahLst/>
                <a:cxnLst>
                  <a:cxn ang="0">
                    <a:pos x="41" y="129"/>
                  </a:cxn>
                  <a:cxn ang="0">
                    <a:pos x="64" y="117"/>
                  </a:cxn>
                  <a:cxn ang="0">
                    <a:pos x="76" y="105"/>
                  </a:cxn>
                  <a:cxn ang="0">
                    <a:pos x="100" y="93"/>
                  </a:cxn>
                  <a:cxn ang="0">
                    <a:pos x="141" y="82"/>
                  </a:cxn>
                  <a:cxn ang="0">
                    <a:pos x="188" y="52"/>
                  </a:cxn>
                  <a:cxn ang="0">
                    <a:pos x="199" y="52"/>
                  </a:cxn>
                  <a:cxn ang="0">
                    <a:pos x="205" y="52"/>
                  </a:cxn>
                  <a:cxn ang="0">
                    <a:pos x="229" y="52"/>
                  </a:cxn>
                  <a:cxn ang="0">
                    <a:pos x="246" y="35"/>
                  </a:cxn>
                  <a:cxn ang="0">
                    <a:pos x="246" y="23"/>
                  </a:cxn>
                  <a:cxn ang="0">
                    <a:pos x="229" y="0"/>
                  </a:cxn>
                  <a:cxn ang="0">
                    <a:pos x="217" y="0"/>
                  </a:cxn>
                  <a:cxn ang="0">
                    <a:pos x="205" y="0"/>
                  </a:cxn>
                  <a:cxn ang="0">
                    <a:pos x="199" y="11"/>
                  </a:cxn>
                  <a:cxn ang="0">
                    <a:pos x="193" y="23"/>
                  </a:cxn>
                  <a:cxn ang="0">
                    <a:pos x="193" y="29"/>
                  </a:cxn>
                  <a:cxn ang="0">
                    <a:pos x="170" y="29"/>
                  </a:cxn>
                  <a:cxn ang="0">
                    <a:pos x="158" y="35"/>
                  </a:cxn>
                  <a:cxn ang="0">
                    <a:pos x="141" y="46"/>
                  </a:cxn>
                  <a:cxn ang="0">
                    <a:pos x="129" y="46"/>
                  </a:cxn>
                  <a:cxn ang="0">
                    <a:pos x="105" y="46"/>
                  </a:cxn>
                  <a:cxn ang="0">
                    <a:pos x="94" y="52"/>
                  </a:cxn>
                  <a:cxn ang="0">
                    <a:pos x="82" y="58"/>
                  </a:cxn>
                  <a:cxn ang="0">
                    <a:pos x="70" y="58"/>
                  </a:cxn>
                  <a:cxn ang="0">
                    <a:pos x="41" y="58"/>
                  </a:cxn>
                  <a:cxn ang="0">
                    <a:pos x="17" y="64"/>
                  </a:cxn>
                  <a:cxn ang="0">
                    <a:pos x="0" y="88"/>
                  </a:cxn>
                  <a:cxn ang="0">
                    <a:pos x="0" y="93"/>
                  </a:cxn>
                  <a:cxn ang="0">
                    <a:pos x="6" y="111"/>
                  </a:cxn>
                  <a:cxn ang="0">
                    <a:pos x="17" y="123"/>
                  </a:cxn>
                  <a:cxn ang="0">
                    <a:pos x="35" y="129"/>
                  </a:cxn>
                  <a:cxn ang="0">
                    <a:pos x="41" y="129"/>
                  </a:cxn>
                </a:cxnLst>
                <a:rect l="0" t="0" r="0" b="0"/>
                <a:pathLst>
                  <a:path w="246" h="129">
                    <a:moveTo>
                      <a:pt x="41" y="129"/>
                    </a:moveTo>
                    <a:lnTo>
                      <a:pt x="64" y="117"/>
                    </a:lnTo>
                    <a:lnTo>
                      <a:pt x="76" y="105"/>
                    </a:lnTo>
                    <a:lnTo>
                      <a:pt x="100" y="93"/>
                    </a:lnTo>
                    <a:lnTo>
                      <a:pt x="141" y="82"/>
                    </a:lnTo>
                    <a:lnTo>
                      <a:pt x="188" y="52"/>
                    </a:lnTo>
                    <a:lnTo>
                      <a:pt x="199" y="52"/>
                    </a:lnTo>
                    <a:lnTo>
                      <a:pt x="205" y="52"/>
                    </a:lnTo>
                    <a:lnTo>
                      <a:pt x="229" y="52"/>
                    </a:lnTo>
                    <a:lnTo>
                      <a:pt x="246" y="35"/>
                    </a:lnTo>
                    <a:lnTo>
                      <a:pt x="246" y="23"/>
                    </a:lnTo>
                    <a:lnTo>
                      <a:pt x="229" y="0"/>
                    </a:lnTo>
                    <a:lnTo>
                      <a:pt x="217" y="0"/>
                    </a:lnTo>
                    <a:lnTo>
                      <a:pt x="205" y="0"/>
                    </a:lnTo>
                    <a:lnTo>
                      <a:pt x="199" y="11"/>
                    </a:lnTo>
                    <a:lnTo>
                      <a:pt x="193" y="23"/>
                    </a:lnTo>
                    <a:lnTo>
                      <a:pt x="193" y="29"/>
                    </a:lnTo>
                    <a:lnTo>
                      <a:pt x="170" y="29"/>
                    </a:lnTo>
                    <a:lnTo>
                      <a:pt x="158" y="35"/>
                    </a:lnTo>
                    <a:lnTo>
                      <a:pt x="141" y="46"/>
                    </a:lnTo>
                    <a:lnTo>
                      <a:pt x="129" y="46"/>
                    </a:lnTo>
                    <a:lnTo>
                      <a:pt x="105" y="46"/>
                    </a:lnTo>
                    <a:lnTo>
                      <a:pt x="94" y="52"/>
                    </a:lnTo>
                    <a:lnTo>
                      <a:pt x="82" y="58"/>
                    </a:lnTo>
                    <a:lnTo>
                      <a:pt x="70" y="58"/>
                    </a:lnTo>
                    <a:lnTo>
                      <a:pt x="41" y="58"/>
                    </a:lnTo>
                    <a:lnTo>
                      <a:pt x="17" y="64"/>
                    </a:lnTo>
                    <a:lnTo>
                      <a:pt x="0" y="88"/>
                    </a:lnTo>
                    <a:lnTo>
                      <a:pt x="0" y="93"/>
                    </a:lnTo>
                    <a:lnTo>
                      <a:pt x="6" y="111"/>
                    </a:lnTo>
                    <a:lnTo>
                      <a:pt x="17" y="123"/>
                    </a:lnTo>
                    <a:lnTo>
                      <a:pt x="35" y="129"/>
                    </a:lnTo>
                    <a:lnTo>
                      <a:pt x="41"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9" name="フリーフォーム 108"/>
              <p:cNvSpPr>
                <a:spLocks/>
              </p:cNvSpPr>
              <p:nvPr/>
            </p:nvSpPr>
            <p:spPr bwMode="auto">
              <a:xfrm>
                <a:off x="4242" y="3108"/>
                <a:ext cx="23" cy="17"/>
              </a:xfrm>
              <a:custGeom>
                <a:avLst/>
                <a:gdLst/>
                <a:ahLst/>
                <a:cxnLst>
                  <a:cxn ang="0">
                    <a:pos x="12" y="17"/>
                  </a:cxn>
                  <a:cxn ang="0">
                    <a:pos x="23" y="6"/>
                  </a:cxn>
                  <a:cxn ang="0">
                    <a:pos x="12" y="0"/>
                  </a:cxn>
                  <a:cxn ang="0">
                    <a:pos x="0" y="0"/>
                  </a:cxn>
                  <a:cxn ang="0">
                    <a:pos x="0" y="6"/>
                  </a:cxn>
                  <a:cxn ang="0">
                    <a:pos x="0" y="17"/>
                  </a:cxn>
                  <a:cxn ang="0">
                    <a:pos x="6" y="17"/>
                  </a:cxn>
                  <a:cxn ang="0">
                    <a:pos x="12" y="17"/>
                  </a:cxn>
                </a:cxnLst>
                <a:rect l="0" t="0" r="0" b="0"/>
                <a:pathLst>
                  <a:path w="23" h="17">
                    <a:moveTo>
                      <a:pt x="12" y="17"/>
                    </a:moveTo>
                    <a:lnTo>
                      <a:pt x="23" y="6"/>
                    </a:lnTo>
                    <a:lnTo>
                      <a:pt x="12" y="0"/>
                    </a:lnTo>
                    <a:lnTo>
                      <a:pt x="0" y="0"/>
                    </a:lnTo>
                    <a:lnTo>
                      <a:pt x="0" y="6"/>
                    </a:lnTo>
                    <a:lnTo>
                      <a:pt x="0" y="17"/>
                    </a:lnTo>
                    <a:lnTo>
                      <a:pt x="6" y="17"/>
                    </a:lnTo>
                    <a:lnTo>
                      <a:pt x="12"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0" name="フリーフォーム 109"/>
              <p:cNvSpPr>
                <a:spLocks/>
              </p:cNvSpPr>
              <p:nvPr/>
            </p:nvSpPr>
            <p:spPr bwMode="auto">
              <a:xfrm>
                <a:off x="4301" y="3072"/>
                <a:ext cx="35" cy="42"/>
              </a:xfrm>
              <a:custGeom>
                <a:avLst/>
                <a:gdLst/>
                <a:ahLst/>
                <a:cxnLst>
                  <a:cxn ang="0">
                    <a:pos x="29" y="36"/>
                  </a:cxn>
                  <a:cxn ang="0">
                    <a:pos x="35" y="24"/>
                  </a:cxn>
                  <a:cxn ang="0">
                    <a:pos x="35" y="6"/>
                  </a:cxn>
                  <a:cxn ang="0">
                    <a:pos x="23" y="0"/>
                  </a:cxn>
                  <a:cxn ang="0">
                    <a:pos x="6" y="0"/>
                  </a:cxn>
                  <a:cxn ang="0">
                    <a:pos x="0" y="6"/>
                  </a:cxn>
                  <a:cxn ang="0">
                    <a:pos x="0" y="24"/>
                  </a:cxn>
                  <a:cxn ang="0">
                    <a:pos x="6" y="42"/>
                  </a:cxn>
                  <a:cxn ang="0">
                    <a:pos x="23" y="42"/>
                  </a:cxn>
                  <a:cxn ang="0">
                    <a:pos x="23" y="36"/>
                  </a:cxn>
                  <a:cxn ang="0">
                    <a:pos x="29" y="36"/>
                  </a:cxn>
                </a:cxnLst>
                <a:rect l="0" t="0" r="0" b="0"/>
                <a:pathLst>
                  <a:path w="35" h="42">
                    <a:moveTo>
                      <a:pt x="29" y="36"/>
                    </a:moveTo>
                    <a:lnTo>
                      <a:pt x="35" y="24"/>
                    </a:lnTo>
                    <a:lnTo>
                      <a:pt x="35" y="6"/>
                    </a:lnTo>
                    <a:lnTo>
                      <a:pt x="23" y="0"/>
                    </a:lnTo>
                    <a:lnTo>
                      <a:pt x="6" y="0"/>
                    </a:lnTo>
                    <a:lnTo>
                      <a:pt x="0" y="6"/>
                    </a:lnTo>
                    <a:lnTo>
                      <a:pt x="0" y="24"/>
                    </a:lnTo>
                    <a:lnTo>
                      <a:pt x="6" y="42"/>
                    </a:lnTo>
                    <a:lnTo>
                      <a:pt x="23" y="42"/>
                    </a:lnTo>
                    <a:lnTo>
                      <a:pt x="23" y="36"/>
                    </a:lnTo>
                    <a:lnTo>
                      <a:pt x="29" y="3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1" name="フリーフォーム 110"/>
              <p:cNvSpPr>
                <a:spLocks/>
              </p:cNvSpPr>
              <p:nvPr/>
            </p:nvSpPr>
            <p:spPr bwMode="auto">
              <a:xfrm>
                <a:off x="4418" y="3014"/>
                <a:ext cx="65" cy="41"/>
              </a:xfrm>
              <a:custGeom>
                <a:avLst/>
                <a:gdLst/>
                <a:ahLst/>
                <a:cxnLst>
                  <a:cxn ang="0">
                    <a:pos x="18" y="41"/>
                  </a:cxn>
                  <a:cxn ang="0">
                    <a:pos x="41" y="29"/>
                  </a:cxn>
                  <a:cxn ang="0">
                    <a:pos x="53" y="29"/>
                  </a:cxn>
                  <a:cxn ang="0">
                    <a:pos x="65" y="23"/>
                  </a:cxn>
                  <a:cxn ang="0">
                    <a:pos x="65" y="17"/>
                  </a:cxn>
                  <a:cxn ang="0">
                    <a:pos x="53" y="6"/>
                  </a:cxn>
                  <a:cxn ang="0">
                    <a:pos x="47" y="0"/>
                  </a:cxn>
                  <a:cxn ang="0">
                    <a:pos x="35" y="6"/>
                  </a:cxn>
                  <a:cxn ang="0">
                    <a:pos x="23" y="17"/>
                  </a:cxn>
                  <a:cxn ang="0">
                    <a:pos x="12" y="17"/>
                  </a:cxn>
                  <a:cxn ang="0">
                    <a:pos x="6" y="23"/>
                  </a:cxn>
                  <a:cxn ang="0">
                    <a:pos x="0" y="29"/>
                  </a:cxn>
                  <a:cxn ang="0">
                    <a:pos x="6" y="41"/>
                  </a:cxn>
                  <a:cxn ang="0">
                    <a:pos x="12" y="41"/>
                  </a:cxn>
                  <a:cxn ang="0">
                    <a:pos x="18" y="41"/>
                  </a:cxn>
                </a:cxnLst>
                <a:rect l="0" t="0" r="0" b="0"/>
                <a:pathLst>
                  <a:path w="65" h="41">
                    <a:moveTo>
                      <a:pt x="18" y="41"/>
                    </a:moveTo>
                    <a:lnTo>
                      <a:pt x="41" y="29"/>
                    </a:lnTo>
                    <a:lnTo>
                      <a:pt x="53" y="29"/>
                    </a:lnTo>
                    <a:lnTo>
                      <a:pt x="65" y="23"/>
                    </a:lnTo>
                    <a:lnTo>
                      <a:pt x="65" y="17"/>
                    </a:lnTo>
                    <a:lnTo>
                      <a:pt x="53" y="6"/>
                    </a:lnTo>
                    <a:lnTo>
                      <a:pt x="47" y="0"/>
                    </a:lnTo>
                    <a:lnTo>
                      <a:pt x="35" y="6"/>
                    </a:lnTo>
                    <a:lnTo>
                      <a:pt x="23" y="17"/>
                    </a:lnTo>
                    <a:lnTo>
                      <a:pt x="12" y="17"/>
                    </a:lnTo>
                    <a:lnTo>
                      <a:pt x="6" y="23"/>
                    </a:lnTo>
                    <a:lnTo>
                      <a:pt x="0" y="29"/>
                    </a:lnTo>
                    <a:lnTo>
                      <a:pt x="6" y="41"/>
                    </a:lnTo>
                    <a:lnTo>
                      <a:pt x="12" y="41"/>
                    </a:lnTo>
                    <a:lnTo>
                      <a:pt x="18"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2" name="フリーフォーム 111"/>
              <p:cNvSpPr>
                <a:spLocks/>
              </p:cNvSpPr>
              <p:nvPr/>
            </p:nvSpPr>
            <p:spPr bwMode="auto">
              <a:xfrm>
                <a:off x="4518" y="2979"/>
                <a:ext cx="64" cy="41"/>
              </a:xfrm>
              <a:custGeom>
                <a:avLst/>
                <a:gdLst/>
                <a:ahLst/>
                <a:cxnLst>
                  <a:cxn ang="0">
                    <a:pos x="6" y="41"/>
                  </a:cxn>
                  <a:cxn ang="0">
                    <a:pos x="29" y="41"/>
                  </a:cxn>
                  <a:cxn ang="0">
                    <a:pos x="35" y="41"/>
                  </a:cxn>
                  <a:cxn ang="0">
                    <a:pos x="35" y="35"/>
                  </a:cxn>
                  <a:cxn ang="0">
                    <a:pos x="41" y="29"/>
                  </a:cxn>
                  <a:cxn ang="0">
                    <a:pos x="47" y="23"/>
                  </a:cxn>
                  <a:cxn ang="0">
                    <a:pos x="64" y="23"/>
                  </a:cxn>
                  <a:cxn ang="0">
                    <a:pos x="64" y="11"/>
                  </a:cxn>
                  <a:cxn ang="0">
                    <a:pos x="64" y="5"/>
                  </a:cxn>
                  <a:cxn ang="0">
                    <a:pos x="47" y="0"/>
                  </a:cxn>
                  <a:cxn ang="0">
                    <a:pos x="41" y="5"/>
                  </a:cxn>
                  <a:cxn ang="0">
                    <a:pos x="35" y="5"/>
                  </a:cxn>
                  <a:cxn ang="0">
                    <a:pos x="17" y="5"/>
                  </a:cxn>
                  <a:cxn ang="0">
                    <a:pos x="6" y="23"/>
                  </a:cxn>
                  <a:cxn ang="0">
                    <a:pos x="0" y="29"/>
                  </a:cxn>
                  <a:cxn ang="0">
                    <a:pos x="0" y="41"/>
                  </a:cxn>
                  <a:cxn ang="0">
                    <a:pos x="6" y="41"/>
                  </a:cxn>
                </a:cxnLst>
                <a:rect l="0" t="0" r="0" b="0"/>
                <a:pathLst>
                  <a:path w="64" h="41">
                    <a:moveTo>
                      <a:pt x="6" y="41"/>
                    </a:moveTo>
                    <a:lnTo>
                      <a:pt x="29" y="41"/>
                    </a:lnTo>
                    <a:lnTo>
                      <a:pt x="35" y="41"/>
                    </a:lnTo>
                    <a:lnTo>
                      <a:pt x="35" y="35"/>
                    </a:lnTo>
                    <a:lnTo>
                      <a:pt x="41" y="29"/>
                    </a:lnTo>
                    <a:lnTo>
                      <a:pt x="47" y="23"/>
                    </a:lnTo>
                    <a:lnTo>
                      <a:pt x="64" y="23"/>
                    </a:lnTo>
                    <a:lnTo>
                      <a:pt x="64" y="11"/>
                    </a:lnTo>
                    <a:lnTo>
                      <a:pt x="64" y="5"/>
                    </a:lnTo>
                    <a:lnTo>
                      <a:pt x="47" y="0"/>
                    </a:lnTo>
                    <a:lnTo>
                      <a:pt x="41" y="5"/>
                    </a:lnTo>
                    <a:lnTo>
                      <a:pt x="35" y="5"/>
                    </a:lnTo>
                    <a:lnTo>
                      <a:pt x="17" y="5"/>
                    </a:lnTo>
                    <a:lnTo>
                      <a:pt x="6" y="23"/>
                    </a:lnTo>
                    <a:lnTo>
                      <a:pt x="0" y="29"/>
                    </a:lnTo>
                    <a:lnTo>
                      <a:pt x="0" y="41"/>
                    </a:lnTo>
                    <a:lnTo>
                      <a:pt x="6"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3" name="フリーフォーム 112"/>
              <p:cNvSpPr>
                <a:spLocks/>
              </p:cNvSpPr>
              <p:nvPr/>
            </p:nvSpPr>
            <p:spPr bwMode="auto">
              <a:xfrm>
                <a:off x="4705" y="2908"/>
                <a:ext cx="42" cy="35"/>
              </a:xfrm>
              <a:custGeom>
                <a:avLst/>
                <a:gdLst/>
                <a:ahLst/>
                <a:cxnLst>
                  <a:cxn ang="0">
                    <a:pos x="12" y="35"/>
                  </a:cxn>
                  <a:cxn ang="0">
                    <a:pos x="30" y="30"/>
                  </a:cxn>
                  <a:cxn ang="0">
                    <a:pos x="36" y="18"/>
                  </a:cxn>
                  <a:cxn ang="0">
                    <a:pos x="42" y="6"/>
                  </a:cxn>
                  <a:cxn ang="0">
                    <a:pos x="36" y="0"/>
                  </a:cxn>
                  <a:cxn ang="0">
                    <a:pos x="18" y="0"/>
                  </a:cxn>
                  <a:cxn ang="0">
                    <a:pos x="0" y="6"/>
                  </a:cxn>
                  <a:cxn ang="0">
                    <a:pos x="0" y="12"/>
                  </a:cxn>
                  <a:cxn ang="0">
                    <a:pos x="0" y="30"/>
                  </a:cxn>
                  <a:cxn ang="0">
                    <a:pos x="0" y="35"/>
                  </a:cxn>
                  <a:cxn ang="0">
                    <a:pos x="6" y="35"/>
                  </a:cxn>
                  <a:cxn ang="0">
                    <a:pos x="12" y="35"/>
                  </a:cxn>
                </a:cxnLst>
                <a:rect l="0" t="0" r="0" b="0"/>
                <a:pathLst>
                  <a:path w="42" h="35">
                    <a:moveTo>
                      <a:pt x="12" y="35"/>
                    </a:moveTo>
                    <a:lnTo>
                      <a:pt x="30" y="30"/>
                    </a:lnTo>
                    <a:lnTo>
                      <a:pt x="36" y="18"/>
                    </a:lnTo>
                    <a:lnTo>
                      <a:pt x="42" y="6"/>
                    </a:lnTo>
                    <a:lnTo>
                      <a:pt x="36" y="0"/>
                    </a:lnTo>
                    <a:lnTo>
                      <a:pt x="18" y="0"/>
                    </a:lnTo>
                    <a:lnTo>
                      <a:pt x="0" y="6"/>
                    </a:lnTo>
                    <a:lnTo>
                      <a:pt x="0" y="12"/>
                    </a:lnTo>
                    <a:lnTo>
                      <a:pt x="0" y="30"/>
                    </a:lnTo>
                    <a:lnTo>
                      <a:pt x="0" y="35"/>
                    </a:lnTo>
                    <a:lnTo>
                      <a:pt x="6" y="35"/>
                    </a:lnTo>
                    <a:lnTo>
                      <a:pt x="12"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4" name="フリーフォーム 113"/>
              <p:cNvSpPr>
                <a:spLocks/>
              </p:cNvSpPr>
              <p:nvPr/>
            </p:nvSpPr>
            <p:spPr bwMode="auto">
              <a:xfrm>
                <a:off x="3761" y="2456"/>
                <a:ext cx="111" cy="112"/>
              </a:xfrm>
              <a:custGeom>
                <a:avLst/>
                <a:gdLst/>
                <a:ahLst/>
                <a:cxnLst>
                  <a:cxn ang="0">
                    <a:pos x="53" y="106"/>
                  </a:cxn>
                  <a:cxn ang="0">
                    <a:pos x="76" y="94"/>
                  </a:cxn>
                  <a:cxn ang="0">
                    <a:pos x="94" y="82"/>
                  </a:cxn>
                  <a:cxn ang="0">
                    <a:pos x="111" y="41"/>
                  </a:cxn>
                  <a:cxn ang="0">
                    <a:pos x="111" y="18"/>
                  </a:cxn>
                  <a:cxn ang="0">
                    <a:pos x="106" y="12"/>
                  </a:cxn>
                  <a:cxn ang="0">
                    <a:pos x="94" y="0"/>
                  </a:cxn>
                  <a:cxn ang="0">
                    <a:pos x="64" y="12"/>
                  </a:cxn>
                  <a:cxn ang="0">
                    <a:pos x="35" y="24"/>
                  </a:cxn>
                  <a:cxn ang="0">
                    <a:pos x="6" y="47"/>
                  </a:cxn>
                  <a:cxn ang="0">
                    <a:pos x="0" y="59"/>
                  </a:cxn>
                  <a:cxn ang="0">
                    <a:pos x="0" y="77"/>
                  </a:cxn>
                  <a:cxn ang="0">
                    <a:pos x="6" y="88"/>
                  </a:cxn>
                  <a:cxn ang="0">
                    <a:pos x="12" y="106"/>
                  </a:cxn>
                  <a:cxn ang="0">
                    <a:pos x="29" y="112"/>
                  </a:cxn>
                  <a:cxn ang="0">
                    <a:pos x="47" y="106"/>
                  </a:cxn>
                  <a:cxn ang="0">
                    <a:pos x="53" y="106"/>
                  </a:cxn>
                </a:cxnLst>
                <a:rect l="0" t="0" r="0" b="0"/>
                <a:pathLst>
                  <a:path w="111" h="112">
                    <a:moveTo>
                      <a:pt x="53" y="106"/>
                    </a:moveTo>
                    <a:lnTo>
                      <a:pt x="76" y="94"/>
                    </a:lnTo>
                    <a:lnTo>
                      <a:pt x="94" y="82"/>
                    </a:lnTo>
                    <a:lnTo>
                      <a:pt x="111" y="41"/>
                    </a:lnTo>
                    <a:lnTo>
                      <a:pt x="111" y="18"/>
                    </a:lnTo>
                    <a:lnTo>
                      <a:pt x="106" y="12"/>
                    </a:lnTo>
                    <a:lnTo>
                      <a:pt x="94" y="0"/>
                    </a:lnTo>
                    <a:lnTo>
                      <a:pt x="64" y="12"/>
                    </a:lnTo>
                    <a:lnTo>
                      <a:pt x="35" y="24"/>
                    </a:lnTo>
                    <a:lnTo>
                      <a:pt x="6" y="47"/>
                    </a:lnTo>
                    <a:lnTo>
                      <a:pt x="0" y="59"/>
                    </a:lnTo>
                    <a:lnTo>
                      <a:pt x="0" y="77"/>
                    </a:lnTo>
                    <a:lnTo>
                      <a:pt x="6" y="88"/>
                    </a:lnTo>
                    <a:lnTo>
                      <a:pt x="12" y="106"/>
                    </a:lnTo>
                    <a:lnTo>
                      <a:pt x="29" y="112"/>
                    </a:lnTo>
                    <a:lnTo>
                      <a:pt x="47" y="106"/>
                    </a:lnTo>
                    <a:lnTo>
                      <a:pt x="53" y="10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5" name="フリーフォーム 114"/>
              <p:cNvSpPr>
                <a:spLocks/>
              </p:cNvSpPr>
              <p:nvPr/>
            </p:nvSpPr>
            <p:spPr bwMode="auto">
              <a:xfrm>
                <a:off x="4048" y="2368"/>
                <a:ext cx="100" cy="77"/>
              </a:xfrm>
              <a:custGeom>
                <a:avLst/>
                <a:gdLst/>
                <a:ahLst/>
                <a:cxnLst>
                  <a:cxn ang="0">
                    <a:pos x="47" y="77"/>
                  </a:cxn>
                  <a:cxn ang="0">
                    <a:pos x="71" y="53"/>
                  </a:cxn>
                  <a:cxn ang="0">
                    <a:pos x="100" y="24"/>
                  </a:cxn>
                  <a:cxn ang="0">
                    <a:pos x="100" y="12"/>
                  </a:cxn>
                  <a:cxn ang="0">
                    <a:pos x="100" y="6"/>
                  </a:cxn>
                  <a:cxn ang="0">
                    <a:pos x="77" y="0"/>
                  </a:cxn>
                  <a:cxn ang="0">
                    <a:pos x="41" y="6"/>
                  </a:cxn>
                  <a:cxn ang="0">
                    <a:pos x="12" y="18"/>
                  </a:cxn>
                  <a:cxn ang="0">
                    <a:pos x="6" y="36"/>
                  </a:cxn>
                  <a:cxn ang="0">
                    <a:pos x="0" y="47"/>
                  </a:cxn>
                  <a:cxn ang="0">
                    <a:pos x="6" y="53"/>
                  </a:cxn>
                  <a:cxn ang="0">
                    <a:pos x="18" y="77"/>
                  </a:cxn>
                  <a:cxn ang="0">
                    <a:pos x="41" y="77"/>
                  </a:cxn>
                  <a:cxn ang="0">
                    <a:pos x="47" y="77"/>
                  </a:cxn>
                </a:cxnLst>
                <a:rect l="0" t="0" r="0" b="0"/>
                <a:pathLst>
                  <a:path w="100" h="77">
                    <a:moveTo>
                      <a:pt x="47" y="77"/>
                    </a:moveTo>
                    <a:lnTo>
                      <a:pt x="71" y="53"/>
                    </a:lnTo>
                    <a:lnTo>
                      <a:pt x="100" y="24"/>
                    </a:lnTo>
                    <a:lnTo>
                      <a:pt x="100" y="12"/>
                    </a:lnTo>
                    <a:lnTo>
                      <a:pt x="100" y="6"/>
                    </a:lnTo>
                    <a:lnTo>
                      <a:pt x="77" y="0"/>
                    </a:lnTo>
                    <a:lnTo>
                      <a:pt x="41" y="6"/>
                    </a:lnTo>
                    <a:lnTo>
                      <a:pt x="12" y="18"/>
                    </a:lnTo>
                    <a:lnTo>
                      <a:pt x="6" y="36"/>
                    </a:lnTo>
                    <a:lnTo>
                      <a:pt x="0" y="47"/>
                    </a:lnTo>
                    <a:lnTo>
                      <a:pt x="6" y="53"/>
                    </a:lnTo>
                    <a:lnTo>
                      <a:pt x="18" y="77"/>
                    </a:lnTo>
                    <a:lnTo>
                      <a:pt x="41" y="77"/>
                    </a:lnTo>
                    <a:lnTo>
                      <a:pt x="47" y="7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6" name="フリーフォーム 115"/>
              <p:cNvSpPr>
                <a:spLocks/>
              </p:cNvSpPr>
              <p:nvPr/>
            </p:nvSpPr>
            <p:spPr bwMode="auto">
              <a:xfrm>
                <a:off x="4295" y="2627"/>
                <a:ext cx="41" cy="29"/>
              </a:xfrm>
              <a:custGeom>
                <a:avLst/>
                <a:gdLst/>
                <a:ahLst/>
                <a:cxnLst>
                  <a:cxn ang="0">
                    <a:pos x="0" y="29"/>
                  </a:cxn>
                  <a:cxn ang="0">
                    <a:pos x="35" y="11"/>
                  </a:cxn>
                  <a:cxn ang="0">
                    <a:pos x="41" y="5"/>
                  </a:cxn>
                  <a:cxn ang="0">
                    <a:pos x="29" y="0"/>
                  </a:cxn>
                  <a:cxn ang="0">
                    <a:pos x="6" y="5"/>
                  </a:cxn>
                  <a:cxn ang="0">
                    <a:pos x="0" y="17"/>
                  </a:cxn>
                  <a:cxn ang="0">
                    <a:pos x="0" y="17"/>
                  </a:cxn>
                  <a:cxn ang="0">
                    <a:pos x="0" y="29"/>
                  </a:cxn>
                </a:cxnLst>
                <a:rect l="0" t="0" r="0" b="0"/>
                <a:pathLst>
                  <a:path w="41" h="29">
                    <a:moveTo>
                      <a:pt x="0" y="29"/>
                    </a:moveTo>
                    <a:lnTo>
                      <a:pt x="35" y="11"/>
                    </a:lnTo>
                    <a:lnTo>
                      <a:pt x="41" y="5"/>
                    </a:lnTo>
                    <a:lnTo>
                      <a:pt x="29" y="0"/>
                    </a:lnTo>
                    <a:lnTo>
                      <a:pt x="6" y="5"/>
                    </a:lnTo>
                    <a:lnTo>
                      <a:pt x="0" y="17"/>
                    </a:lnTo>
                    <a:lnTo>
                      <a:pt x="0" y="17"/>
                    </a:lnTo>
                    <a:lnTo>
                      <a:pt x="0"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7" name="フリーフォーム 116"/>
              <p:cNvSpPr>
                <a:spLocks/>
              </p:cNvSpPr>
              <p:nvPr/>
            </p:nvSpPr>
            <p:spPr bwMode="auto">
              <a:xfrm>
                <a:off x="4054" y="2538"/>
                <a:ext cx="30" cy="12"/>
              </a:xfrm>
              <a:custGeom>
                <a:avLst/>
                <a:gdLst/>
                <a:ahLst/>
                <a:cxnLst>
                  <a:cxn ang="0">
                    <a:pos x="30" y="12"/>
                  </a:cxn>
                  <a:cxn ang="0">
                    <a:pos x="24" y="6"/>
                  </a:cxn>
                  <a:cxn ang="0">
                    <a:pos x="12" y="0"/>
                  </a:cxn>
                  <a:cxn ang="0">
                    <a:pos x="6" y="0"/>
                  </a:cxn>
                  <a:cxn ang="0">
                    <a:pos x="0" y="0"/>
                  </a:cxn>
                  <a:cxn ang="0">
                    <a:pos x="12" y="12"/>
                  </a:cxn>
                  <a:cxn ang="0">
                    <a:pos x="24" y="12"/>
                  </a:cxn>
                  <a:cxn ang="0">
                    <a:pos x="24" y="12"/>
                  </a:cxn>
                  <a:cxn ang="0">
                    <a:pos x="30" y="12"/>
                  </a:cxn>
                </a:cxnLst>
                <a:rect l="0" t="0" r="0" b="0"/>
                <a:pathLst>
                  <a:path w="30" h="12">
                    <a:moveTo>
                      <a:pt x="30" y="12"/>
                    </a:moveTo>
                    <a:lnTo>
                      <a:pt x="24" y="6"/>
                    </a:lnTo>
                    <a:lnTo>
                      <a:pt x="12" y="0"/>
                    </a:lnTo>
                    <a:lnTo>
                      <a:pt x="6" y="0"/>
                    </a:lnTo>
                    <a:lnTo>
                      <a:pt x="0" y="0"/>
                    </a:lnTo>
                    <a:lnTo>
                      <a:pt x="12" y="12"/>
                    </a:lnTo>
                    <a:lnTo>
                      <a:pt x="24" y="12"/>
                    </a:lnTo>
                    <a:lnTo>
                      <a:pt x="24" y="12"/>
                    </a:lnTo>
                    <a:lnTo>
                      <a:pt x="30"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8" name="フリーフォーム 117"/>
              <p:cNvSpPr>
                <a:spLocks/>
              </p:cNvSpPr>
              <p:nvPr/>
            </p:nvSpPr>
            <p:spPr bwMode="auto">
              <a:xfrm>
                <a:off x="4295" y="2591"/>
                <a:ext cx="12" cy="12"/>
              </a:xfrm>
              <a:custGeom>
                <a:avLst/>
                <a:gdLst/>
                <a:ahLst/>
                <a:cxnLst>
                  <a:cxn ang="0">
                    <a:pos x="6" y="12"/>
                  </a:cxn>
                  <a:cxn ang="0">
                    <a:pos x="12" y="6"/>
                  </a:cxn>
                  <a:cxn ang="0">
                    <a:pos x="12" y="0"/>
                  </a:cxn>
                  <a:cxn ang="0">
                    <a:pos x="6" y="0"/>
                  </a:cxn>
                  <a:cxn ang="0">
                    <a:pos x="0" y="6"/>
                  </a:cxn>
                  <a:cxn ang="0">
                    <a:pos x="0" y="12"/>
                  </a:cxn>
                  <a:cxn ang="0">
                    <a:pos x="6" y="12"/>
                  </a:cxn>
                </a:cxnLst>
                <a:rect l="0" t="0" r="0" b="0"/>
                <a:pathLst>
                  <a:path w="12" h="12">
                    <a:moveTo>
                      <a:pt x="6" y="12"/>
                    </a:moveTo>
                    <a:lnTo>
                      <a:pt x="12" y="6"/>
                    </a:lnTo>
                    <a:lnTo>
                      <a:pt x="12" y="0"/>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9" name="フリーフォーム 118"/>
              <p:cNvSpPr>
                <a:spLocks/>
              </p:cNvSpPr>
              <p:nvPr/>
            </p:nvSpPr>
            <p:spPr bwMode="auto">
              <a:xfrm>
                <a:off x="4330" y="2104"/>
                <a:ext cx="59" cy="35"/>
              </a:xfrm>
              <a:custGeom>
                <a:avLst/>
                <a:gdLst/>
                <a:ahLst/>
                <a:cxnLst>
                  <a:cxn ang="0">
                    <a:pos x="12" y="35"/>
                  </a:cxn>
                  <a:cxn ang="0">
                    <a:pos x="41" y="35"/>
                  </a:cxn>
                  <a:cxn ang="0">
                    <a:pos x="47" y="24"/>
                  </a:cxn>
                  <a:cxn ang="0">
                    <a:pos x="59" y="18"/>
                  </a:cxn>
                  <a:cxn ang="0">
                    <a:pos x="47" y="12"/>
                  </a:cxn>
                  <a:cxn ang="0">
                    <a:pos x="35" y="0"/>
                  </a:cxn>
                  <a:cxn ang="0">
                    <a:pos x="18" y="0"/>
                  </a:cxn>
                  <a:cxn ang="0">
                    <a:pos x="6" y="0"/>
                  </a:cxn>
                  <a:cxn ang="0">
                    <a:pos x="0" y="18"/>
                  </a:cxn>
                  <a:cxn ang="0">
                    <a:pos x="0" y="24"/>
                  </a:cxn>
                  <a:cxn ang="0">
                    <a:pos x="0" y="30"/>
                  </a:cxn>
                  <a:cxn ang="0">
                    <a:pos x="6" y="35"/>
                  </a:cxn>
                  <a:cxn ang="0">
                    <a:pos x="12" y="35"/>
                  </a:cxn>
                </a:cxnLst>
                <a:rect l="0" t="0" r="0" b="0"/>
                <a:pathLst>
                  <a:path w="59" h="35">
                    <a:moveTo>
                      <a:pt x="12" y="35"/>
                    </a:moveTo>
                    <a:lnTo>
                      <a:pt x="41" y="35"/>
                    </a:lnTo>
                    <a:lnTo>
                      <a:pt x="47" y="24"/>
                    </a:lnTo>
                    <a:lnTo>
                      <a:pt x="59" y="18"/>
                    </a:lnTo>
                    <a:lnTo>
                      <a:pt x="47" y="12"/>
                    </a:lnTo>
                    <a:lnTo>
                      <a:pt x="35" y="0"/>
                    </a:lnTo>
                    <a:lnTo>
                      <a:pt x="18" y="0"/>
                    </a:lnTo>
                    <a:lnTo>
                      <a:pt x="6" y="0"/>
                    </a:lnTo>
                    <a:lnTo>
                      <a:pt x="0" y="18"/>
                    </a:lnTo>
                    <a:lnTo>
                      <a:pt x="0" y="24"/>
                    </a:lnTo>
                    <a:lnTo>
                      <a:pt x="0" y="30"/>
                    </a:lnTo>
                    <a:lnTo>
                      <a:pt x="6" y="35"/>
                    </a:lnTo>
                    <a:lnTo>
                      <a:pt x="12"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0" name="フリーフォーム 119"/>
              <p:cNvSpPr>
                <a:spLocks/>
              </p:cNvSpPr>
              <p:nvPr/>
            </p:nvSpPr>
            <p:spPr bwMode="auto">
              <a:xfrm>
                <a:off x="4236" y="1905"/>
                <a:ext cx="112" cy="94"/>
              </a:xfrm>
              <a:custGeom>
                <a:avLst/>
                <a:gdLst/>
                <a:ahLst/>
                <a:cxnLst>
                  <a:cxn ang="0">
                    <a:pos x="71" y="94"/>
                  </a:cxn>
                  <a:cxn ang="0">
                    <a:pos x="88" y="88"/>
                  </a:cxn>
                  <a:cxn ang="0">
                    <a:pos x="100" y="70"/>
                  </a:cxn>
                  <a:cxn ang="0">
                    <a:pos x="112" y="47"/>
                  </a:cxn>
                  <a:cxn ang="0">
                    <a:pos x="112" y="29"/>
                  </a:cxn>
                  <a:cxn ang="0">
                    <a:pos x="106" y="6"/>
                  </a:cxn>
                  <a:cxn ang="0">
                    <a:pos x="88" y="0"/>
                  </a:cxn>
                  <a:cxn ang="0">
                    <a:pos x="65" y="0"/>
                  </a:cxn>
                  <a:cxn ang="0">
                    <a:pos x="47" y="6"/>
                  </a:cxn>
                  <a:cxn ang="0">
                    <a:pos x="29" y="29"/>
                  </a:cxn>
                  <a:cxn ang="0">
                    <a:pos x="12" y="35"/>
                  </a:cxn>
                  <a:cxn ang="0">
                    <a:pos x="6" y="41"/>
                  </a:cxn>
                  <a:cxn ang="0">
                    <a:pos x="0" y="41"/>
                  </a:cxn>
                  <a:cxn ang="0">
                    <a:pos x="0" y="47"/>
                  </a:cxn>
                  <a:cxn ang="0">
                    <a:pos x="6" y="58"/>
                  </a:cxn>
                  <a:cxn ang="0">
                    <a:pos x="12" y="64"/>
                  </a:cxn>
                  <a:cxn ang="0">
                    <a:pos x="35" y="88"/>
                  </a:cxn>
                  <a:cxn ang="0">
                    <a:pos x="47" y="94"/>
                  </a:cxn>
                  <a:cxn ang="0">
                    <a:pos x="65" y="94"/>
                  </a:cxn>
                  <a:cxn ang="0">
                    <a:pos x="71" y="94"/>
                  </a:cxn>
                </a:cxnLst>
                <a:rect l="0" t="0" r="0" b="0"/>
                <a:pathLst>
                  <a:path w="112" h="94">
                    <a:moveTo>
                      <a:pt x="71" y="94"/>
                    </a:moveTo>
                    <a:lnTo>
                      <a:pt x="88" y="88"/>
                    </a:lnTo>
                    <a:lnTo>
                      <a:pt x="100" y="70"/>
                    </a:lnTo>
                    <a:lnTo>
                      <a:pt x="112" y="47"/>
                    </a:lnTo>
                    <a:lnTo>
                      <a:pt x="112" y="29"/>
                    </a:lnTo>
                    <a:lnTo>
                      <a:pt x="106" y="6"/>
                    </a:lnTo>
                    <a:lnTo>
                      <a:pt x="88" y="0"/>
                    </a:lnTo>
                    <a:lnTo>
                      <a:pt x="65" y="0"/>
                    </a:lnTo>
                    <a:lnTo>
                      <a:pt x="47" y="6"/>
                    </a:lnTo>
                    <a:lnTo>
                      <a:pt x="29" y="29"/>
                    </a:lnTo>
                    <a:lnTo>
                      <a:pt x="12" y="35"/>
                    </a:lnTo>
                    <a:lnTo>
                      <a:pt x="6" y="41"/>
                    </a:lnTo>
                    <a:lnTo>
                      <a:pt x="0" y="41"/>
                    </a:lnTo>
                    <a:lnTo>
                      <a:pt x="0" y="47"/>
                    </a:lnTo>
                    <a:lnTo>
                      <a:pt x="6" y="58"/>
                    </a:lnTo>
                    <a:lnTo>
                      <a:pt x="12" y="64"/>
                    </a:lnTo>
                    <a:lnTo>
                      <a:pt x="35" y="88"/>
                    </a:lnTo>
                    <a:lnTo>
                      <a:pt x="47" y="94"/>
                    </a:lnTo>
                    <a:lnTo>
                      <a:pt x="65" y="94"/>
                    </a:lnTo>
                    <a:lnTo>
                      <a:pt x="71" y="9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1" name="フリーフォーム 120"/>
              <p:cNvSpPr>
                <a:spLocks/>
              </p:cNvSpPr>
              <p:nvPr/>
            </p:nvSpPr>
            <p:spPr bwMode="auto">
              <a:xfrm>
                <a:off x="4406" y="1811"/>
                <a:ext cx="82" cy="76"/>
              </a:xfrm>
              <a:custGeom>
                <a:avLst/>
                <a:gdLst/>
                <a:ahLst/>
                <a:cxnLst>
                  <a:cxn ang="0">
                    <a:pos x="59" y="70"/>
                  </a:cxn>
                  <a:cxn ang="0">
                    <a:pos x="77" y="53"/>
                  </a:cxn>
                  <a:cxn ang="0">
                    <a:pos x="82" y="29"/>
                  </a:cxn>
                  <a:cxn ang="0">
                    <a:pos x="77" y="6"/>
                  </a:cxn>
                  <a:cxn ang="0">
                    <a:pos x="65" y="0"/>
                  </a:cxn>
                  <a:cxn ang="0">
                    <a:pos x="59" y="0"/>
                  </a:cxn>
                  <a:cxn ang="0">
                    <a:pos x="35" y="0"/>
                  </a:cxn>
                  <a:cxn ang="0">
                    <a:pos x="18" y="12"/>
                  </a:cxn>
                  <a:cxn ang="0">
                    <a:pos x="12" y="35"/>
                  </a:cxn>
                  <a:cxn ang="0">
                    <a:pos x="0" y="53"/>
                  </a:cxn>
                  <a:cxn ang="0">
                    <a:pos x="12" y="59"/>
                  </a:cxn>
                  <a:cxn ang="0">
                    <a:pos x="18" y="70"/>
                  </a:cxn>
                  <a:cxn ang="0">
                    <a:pos x="35" y="76"/>
                  </a:cxn>
                  <a:cxn ang="0">
                    <a:pos x="53" y="70"/>
                  </a:cxn>
                  <a:cxn ang="0">
                    <a:pos x="59" y="70"/>
                  </a:cxn>
                </a:cxnLst>
                <a:rect l="0" t="0" r="0" b="0"/>
                <a:pathLst>
                  <a:path w="82" h="76">
                    <a:moveTo>
                      <a:pt x="59" y="70"/>
                    </a:moveTo>
                    <a:lnTo>
                      <a:pt x="77" y="53"/>
                    </a:lnTo>
                    <a:lnTo>
                      <a:pt x="82" y="29"/>
                    </a:lnTo>
                    <a:lnTo>
                      <a:pt x="77" y="6"/>
                    </a:lnTo>
                    <a:lnTo>
                      <a:pt x="65" y="0"/>
                    </a:lnTo>
                    <a:lnTo>
                      <a:pt x="59" y="0"/>
                    </a:lnTo>
                    <a:lnTo>
                      <a:pt x="35" y="0"/>
                    </a:lnTo>
                    <a:lnTo>
                      <a:pt x="18" y="12"/>
                    </a:lnTo>
                    <a:lnTo>
                      <a:pt x="12" y="35"/>
                    </a:lnTo>
                    <a:lnTo>
                      <a:pt x="0" y="53"/>
                    </a:lnTo>
                    <a:lnTo>
                      <a:pt x="12" y="59"/>
                    </a:lnTo>
                    <a:lnTo>
                      <a:pt x="18" y="70"/>
                    </a:lnTo>
                    <a:lnTo>
                      <a:pt x="35" y="76"/>
                    </a:lnTo>
                    <a:lnTo>
                      <a:pt x="53" y="70"/>
                    </a:lnTo>
                    <a:lnTo>
                      <a:pt x="59"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2" name="フリーフォーム 121"/>
              <p:cNvSpPr>
                <a:spLocks/>
              </p:cNvSpPr>
              <p:nvPr/>
            </p:nvSpPr>
            <p:spPr bwMode="auto">
              <a:xfrm>
                <a:off x="4529" y="1969"/>
                <a:ext cx="53" cy="53"/>
              </a:xfrm>
              <a:custGeom>
                <a:avLst/>
                <a:gdLst/>
                <a:ahLst/>
                <a:cxnLst>
                  <a:cxn ang="0">
                    <a:pos x="18" y="41"/>
                  </a:cxn>
                  <a:cxn ang="0">
                    <a:pos x="30" y="53"/>
                  </a:cxn>
                  <a:cxn ang="0">
                    <a:pos x="47" y="41"/>
                  </a:cxn>
                  <a:cxn ang="0">
                    <a:pos x="53" y="30"/>
                  </a:cxn>
                  <a:cxn ang="0">
                    <a:pos x="53" y="12"/>
                  </a:cxn>
                  <a:cxn ang="0">
                    <a:pos x="47" y="6"/>
                  </a:cxn>
                  <a:cxn ang="0">
                    <a:pos x="36" y="0"/>
                  </a:cxn>
                  <a:cxn ang="0">
                    <a:pos x="18" y="0"/>
                  </a:cxn>
                  <a:cxn ang="0">
                    <a:pos x="6" y="12"/>
                  </a:cxn>
                  <a:cxn ang="0">
                    <a:pos x="0" y="24"/>
                  </a:cxn>
                  <a:cxn ang="0">
                    <a:pos x="6" y="35"/>
                  </a:cxn>
                  <a:cxn ang="0">
                    <a:pos x="6" y="41"/>
                  </a:cxn>
                  <a:cxn ang="0">
                    <a:pos x="18" y="41"/>
                  </a:cxn>
                </a:cxnLst>
                <a:rect l="0" t="0" r="0" b="0"/>
                <a:pathLst>
                  <a:path w="53" h="53">
                    <a:moveTo>
                      <a:pt x="18" y="41"/>
                    </a:moveTo>
                    <a:lnTo>
                      <a:pt x="30" y="53"/>
                    </a:lnTo>
                    <a:lnTo>
                      <a:pt x="47" y="41"/>
                    </a:lnTo>
                    <a:lnTo>
                      <a:pt x="53" y="30"/>
                    </a:lnTo>
                    <a:lnTo>
                      <a:pt x="53" y="12"/>
                    </a:lnTo>
                    <a:lnTo>
                      <a:pt x="47" y="6"/>
                    </a:lnTo>
                    <a:lnTo>
                      <a:pt x="36" y="0"/>
                    </a:lnTo>
                    <a:lnTo>
                      <a:pt x="18" y="0"/>
                    </a:lnTo>
                    <a:lnTo>
                      <a:pt x="6" y="12"/>
                    </a:lnTo>
                    <a:lnTo>
                      <a:pt x="0" y="24"/>
                    </a:lnTo>
                    <a:lnTo>
                      <a:pt x="6" y="35"/>
                    </a:lnTo>
                    <a:lnTo>
                      <a:pt x="6" y="41"/>
                    </a:lnTo>
                    <a:lnTo>
                      <a:pt x="18"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3" name="フリーフォーム 122"/>
              <p:cNvSpPr>
                <a:spLocks/>
              </p:cNvSpPr>
              <p:nvPr/>
            </p:nvSpPr>
            <p:spPr bwMode="auto">
              <a:xfrm>
                <a:off x="4799" y="2873"/>
                <a:ext cx="36" cy="23"/>
              </a:xfrm>
              <a:custGeom>
                <a:avLst/>
                <a:gdLst/>
                <a:ahLst/>
                <a:cxnLst>
                  <a:cxn ang="0">
                    <a:pos x="30" y="23"/>
                  </a:cxn>
                  <a:cxn ang="0">
                    <a:pos x="36" y="18"/>
                  </a:cxn>
                  <a:cxn ang="0">
                    <a:pos x="36" y="12"/>
                  </a:cxn>
                  <a:cxn ang="0">
                    <a:pos x="30" y="6"/>
                  </a:cxn>
                  <a:cxn ang="0">
                    <a:pos x="12" y="0"/>
                  </a:cxn>
                  <a:cxn ang="0">
                    <a:pos x="6" y="6"/>
                  </a:cxn>
                  <a:cxn ang="0">
                    <a:pos x="0" y="12"/>
                  </a:cxn>
                  <a:cxn ang="0">
                    <a:pos x="6" y="23"/>
                  </a:cxn>
                  <a:cxn ang="0">
                    <a:pos x="12" y="23"/>
                  </a:cxn>
                  <a:cxn ang="0">
                    <a:pos x="18" y="23"/>
                  </a:cxn>
                  <a:cxn ang="0">
                    <a:pos x="30" y="23"/>
                  </a:cxn>
                </a:cxnLst>
                <a:rect l="0" t="0" r="0" b="0"/>
                <a:pathLst>
                  <a:path w="36" h="23">
                    <a:moveTo>
                      <a:pt x="30" y="23"/>
                    </a:moveTo>
                    <a:lnTo>
                      <a:pt x="36" y="18"/>
                    </a:lnTo>
                    <a:lnTo>
                      <a:pt x="36" y="12"/>
                    </a:lnTo>
                    <a:lnTo>
                      <a:pt x="30" y="6"/>
                    </a:lnTo>
                    <a:lnTo>
                      <a:pt x="12" y="0"/>
                    </a:lnTo>
                    <a:lnTo>
                      <a:pt x="6" y="6"/>
                    </a:lnTo>
                    <a:lnTo>
                      <a:pt x="0" y="12"/>
                    </a:lnTo>
                    <a:lnTo>
                      <a:pt x="6" y="23"/>
                    </a:lnTo>
                    <a:lnTo>
                      <a:pt x="12" y="23"/>
                    </a:lnTo>
                    <a:lnTo>
                      <a:pt x="18" y="23"/>
                    </a:lnTo>
                    <a:lnTo>
                      <a:pt x="30"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4" name="フリーフォーム 123"/>
              <p:cNvSpPr>
                <a:spLocks/>
              </p:cNvSpPr>
              <p:nvPr/>
            </p:nvSpPr>
            <p:spPr bwMode="auto">
              <a:xfrm>
                <a:off x="4946" y="2803"/>
                <a:ext cx="123" cy="52"/>
              </a:xfrm>
              <a:custGeom>
                <a:avLst/>
                <a:gdLst/>
                <a:ahLst/>
                <a:cxnLst>
                  <a:cxn ang="0">
                    <a:pos x="76" y="52"/>
                  </a:cxn>
                  <a:cxn ang="0">
                    <a:pos x="94" y="46"/>
                  </a:cxn>
                  <a:cxn ang="0">
                    <a:pos x="111" y="41"/>
                  </a:cxn>
                  <a:cxn ang="0">
                    <a:pos x="123" y="23"/>
                  </a:cxn>
                  <a:cxn ang="0">
                    <a:pos x="123" y="11"/>
                  </a:cxn>
                  <a:cxn ang="0">
                    <a:pos x="117" y="11"/>
                  </a:cxn>
                  <a:cxn ang="0">
                    <a:pos x="94" y="0"/>
                  </a:cxn>
                  <a:cxn ang="0">
                    <a:pos x="76" y="0"/>
                  </a:cxn>
                  <a:cxn ang="0">
                    <a:pos x="59" y="11"/>
                  </a:cxn>
                  <a:cxn ang="0">
                    <a:pos x="47" y="11"/>
                  </a:cxn>
                  <a:cxn ang="0">
                    <a:pos x="23" y="17"/>
                  </a:cxn>
                  <a:cxn ang="0">
                    <a:pos x="12" y="17"/>
                  </a:cxn>
                  <a:cxn ang="0">
                    <a:pos x="0" y="29"/>
                  </a:cxn>
                  <a:cxn ang="0">
                    <a:pos x="0" y="41"/>
                  </a:cxn>
                  <a:cxn ang="0">
                    <a:pos x="12" y="46"/>
                  </a:cxn>
                  <a:cxn ang="0">
                    <a:pos x="18" y="52"/>
                  </a:cxn>
                  <a:cxn ang="0">
                    <a:pos x="29" y="52"/>
                  </a:cxn>
                  <a:cxn ang="0">
                    <a:pos x="53" y="52"/>
                  </a:cxn>
                  <a:cxn ang="0">
                    <a:pos x="70" y="52"/>
                  </a:cxn>
                  <a:cxn ang="0">
                    <a:pos x="76" y="52"/>
                  </a:cxn>
                </a:cxnLst>
                <a:rect l="0" t="0" r="0" b="0"/>
                <a:pathLst>
                  <a:path w="123" h="52">
                    <a:moveTo>
                      <a:pt x="76" y="52"/>
                    </a:moveTo>
                    <a:lnTo>
                      <a:pt x="94" y="46"/>
                    </a:lnTo>
                    <a:lnTo>
                      <a:pt x="111" y="41"/>
                    </a:lnTo>
                    <a:lnTo>
                      <a:pt x="123" y="23"/>
                    </a:lnTo>
                    <a:lnTo>
                      <a:pt x="123" y="11"/>
                    </a:lnTo>
                    <a:lnTo>
                      <a:pt x="117" y="11"/>
                    </a:lnTo>
                    <a:lnTo>
                      <a:pt x="94" y="0"/>
                    </a:lnTo>
                    <a:lnTo>
                      <a:pt x="76" y="0"/>
                    </a:lnTo>
                    <a:lnTo>
                      <a:pt x="59" y="11"/>
                    </a:lnTo>
                    <a:lnTo>
                      <a:pt x="47" y="11"/>
                    </a:lnTo>
                    <a:lnTo>
                      <a:pt x="23" y="17"/>
                    </a:lnTo>
                    <a:lnTo>
                      <a:pt x="12" y="17"/>
                    </a:lnTo>
                    <a:lnTo>
                      <a:pt x="0" y="29"/>
                    </a:lnTo>
                    <a:lnTo>
                      <a:pt x="0" y="41"/>
                    </a:lnTo>
                    <a:lnTo>
                      <a:pt x="12" y="46"/>
                    </a:lnTo>
                    <a:lnTo>
                      <a:pt x="18" y="52"/>
                    </a:lnTo>
                    <a:lnTo>
                      <a:pt x="29" y="52"/>
                    </a:lnTo>
                    <a:lnTo>
                      <a:pt x="53" y="52"/>
                    </a:lnTo>
                    <a:lnTo>
                      <a:pt x="70" y="52"/>
                    </a:lnTo>
                    <a:lnTo>
                      <a:pt x="76" y="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5" name="フリーフォーム 124"/>
              <p:cNvSpPr>
                <a:spLocks/>
              </p:cNvSpPr>
              <p:nvPr/>
            </p:nvSpPr>
            <p:spPr bwMode="auto">
              <a:xfrm>
                <a:off x="5087" y="2668"/>
                <a:ext cx="23" cy="23"/>
              </a:xfrm>
              <a:custGeom>
                <a:avLst/>
                <a:gdLst/>
                <a:ahLst/>
                <a:cxnLst>
                  <a:cxn ang="0">
                    <a:pos x="12" y="23"/>
                  </a:cxn>
                  <a:cxn ang="0">
                    <a:pos x="23" y="17"/>
                  </a:cxn>
                  <a:cxn ang="0">
                    <a:pos x="23" y="5"/>
                  </a:cxn>
                  <a:cxn ang="0">
                    <a:pos x="12" y="0"/>
                  </a:cxn>
                  <a:cxn ang="0">
                    <a:pos x="6" y="0"/>
                  </a:cxn>
                  <a:cxn ang="0">
                    <a:pos x="0" y="5"/>
                  </a:cxn>
                  <a:cxn ang="0">
                    <a:pos x="0" y="17"/>
                  </a:cxn>
                  <a:cxn ang="0">
                    <a:pos x="6" y="23"/>
                  </a:cxn>
                  <a:cxn ang="0">
                    <a:pos x="6" y="23"/>
                  </a:cxn>
                  <a:cxn ang="0">
                    <a:pos x="12" y="23"/>
                  </a:cxn>
                </a:cxnLst>
                <a:rect l="0" t="0" r="0" b="0"/>
                <a:pathLst>
                  <a:path w="23" h="23">
                    <a:moveTo>
                      <a:pt x="12" y="23"/>
                    </a:moveTo>
                    <a:lnTo>
                      <a:pt x="23" y="17"/>
                    </a:lnTo>
                    <a:lnTo>
                      <a:pt x="23" y="5"/>
                    </a:lnTo>
                    <a:lnTo>
                      <a:pt x="12" y="0"/>
                    </a:lnTo>
                    <a:lnTo>
                      <a:pt x="6" y="0"/>
                    </a:lnTo>
                    <a:lnTo>
                      <a:pt x="0" y="5"/>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6" name="フリーフォーム 125"/>
              <p:cNvSpPr>
                <a:spLocks/>
              </p:cNvSpPr>
              <p:nvPr/>
            </p:nvSpPr>
            <p:spPr bwMode="auto">
              <a:xfrm>
                <a:off x="5245" y="2527"/>
                <a:ext cx="94" cy="82"/>
              </a:xfrm>
              <a:custGeom>
                <a:avLst/>
                <a:gdLst/>
                <a:ahLst/>
                <a:cxnLst>
                  <a:cxn ang="0">
                    <a:pos x="53" y="82"/>
                  </a:cxn>
                  <a:cxn ang="0">
                    <a:pos x="65" y="82"/>
                  </a:cxn>
                  <a:cxn ang="0">
                    <a:pos x="76" y="70"/>
                  </a:cxn>
                  <a:cxn ang="0">
                    <a:pos x="88" y="47"/>
                  </a:cxn>
                  <a:cxn ang="0">
                    <a:pos x="94" y="35"/>
                  </a:cxn>
                  <a:cxn ang="0">
                    <a:pos x="88" y="11"/>
                  </a:cxn>
                  <a:cxn ang="0">
                    <a:pos x="76" y="6"/>
                  </a:cxn>
                  <a:cxn ang="0">
                    <a:pos x="59" y="0"/>
                  </a:cxn>
                  <a:cxn ang="0">
                    <a:pos x="24" y="6"/>
                  </a:cxn>
                  <a:cxn ang="0">
                    <a:pos x="0" y="17"/>
                  </a:cxn>
                  <a:cxn ang="0">
                    <a:pos x="0" y="47"/>
                  </a:cxn>
                  <a:cxn ang="0">
                    <a:pos x="6" y="70"/>
                  </a:cxn>
                  <a:cxn ang="0">
                    <a:pos x="30" y="82"/>
                  </a:cxn>
                  <a:cxn ang="0">
                    <a:pos x="41" y="82"/>
                  </a:cxn>
                  <a:cxn ang="0">
                    <a:pos x="53" y="82"/>
                  </a:cxn>
                </a:cxnLst>
                <a:rect l="0" t="0" r="0" b="0"/>
                <a:pathLst>
                  <a:path w="94" h="82">
                    <a:moveTo>
                      <a:pt x="53" y="82"/>
                    </a:moveTo>
                    <a:lnTo>
                      <a:pt x="65" y="82"/>
                    </a:lnTo>
                    <a:lnTo>
                      <a:pt x="76" y="70"/>
                    </a:lnTo>
                    <a:lnTo>
                      <a:pt x="88" y="47"/>
                    </a:lnTo>
                    <a:lnTo>
                      <a:pt x="94" y="35"/>
                    </a:lnTo>
                    <a:lnTo>
                      <a:pt x="88" y="11"/>
                    </a:lnTo>
                    <a:lnTo>
                      <a:pt x="76" y="6"/>
                    </a:lnTo>
                    <a:lnTo>
                      <a:pt x="59" y="0"/>
                    </a:lnTo>
                    <a:lnTo>
                      <a:pt x="24" y="6"/>
                    </a:lnTo>
                    <a:lnTo>
                      <a:pt x="0" y="17"/>
                    </a:lnTo>
                    <a:lnTo>
                      <a:pt x="0" y="47"/>
                    </a:lnTo>
                    <a:lnTo>
                      <a:pt x="6" y="70"/>
                    </a:lnTo>
                    <a:lnTo>
                      <a:pt x="30" y="82"/>
                    </a:lnTo>
                    <a:lnTo>
                      <a:pt x="41" y="82"/>
                    </a:lnTo>
                    <a:lnTo>
                      <a:pt x="53"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7" name="フリーフォーム 126"/>
              <p:cNvSpPr>
                <a:spLocks/>
              </p:cNvSpPr>
              <p:nvPr/>
            </p:nvSpPr>
            <p:spPr bwMode="auto">
              <a:xfrm>
                <a:off x="5527" y="3172"/>
                <a:ext cx="29" cy="30"/>
              </a:xfrm>
              <a:custGeom>
                <a:avLst/>
                <a:gdLst/>
                <a:ahLst/>
                <a:cxnLst>
                  <a:cxn ang="0">
                    <a:pos x="23" y="30"/>
                  </a:cxn>
                  <a:cxn ang="0">
                    <a:pos x="29" y="24"/>
                  </a:cxn>
                  <a:cxn ang="0">
                    <a:pos x="29" y="18"/>
                  </a:cxn>
                  <a:cxn ang="0">
                    <a:pos x="23" y="0"/>
                  </a:cxn>
                  <a:cxn ang="0">
                    <a:pos x="6" y="0"/>
                  </a:cxn>
                  <a:cxn ang="0">
                    <a:pos x="0" y="18"/>
                  </a:cxn>
                  <a:cxn ang="0">
                    <a:pos x="0" y="24"/>
                  </a:cxn>
                  <a:cxn ang="0">
                    <a:pos x="6" y="30"/>
                  </a:cxn>
                  <a:cxn ang="0">
                    <a:pos x="12" y="30"/>
                  </a:cxn>
                  <a:cxn ang="0">
                    <a:pos x="23" y="30"/>
                  </a:cxn>
                </a:cxnLst>
                <a:rect l="0" t="0" r="0" b="0"/>
                <a:pathLst>
                  <a:path w="29" h="30">
                    <a:moveTo>
                      <a:pt x="23" y="30"/>
                    </a:moveTo>
                    <a:lnTo>
                      <a:pt x="29" y="24"/>
                    </a:lnTo>
                    <a:lnTo>
                      <a:pt x="29" y="18"/>
                    </a:lnTo>
                    <a:lnTo>
                      <a:pt x="23" y="0"/>
                    </a:lnTo>
                    <a:lnTo>
                      <a:pt x="6" y="0"/>
                    </a:lnTo>
                    <a:lnTo>
                      <a:pt x="0" y="18"/>
                    </a:lnTo>
                    <a:lnTo>
                      <a:pt x="0" y="24"/>
                    </a:lnTo>
                    <a:lnTo>
                      <a:pt x="6" y="30"/>
                    </a:lnTo>
                    <a:lnTo>
                      <a:pt x="12" y="30"/>
                    </a:lnTo>
                    <a:lnTo>
                      <a:pt x="23"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8" name="フリーフォーム 127"/>
              <p:cNvSpPr>
                <a:spLocks/>
              </p:cNvSpPr>
              <p:nvPr/>
            </p:nvSpPr>
            <p:spPr bwMode="auto">
              <a:xfrm>
                <a:off x="3339" y="1611"/>
                <a:ext cx="269" cy="171"/>
              </a:xfrm>
              <a:custGeom>
                <a:avLst/>
                <a:gdLst/>
                <a:ahLst/>
                <a:cxnLst>
                  <a:cxn ang="0">
                    <a:pos x="29" y="171"/>
                  </a:cxn>
                  <a:cxn ang="0">
                    <a:pos x="52" y="165"/>
                  </a:cxn>
                  <a:cxn ang="0">
                    <a:pos x="76" y="159"/>
                  </a:cxn>
                  <a:cxn ang="0">
                    <a:pos x="111" y="129"/>
                  </a:cxn>
                  <a:cxn ang="0">
                    <a:pos x="129" y="106"/>
                  </a:cxn>
                  <a:cxn ang="0">
                    <a:pos x="146" y="106"/>
                  </a:cxn>
                  <a:cxn ang="0">
                    <a:pos x="187" y="88"/>
                  </a:cxn>
                  <a:cxn ang="0">
                    <a:pos x="234" y="65"/>
                  </a:cxn>
                  <a:cxn ang="0">
                    <a:pos x="252" y="41"/>
                  </a:cxn>
                  <a:cxn ang="0">
                    <a:pos x="264" y="36"/>
                  </a:cxn>
                  <a:cxn ang="0">
                    <a:pos x="269" y="18"/>
                  </a:cxn>
                  <a:cxn ang="0">
                    <a:pos x="246" y="0"/>
                  </a:cxn>
                  <a:cxn ang="0">
                    <a:pos x="240" y="0"/>
                  </a:cxn>
                  <a:cxn ang="0">
                    <a:pos x="234" y="0"/>
                  </a:cxn>
                  <a:cxn ang="0">
                    <a:pos x="211" y="6"/>
                  </a:cxn>
                  <a:cxn ang="0">
                    <a:pos x="199" y="6"/>
                  </a:cxn>
                  <a:cxn ang="0">
                    <a:pos x="176" y="0"/>
                  </a:cxn>
                  <a:cxn ang="0">
                    <a:pos x="146" y="6"/>
                  </a:cxn>
                  <a:cxn ang="0">
                    <a:pos x="117" y="24"/>
                  </a:cxn>
                  <a:cxn ang="0">
                    <a:pos x="88" y="47"/>
                  </a:cxn>
                  <a:cxn ang="0">
                    <a:pos x="82" y="65"/>
                  </a:cxn>
                  <a:cxn ang="0">
                    <a:pos x="58" y="65"/>
                  </a:cxn>
                  <a:cxn ang="0">
                    <a:pos x="23" y="88"/>
                  </a:cxn>
                  <a:cxn ang="0">
                    <a:pos x="11" y="112"/>
                  </a:cxn>
                  <a:cxn ang="0">
                    <a:pos x="0" y="129"/>
                  </a:cxn>
                  <a:cxn ang="0">
                    <a:pos x="11" y="159"/>
                  </a:cxn>
                  <a:cxn ang="0">
                    <a:pos x="23" y="171"/>
                  </a:cxn>
                  <a:cxn ang="0">
                    <a:pos x="29" y="171"/>
                  </a:cxn>
                </a:cxnLst>
                <a:rect l="0" t="0" r="0" b="0"/>
                <a:pathLst>
                  <a:path w="269" h="171">
                    <a:moveTo>
                      <a:pt x="29" y="171"/>
                    </a:moveTo>
                    <a:lnTo>
                      <a:pt x="52" y="165"/>
                    </a:lnTo>
                    <a:lnTo>
                      <a:pt x="76" y="159"/>
                    </a:lnTo>
                    <a:lnTo>
                      <a:pt x="111" y="129"/>
                    </a:lnTo>
                    <a:lnTo>
                      <a:pt x="129" y="106"/>
                    </a:lnTo>
                    <a:lnTo>
                      <a:pt x="146" y="106"/>
                    </a:lnTo>
                    <a:lnTo>
                      <a:pt x="187" y="88"/>
                    </a:lnTo>
                    <a:lnTo>
                      <a:pt x="234" y="65"/>
                    </a:lnTo>
                    <a:lnTo>
                      <a:pt x="252" y="41"/>
                    </a:lnTo>
                    <a:lnTo>
                      <a:pt x="264" y="36"/>
                    </a:lnTo>
                    <a:lnTo>
                      <a:pt x="269" y="18"/>
                    </a:lnTo>
                    <a:lnTo>
                      <a:pt x="246" y="0"/>
                    </a:lnTo>
                    <a:lnTo>
                      <a:pt x="240" y="0"/>
                    </a:lnTo>
                    <a:lnTo>
                      <a:pt x="234" y="0"/>
                    </a:lnTo>
                    <a:lnTo>
                      <a:pt x="211" y="6"/>
                    </a:lnTo>
                    <a:lnTo>
                      <a:pt x="199" y="6"/>
                    </a:lnTo>
                    <a:lnTo>
                      <a:pt x="176" y="0"/>
                    </a:lnTo>
                    <a:lnTo>
                      <a:pt x="146" y="6"/>
                    </a:lnTo>
                    <a:lnTo>
                      <a:pt x="117" y="24"/>
                    </a:lnTo>
                    <a:lnTo>
                      <a:pt x="88" y="47"/>
                    </a:lnTo>
                    <a:lnTo>
                      <a:pt x="82" y="65"/>
                    </a:lnTo>
                    <a:lnTo>
                      <a:pt x="58" y="65"/>
                    </a:lnTo>
                    <a:lnTo>
                      <a:pt x="23" y="88"/>
                    </a:lnTo>
                    <a:lnTo>
                      <a:pt x="11" y="112"/>
                    </a:lnTo>
                    <a:lnTo>
                      <a:pt x="0" y="129"/>
                    </a:lnTo>
                    <a:lnTo>
                      <a:pt x="11" y="159"/>
                    </a:lnTo>
                    <a:lnTo>
                      <a:pt x="23" y="171"/>
                    </a:lnTo>
                    <a:lnTo>
                      <a:pt x="29" y="17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9" name="フリーフォーム 128"/>
              <p:cNvSpPr>
                <a:spLocks/>
              </p:cNvSpPr>
              <p:nvPr/>
            </p:nvSpPr>
            <p:spPr bwMode="auto">
              <a:xfrm>
                <a:off x="3591" y="1535"/>
                <a:ext cx="64" cy="59"/>
              </a:xfrm>
              <a:custGeom>
                <a:avLst/>
                <a:gdLst/>
                <a:ahLst/>
                <a:cxnLst>
                  <a:cxn ang="0">
                    <a:pos x="23" y="59"/>
                  </a:cxn>
                  <a:cxn ang="0">
                    <a:pos x="35" y="53"/>
                  </a:cxn>
                  <a:cxn ang="0">
                    <a:pos x="58" y="29"/>
                  </a:cxn>
                  <a:cxn ang="0">
                    <a:pos x="64" y="18"/>
                  </a:cxn>
                  <a:cxn ang="0">
                    <a:pos x="58" y="6"/>
                  </a:cxn>
                  <a:cxn ang="0">
                    <a:pos x="53" y="0"/>
                  </a:cxn>
                  <a:cxn ang="0">
                    <a:pos x="17" y="18"/>
                  </a:cxn>
                  <a:cxn ang="0">
                    <a:pos x="12" y="29"/>
                  </a:cxn>
                  <a:cxn ang="0">
                    <a:pos x="0" y="47"/>
                  </a:cxn>
                  <a:cxn ang="0">
                    <a:pos x="0" y="59"/>
                  </a:cxn>
                  <a:cxn ang="0">
                    <a:pos x="17" y="59"/>
                  </a:cxn>
                  <a:cxn ang="0">
                    <a:pos x="23" y="59"/>
                  </a:cxn>
                </a:cxnLst>
                <a:rect l="0" t="0" r="0" b="0"/>
                <a:pathLst>
                  <a:path w="64" h="59">
                    <a:moveTo>
                      <a:pt x="23" y="59"/>
                    </a:moveTo>
                    <a:lnTo>
                      <a:pt x="35" y="53"/>
                    </a:lnTo>
                    <a:lnTo>
                      <a:pt x="58" y="29"/>
                    </a:lnTo>
                    <a:lnTo>
                      <a:pt x="64" y="18"/>
                    </a:lnTo>
                    <a:lnTo>
                      <a:pt x="58" y="6"/>
                    </a:lnTo>
                    <a:lnTo>
                      <a:pt x="53" y="0"/>
                    </a:lnTo>
                    <a:lnTo>
                      <a:pt x="17" y="18"/>
                    </a:lnTo>
                    <a:lnTo>
                      <a:pt x="12" y="29"/>
                    </a:lnTo>
                    <a:lnTo>
                      <a:pt x="0" y="47"/>
                    </a:lnTo>
                    <a:lnTo>
                      <a:pt x="0" y="59"/>
                    </a:lnTo>
                    <a:lnTo>
                      <a:pt x="17" y="59"/>
                    </a:lnTo>
                    <a:lnTo>
                      <a:pt x="23"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0" name="フリーフォーム 129"/>
              <p:cNvSpPr>
                <a:spLocks/>
              </p:cNvSpPr>
              <p:nvPr/>
            </p:nvSpPr>
            <p:spPr bwMode="auto">
              <a:xfrm>
                <a:off x="3749" y="1770"/>
                <a:ext cx="53" cy="47"/>
              </a:xfrm>
              <a:custGeom>
                <a:avLst/>
                <a:gdLst/>
                <a:ahLst/>
                <a:cxnLst>
                  <a:cxn ang="0">
                    <a:pos x="18" y="47"/>
                  </a:cxn>
                  <a:cxn ang="0">
                    <a:pos x="47" y="41"/>
                  </a:cxn>
                  <a:cxn ang="0">
                    <a:pos x="53" y="35"/>
                  </a:cxn>
                  <a:cxn ang="0">
                    <a:pos x="53" y="17"/>
                  </a:cxn>
                  <a:cxn ang="0">
                    <a:pos x="41" y="6"/>
                  </a:cxn>
                  <a:cxn ang="0">
                    <a:pos x="30" y="0"/>
                  </a:cxn>
                  <a:cxn ang="0">
                    <a:pos x="18" y="6"/>
                  </a:cxn>
                  <a:cxn ang="0">
                    <a:pos x="12" y="12"/>
                  </a:cxn>
                  <a:cxn ang="0">
                    <a:pos x="0" y="23"/>
                  </a:cxn>
                  <a:cxn ang="0">
                    <a:pos x="0" y="35"/>
                  </a:cxn>
                  <a:cxn ang="0">
                    <a:pos x="12" y="47"/>
                  </a:cxn>
                  <a:cxn ang="0">
                    <a:pos x="12" y="47"/>
                  </a:cxn>
                  <a:cxn ang="0">
                    <a:pos x="18" y="47"/>
                  </a:cxn>
                </a:cxnLst>
                <a:rect l="0" t="0" r="0" b="0"/>
                <a:pathLst>
                  <a:path w="53" h="47">
                    <a:moveTo>
                      <a:pt x="18" y="47"/>
                    </a:moveTo>
                    <a:lnTo>
                      <a:pt x="47" y="41"/>
                    </a:lnTo>
                    <a:lnTo>
                      <a:pt x="53" y="35"/>
                    </a:lnTo>
                    <a:lnTo>
                      <a:pt x="53" y="17"/>
                    </a:lnTo>
                    <a:lnTo>
                      <a:pt x="41" y="6"/>
                    </a:lnTo>
                    <a:lnTo>
                      <a:pt x="30" y="0"/>
                    </a:lnTo>
                    <a:lnTo>
                      <a:pt x="18" y="6"/>
                    </a:lnTo>
                    <a:lnTo>
                      <a:pt x="12" y="12"/>
                    </a:lnTo>
                    <a:lnTo>
                      <a:pt x="0" y="23"/>
                    </a:lnTo>
                    <a:lnTo>
                      <a:pt x="0" y="35"/>
                    </a:lnTo>
                    <a:lnTo>
                      <a:pt x="12" y="47"/>
                    </a:lnTo>
                    <a:lnTo>
                      <a:pt x="12" y="47"/>
                    </a:lnTo>
                    <a:lnTo>
                      <a:pt x="18"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1" name="フリーフォーム 130"/>
              <p:cNvSpPr>
                <a:spLocks/>
              </p:cNvSpPr>
              <p:nvPr/>
            </p:nvSpPr>
            <p:spPr bwMode="auto">
              <a:xfrm>
                <a:off x="3368" y="1394"/>
                <a:ext cx="59" cy="47"/>
              </a:xfrm>
              <a:custGeom>
                <a:avLst/>
                <a:gdLst/>
                <a:ahLst/>
                <a:cxnLst>
                  <a:cxn ang="0">
                    <a:pos x="35" y="47"/>
                  </a:cxn>
                  <a:cxn ang="0">
                    <a:pos x="53" y="41"/>
                  </a:cxn>
                  <a:cxn ang="0">
                    <a:pos x="59" y="30"/>
                  </a:cxn>
                  <a:cxn ang="0">
                    <a:pos x="53" y="12"/>
                  </a:cxn>
                  <a:cxn ang="0">
                    <a:pos x="47" y="0"/>
                  </a:cxn>
                  <a:cxn ang="0">
                    <a:pos x="29" y="0"/>
                  </a:cxn>
                  <a:cxn ang="0">
                    <a:pos x="17" y="6"/>
                  </a:cxn>
                  <a:cxn ang="0">
                    <a:pos x="0" y="35"/>
                  </a:cxn>
                  <a:cxn ang="0">
                    <a:pos x="6" y="41"/>
                  </a:cxn>
                  <a:cxn ang="0">
                    <a:pos x="17" y="47"/>
                  </a:cxn>
                  <a:cxn ang="0">
                    <a:pos x="23" y="47"/>
                  </a:cxn>
                  <a:cxn ang="0">
                    <a:pos x="29" y="47"/>
                  </a:cxn>
                  <a:cxn ang="0">
                    <a:pos x="35" y="47"/>
                  </a:cxn>
                </a:cxnLst>
                <a:rect l="0" t="0" r="0" b="0"/>
                <a:pathLst>
                  <a:path w="59" h="47">
                    <a:moveTo>
                      <a:pt x="35" y="47"/>
                    </a:moveTo>
                    <a:lnTo>
                      <a:pt x="53" y="41"/>
                    </a:lnTo>
                    <a:lnTo>
                      <a:pt x="59" y="30"/>
                    </a:lnTo>
                    <a:lnTo>
                      <a:pt x="53" y="12"/>
                    </a:lnTo>
                    <a:lnTo>
                      <a:pt x="47" y="0"/>
                    </a:lnTo>
                    <a:lnTo>
                      <a:pt x="29" y="0"/>
                    </a:lnTo>
                    <a:lnTo>
                      <a:pt x="17" y="6"/>
                    </a:lnTo>
                    <a:lnTo>
                      <a:pt x="0" y="35"/>
                    </a:lnTo>
                    <a:lnTo>
                      <a:pt x="6" y="41"/>
                    </a:lnTo>
                    <a:lnTo>
                      <a:pt x="17" y="47"/>
                    </a:lnTo>
                    <a:lnTo>
                      <a:pt x="23" y="47"/>
                    </a:lnTo>
                    <a:lnTo>
                      <a:pt x="29" y="47"/>
                    </a:lnTo>
                    <a:lnTo>
                      <a:pt x="35"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2" name="フリーフォーム 131"/>
              <p:cNvSpPr>
                <a:spLocks/>
              </p:cNvSpPr>
              <p:nvPr/>
            </p:nvSpPr>
            <p:spPr bwMode="auto">
              <a:xfrm>
                <a:off x="3403" y="1195"/>
                <a:ext cx="24" cy="29"/>
              </a:xfrm>
              <a:custGeom>
                <a:avLst/>
                <a:gdLst/>
                <a:ahLst/>
                <a:cxnLst>
                  <a:cxn ang="0">
                    <a:pos x="18" y="29"/>
                  </a:cxn>
                  <a:cxn ang="0">
                    <a:pos x="24" y="17"/>
                  </a:cxn>
                  <a:cxn ang="0">
                    <a:pos x="24" y="11"/>
                  </a:cxn>
                  <a:cxn ang="0">
                    <a:pos x="18" y="0"/>
                  </a:cxn>
                  <a:cxn ang="0">
                    <a:pos x="0" y="0"/>
                  </a:cxn>
                  <a:cxn ang="0">
                    <a:pos x="0" y="11"/>
                  </a:cxn>
                  <a:cxn ang="0">
                    <a:pos x="0" y="29"/>
                  </a:cxn>
                  <a:cxn ang="0">
                    <a:pos x="12" y="29"/>
                  </a:cxn>
                  <a:cxn ang="0">
                    <a:pos x="12" y="29"/>
                  </a:cxn>
                  <a:cxn ang="0">
                    <a:pos x="18" y="29"/>
                  </a:cxn>
                </a:cxnLst>
                <a:rect l="0" t="0" r="0" b="0"/>
                <a:pathLst>
                  <a:path w="24" h="29">
                    <a:moveTo>
                      <a:pt x="18" y="29"/>
                    </a:moveTo>
                    <a:lnTo>
                      <a:pt x="24" y="17"/>
                    </a:lnTo>
                    <a:lnTo>
                      <a:pt x="24" y="11"/>
                    </a:lnTo>
                    <a:lnTo>
                      <a:pt x="18" y="0"/>
                    </a:lnTo>
                    <a:lnTo>
                      <a:pt x="0" y="0"/>
                    </a:lnTo>
                    <a:lnTo>
                      <a:pt x="0" y="11"/>
                    </a:lnTo>
                    <a:lnTo>
                      <a:pt x="0" y="29"/>
                    </a:lnTo>
                    <a:lnTo>
                      <a:pt x="12" y="29"/>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3" name="フリーフォーム 132"/>
              <p:cNvSpPr>
                <a:spLocks/>
              </p:cNvSpPr>
              <p:nvPr/>
            </p:nvSpPr>
            <p:spPr bwMode="auto">
              <a:xfrm>
                <a:off x="3608" y="1124"/>
                <a:ext cx="47" cy="53"/>
              </a:xfrm>
              <a:custGeom>
                <a:avLst/>
                <a:gdLst/>
                <a:ahLst/>
                <a:cxnLst>
                  <a:cxn ang="0">
                    <a:pos x="36" y="53"/>
                  </a:cxn>
                  <a:cxn ang="0">
                    <a:pos x="47" y="47"/>
                  </a:cxn>
                  <a:cxn ang="0">
                    <a:pos x="47" y="30"/>
                  </a:cxn>
                  <a:cxn ang="0">
                    <a:pos x="41" y="18"/>
                  </a:cxn>
                  <a:cxn ang="0">
                    <a:pos x="30" y="0"/>
                  </a:cxn>
                  <a:cxn ang="0">
                    <a:pos x="12" y="0"/>
                  </a:cxn>
                  <a:cxn ang="0">
                    <a:pos x="6" y="6"/>
                  </a:cxn>
                  <a:cxn ang="0">
                    <a:pos x="0" y="18"/>
                  </a:cxn>
                  <a:cxn ang="0">
                    <a:pos x="0" y="30"/>
                  </a:cxn>
                  <a:cxn ang="0">
                    <a:pos x="12" y="47"/>
                  </a:cxn>
                  <a:cxn ang="0">
                    <a:pos x="18" y="53"/>
                  </a:cxn>
                  <a:cxn ang="0">
                    <a:pos x="30" y="53"/>
                  </a:cxn>
                  <a:cxn ang="0">
                    <a:pos x="36" y="53"/>
                  </a:cxn>
                </a:cxnLst>
                <a:rect l="0" t="0" r="0" b="0"/>
                <a:pathLst>
                  <a:path w="47" h="53">
                    <a:moveTo>
                      <a:pt x="36" y="53"/>
                    </a:moveTo>
                    <a:lnTo>
                      <a:pt x="47" y="47"/>
                    </a:lnTo>
                    <a:lnTo>
                      <a:pt x="47" y="30"/>
                    </a:lnTo>
                    <a:lnTo>
                      <a:pt x="41" y="18"/>
                    </a:lnTo>
                    <a:lnTo>
                      <a:pt x="30" y="0"/>
                    </a:lnTo>
                    <a:lnTo>
                      <a:pt x="12" y="0"/>
                    </a:lnTo>
                    <a:lnTo>
                      <a:pt x="6" y="6"/>
                    </a:lnTo>
                    <a:lnTo>
                      <a:pt x="0" y="18"/>
                    </a:lnTo>
                    <a:lnTo>
                      <a:pt x="0" y="30"/>
                    </a:lnTo>
                    <a:lnTo>
                      <a:pt x="12" y="47"/>
                    </a:lnTo>
                    <a:lnTo>
                      <a:pt x="18" y="53"/>
                    </a:lnTo>
                    <a:lnTo>
                      <a:pt x="30" y="53"/>
                    </a:lnTo>
                    <a:lnTo>
                      <a:pt x="36"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4" name="フリーフォーム 133"/>
              <p:cNvSpPr>
                <a:spLocks/>
              </p:cNvSpPr>
              <p:nvPr/>
            </p:nvSpPr>
            <p:spPr bwMode="auto">
              <a:xfrm>
                <a:off x="3749" y="995"/>
                <a:ext cx="47" cy="41"/>
              </a:xfrm>
              <a:custGeom>
                <a:avLst/>
                <a:gdLst/>
                <a:ahLst/>
                <a:cxnLst>
                  <a:cxn ang="0">
                    <a:pos x="30" y="41"/>
                  </a:cxn>
                  <a:cxn ang="0">
                    <a:pos x="47" y="35"/>
                  </a:cxn>
                  <a:cxn ang="0">
                    <a:pos x="47" y="30"/>
                  </a:cxn>
                  <a:cxn ang="0">
                    <a:pos x="47" y="18"/>
                  </a:cxn>
                  <a:cxn ang="0">
                    <a:pos x="41" y="0"/>
                  </a:cxn>
                  <a:cxn ang="0">
                    <a:pos x="24" y="0"/>
                  </a:cxn>
                  <a:cxn ang="0">
                    <a:pos x="18" y="0"/>
                  </a:cxn>
                  <a:cxn ang="0">
                    <a:pos x="0" y="18"/>
                  </a:cxn>
                  <a:cxn ang="0">
                    <a:pos x="0" y="30"/>
                  </a:cxn>
                  <a:cxn ang="0">
                    <a:pos x="12" y="41"/>
                  </a:cxn>
                  <a:cxn ang="0">
                    <a:pos x="24" y="41"/>
                  </a:cxn>
                  <a:cxn ang="0">
                    <a:pos x="24" y="41"/>
                  </a:cxn>
                  <a:cxn ang="0">
                    <a:pos x="30" y="41"/>
                  </a:cxn>
                </a:cxnLst>
                <a:rect l="0" t="0" r="0" b="0"/>
                <a:pathLst>
                  <a:path w="47" h="41">
                    <a:moveTo>
                      <a:pt x="30" y="41"/>
                    </a:moveTo>
                    <a:lnTo>
                      <a:pt x="47" y="35"/>
                    </a:lnTo>
                    <a:lnTo>
                      <a:pt x="47" y="30"/>
                    </a:lnTo>
                    <a:lnTo>
                      <a:pt x="47" y="18"/>
                    </a:lnTo>
                    <a:lnTo>
                      <a:pt x="41" y="0"/>
                    </a:lnTo>
                    <a:lnTo>
                      <a:pt x="24" y="0"/>
                    </a:lnTo>
                    <a:lnTo>
                      <a:pt x="18" y="0"/>
                    </a:lnTo>
                    <a:lnTo>
                      <a:pt x="0" y="18"/>
                    </a:lnTo>
                    <a:lnTo>
                      <a:pt x="0" y="30"/>
                    </a:lnTo>
                    <a:lnTo>
                      <a:pt x="12" y="41"/>
                    </a:lnTo>
                    <a:lnTo>
                      <a:pt x="24" y="41"/>
                    </a:lnTo>
                    <a:lnTo>
                      <a:pt x="24" y="41"/>
                    </a:lnTo>
                    <a:lnTo>
                      <a:pt x="30"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5" name="フリーフォーム 134"/>
              <p:cNvSpPr>
                <a:spLocks/>
              </p:cNvSpPr>
              <p:nvPr/>
            </p:nvSpPr>
            <p:spPr bwMode="auto">
              <a:xfrm>
                <a:off x="3696" y="1113"/>
                <a:ext cx="24" cy="29"/>
              </a:xfrm>
              <a:custGeom>
                <a:avLst/>
                <a:gdLst/>
                <a:ahLst/>
                <a:cxnLst>
                  <a:cxn ang="0">
                    <a:pos x="12" y="29"/>
                  </a:cxn>
                  <a:cxn ang="0">
                    <a:pos x="18" y="17"/>
                  </a:cxn>
                  <a:cxn ang="0">
                    <a:pos x="24" y="11"/>
                  </a:cxn>
                  <a:cxn ang="0">
                    <a:pos x="24" y="5"/>
                  </a:cxn>
                  <a:cxn ang="0">
                    <a:pos x="12" y="0"/>
                  </a:cxn>
                  <a:cxn ang="0">
                    <a:pos x="6" y="0"/>
                  </a:cxn>
                  <a:cxn ang="0">
                    <a:pos x="0" y="11"/>
                  </a:cxn>
                  <a:cxn ang="0">
                    <a:pos x="6" y="17"/>
                  </a:cxn>
                  <a:cxn ang="0">
                    <a:pos x="6" y="29"/>
                  </a:cxn>
                  <a:cxn ang="0">
                    <a:pos x="12" y="29"/>
                  </a:cxn>
                </a:cxnLst>
                <a:rect l="0" t="0" r="0" b="0"/>
                <a:pathLst>
                  <a:path w="24" h="29">
                    <a:moveTo>
                      <a:pt x="12" y="29"/>
                    </a:moveTo>
                    <a:lnTo>
                      <a:pt x="18" y="17"/>
                    </a:lnTo>
                    <a:lnTo>
                      <a:pt x="24" y="11"/>
                    </a:lnTo>
                    <a:lnTo>
                      <a:pt x="24" y="5"/>
                    </a:lnTo>
                    <a:lnTo>
                      <a:pt x="12" y="0"/>
                    </a:lnTo>
                    <a:lnTo>
                      <a:pt x="6" y="0"/>
                    </a:lnTo>
                    <a:lnTo>
                      <a:pt x="0" y="11"/>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6" name="フリーフォーム 135"/>
              <p:cNvSpPr>
                <a:spLocks/>
              </p:cNvSpPr>
              <p:nvPr/>
            </p:nvSpPr>
            <p:spPr bwMode="auto">
              <a:xfrm>
                <a:off x="4054" y="1253"/>
                <a:ext cx="123" cy="112"/>
              </a:xfrm>
              <a:custGeom>
                <a:avLst/>
                <a:gdLst/>
                <a:ahLst/>
                <a:cxnLst>
                  <a:cxn ang="0">
                    <a:pos x="65" y="112"/>
                  </a:cxn>
                  <a:cxn ang="0">
                    <a:pos x="88" y="106"/>
                  </a:cxn>
                  <a:cxn ang="0">
                    <a:pos x="100" y="94"/>
                  </a:cxn>
                  <a:cxn ang="0">
                    <a:pos x="118" y="77"/>
                  </a:cxn>
                  <a:cxn ang="0">
                    <a:pos x="123" y="53"/>
                  </a:cxn>
                  <a:cxn ang="0">
                    <a:pos x="118" y="36"/>
                  </a:cxn>
                  <a:cxn ang="0">
                    <a:pos x="106" y="18"/>
                  </a:cxn>
                  <a:cxn ang="0">
                    <a:pos x="94" y="0"/>
                  </a:cxn>
                  <a:cxn ang="0">
                    <a:pos x="65" y="0"/>
                  </a:cxn>
                  <a:cxn ang="0">
                    <a:pos x="41" y="18"/>
                  </a:cxn>
                  <a:cxn ang="0">
                    <a:pos x="24" y="30"/>
                  </a:cxn>
                  <a:cxn ang="0">
                    <a:pos x="6" y="47"/>
                  </a:cxn>
                  <a:cxn ang="0">
                    <a:pos x="0" y="65"/>
                  </a:cxn>
                  <a:cxn ang="0">
                    <a:pos x="6" y="88"/>
                  </a:cxn>
                  <a:cxn ang="0">
                    <a:pos x="12" y="106"/>
                  </a:cxn>
                  <a:cxn ang="0">
                    <a:pos x="35" y="112"/>
                  </a:cxn>
                  <a:cxn ang="0">
                    <a:pos x="59" y="112"/>
                  </a:cxn>
                  <a:cxn ang="0">
                    <a:pos x="65" y="112"/>
                  </a:cxn>
                </a:cxnLst>
                <a:rect l="0" t="0" r="0" b="0"/>
                <a:pathLst>
                  <a:path w="123" h="112">
                    <a:moveTo>
                      <a:pt x="65" y="112"/>
                    </a:moveTo>
                    <a:lnTo>
                      <a:pt x="88" y="106"/>
                    </a:lnTo>
                    <a:lnTo>
                      <a:pt x="100" y="94"/>
                    </a:lnTo>
                    <a:lnTo>
                      <a:pt x="118" y="77"/>
                    </a:lnTo>
                    <a:lnTo>
                      <a:pt x="123" y="53"/>
                    </a:lnTo>
                    <a:lnTo>
                      <a:pt x="118" y="36"/>
                    </a:lnTo>
                    <a:lnTo>
                      <a:pt x="106" y="18"/>
                    </a:lnTo>
                    <a:lnTo>
                      <a:pt x="94" y="0"/>
                    </a:lnTo>
                    <a:lnTo>
                      <a:pt x="65" y="0"/>
                    </a:lnTo>
                    <a:lnTo>
                      <a:pt x="41" y="18"/>
                    </a:lnTo>
                    <a:lnTo>
                      <a:pt x="24" y="30"/>
                    </a:lnTo>
                    <a:lnTo>
                      <a:pt x="6" y="47"/>
                    </a:lnTo>
                    <a:lnTo>
                      <a:pt x="0" y="65"/>
                    </a:lnTo>
                    <a:lnTo>
                      <a:pt x="6" y="88"/>
                    </a:lnTo>
                    <a:lnTo>
                      <a:pt x="12" y="106"/>
                    </a:lnTo>
                    <a:lnTo>
                      <a:pt x="35" y="112"/>
                    </a:lnTo>
                    <a:lnTo>
                      <a:pt x="59" y="112"/>
                    </a:lnTo>
                    <a:lnTo>
                      <a:pt x="65" y="1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7" name="フリーフォーム 136"/>
              <p:cNvSpPr>
                <a:spLocks/>
              </p:cNvSpPr>
              <p:nvPr/>
            </p:nvSpPr>
            <p:spPr bwMode="auto">
              <a:xfrm>
                <a:off x="4207" y="1206"/>
                <a:ext cx="94" cy="106"/>
              </a:xfrm>
              <a:custGeom>
                <a:avLst/>
                <a:gdLst/>
                <a:ahLst/>
                <a:cxnLst>
                  <a:cxn ang="0">
                    <a:pos x="47" y="106"/>
                  </a:cxn>
                  <a:cxn ang="0">
                    <a:pos x="64" y="100"/>
                  </a:cxn>
                  <a:cxn ang="0">
                    <a:pos x="76" y="83"/>
                  </a:cxn>
                  <a:cxn ang="0">
                    <a:pos x="94" y="71"/>
                  </a:cxn>
                  <a:cxn ang="0">
                    <a:pos x="88" y="42"/>
                  </a:cxn>
                  <a:cxn ang="0">
                    <a:pos x="70" y="12"/>
                  </a:cxn>
                  <a:cxn ang="0">
                    <a:pos x="58" y="6"/>
                  </a:cxn>
                  <a:cxn ang="0">
                    <a:pos x="41" y="0"/>
                  </a:cxn>
                  <a:cxn ang="0">
                    <a:pos x="35" y="6"/>
                  </a:cxn>
                  <a:cxn ang="0">
                    <a:pos x="23" y="12"/>
                  </a:cxn>
                  <a:cxn ang="0">
                    <a:pos x="6" y="30"/>
                  </a:cxn>
                  <a:cxn ang="0">
                    <a:pos x="0" y="47"/>
                  </a:cxn>
                  <a:cxn ang="0">
                    <a:pos x="0" y="77"/>
                  </a:cxn>
                  <a:cxn ang="0">
                    <a:pos x="12" y="94"/>
                  </a:cxn>
                  <a:cxn ang="0">
                    <a:pos x="29" y="100"/>
                  </a:cxn>
                  <a:cxn ang="0">
                    <a:pos x="35" y="106"/>
                  </a:cxn>
                  <a:cxn ang="0">
                    <a:pos x="41" y="106"/>
                  </a:cxn>
                  <a:cxn ang="0">
                    <a:pos x="47" y="106"/>
                  </a:cxn>
                </a:cxnLst>
                <a:rect l="0" t="0" r="0" b="0"/>
                <a:pathLst>
                  <a:path w="94" h="106">
                    <a:moveTo>
                      <a:pt x="47" y="106"/>
                    </a:moveTo>
                    <a:lnTo>
                      <a:pt x="64" y="100"/>
                    </a:lnTo>
                    <a:lnTo>
                      <a:pt x="76" y="83"/>
                    </a:lnTo>
                    <a:lnTo>
                      <a:pt x="94" y="71"/>
                    </a:lnTo>
                    <a:lnTo>
                      <a:pt x="88" y="42"/>
                    </a:lnTo>
                    <a:lnTo>
                      <a:pt x="70" y="12"/>
                    </a:lnTo>
                    <a:lnTo>
                      <a:pt x="58" y="6"/>
                    </a:lnTo>
                    <a:lnTo>
                      <a:pt x="41" y="0"/>
                    </a:lnTo>
                    <a:lnTo>
                      <a:pt x="35" y="6"/>
                    </a:lnTo>
                    <a:lnTo>
                      <a:pt x="23" y="12"/>
                    </a:lnTo>
                    <a:lnTo>
                      <a:pt x="6" y="30"/>
                    </a:lnTo>
                    <a:lnTo>
                      <a:pt x="0" y="47"/>
                    </a:lnTo>
                    <a:lnTo>
                      <a:pt x="0" y="77"/>
                    </a:lnTo>
                    <a:lnTo>
                      <a:pt x="12" y="94"/>
                    </a:lnTo>
                    <a:lnTo>
                      <a:pt x="29" y="100"/>
                    </a:lnTo>
                    <a:lnTo>
                      <a:pt x="35" y="106"/>
                    </a:lnTo>
                    <a:lnTo>
                      <a:pt x="41" y="106"/>
                    </a:lnTo>
                    <a:lnTo>
                      <a:pt x="47" y="10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8" name="フリーフォーム 137"/>
              <p:cNvSpPr>
                <a:spLocks/>
              </p:cNvSpPr>
              <p:nvPr/>
            </p:nvSpPr>
            <p:spPr bwMode="auto">
              <a:xfrm>
                <a:off x="3949" y="1594"/>
                <a:ext cx="105" cy="53"/>
              </a:xfrm>
              <a:custGeom>
                <a:avLst/>
                <a:gdLst/>
                <a:ahLst/>
                <a:cxnLst>
                  <a:cxn ang="0">
                    <a:pos x="105" y="29"/>
                  </a:cxn>
                  <a:cxn ang="0">
                    <a:pos x="105" y="23"/>
                  </a:cxn>
                  <a:cxn ang="0">
                    <a:pos x="99" y="17"/>
                  </a:cxn>
                  <a:cxn ang="0">
                    <a:pos x="70" y="6"/>
                  </a:cxn>
                  <a:cxn ang="0">
                    <a:pos x="47" y="0"/>
                  </a:cxn>
                  <a:cxn ang="0">
                    <a:pos x="17" y="0"/>
                  </a:cxn>
                  <a:cxn ang="0">
                    <a:pos x="0" y="17"/>
                  </a:cxn>
                  <a:cxn ang="0">
                    <a:pos x="0" y="29"/>
                  </a:cxn>
                  <a:cxn ang="0">
                    <a:pos x="11" y="41"/>
                  </a:cxn>
                  <a:cxn ang="0">
                    <a:pos x="35" y="53"/>
                  </a:cxn>
                  <a:cxn ang="0">
                    <a:pos x="52" y="53"/>
                  </a:cxn>
                  <a:cxn ang="0">
                    <a:pos x="94" y="41"/>
                  </a:cxn>
                  <a:cxn ang="0">
                    <a:pos x="99" y="29"/>
                  </a:cxn>
                  <a:cxn ang="0">
                    <a:pos x="105" y="29"/>
                  </a:cxn>
                </a:cxnLst>
                <a:rect l="0" t="0" r="0" b="0"/>
                <a:pathLst>
                  <a:path w="105" h="53">
                    <a:moveTo>
                      <a:pt x="105" y="29"/>
                    </a:moveTo>
                    <a:lnTo>
                      <a:pt x="105" y="23"/>
                    </a:lnTo>
                    <a:lnTo>
                      <a:pt x="99" y="17"/>
                    </a:lnTo>
                    <a:lnTo>
                      <a:pt x="70" y="6"/>
                    </a:lnTo>
                    <a:lnTo>
                      <a:pt x="47" y="0"/>
                    </a:lnTo>
                    <a:lnTo>
                      <a:pt x="17" y="0"/>
                    </a:lnTo>
                    <a:lnTo>
                      <a:pt x="0" y="17"/>
                    </a:lnTo>
                    <a:lnTo>
                      <a:pt x="0" y="29"/>
                    </a:lnTo>
                    <a:lnTo>
                      <a:pt x="11" y="41"/>
                    </a:lnTo>
                    <a:lnTo>
                      <a:pt x="35" y="53"/>
                    </a:lnTo>
                    <a:lnTo>
                      <a:pt x="52" y="53"/>
                    </a:lnTo>
                    <a:lnTo>
                      <a:pt x="94" y="41"/>
                    </a:lnTo>
                    <a:lnTo>
                      <a:pt x="99" y="29"/>
                    </a:lnTo>
                    <a:lnTo>
                      <a:pt x="105"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9" name="フリーフォーム 138"/>
              <p:cNvSpPr>
                <a:spLocks/>
              </p:cNvSpPr>
              <p:nvPr/>
            </p:nvSpPr>
            <p:spPr bwMode="auto">
              <a:xfrm>
                <a:off x="4013" y="1529"/>
                <a:ext cx="100" cy="65"/>
              </a:xfrm>
              <a:custGeom>
                <a:avLst/>
                <a:gdLst/>
                <a:ahLst/>
                <a:cxnLst>
                  <a:cxn ang="0">
                    <a:pos x="71" y="53"/>
                  </a:cxn>
                  <a:cxn ang="0">
                    <a:pos x="94" y="35"/>
                  </a:cxn>
                  <a:cxn ang="0">
                    <a:pos x="100" y="30"/>
                  </a:cxn>
                  <a:cxn ang="0">
                    <a:pos x="100" y="12"/>
                  </a:cxn>
                  <a:cxn ang="0">
                    <a:pos x="94" y="6"/>
                  </a:cxn>
                  <a:cxn ang="0">
                    <a:pos x="71" y="0"/>
                  </a:cxn>
                  <a:cxn ang="0">
                    <a:pos x="41" y="0"/>
                  </a:cxn>
                  <a:cxn ang="0">
                    <a:pos x="12" y="12"/>
                  </a:cxn>
                  <a:cxn ang="0">
                    <a:pos x="0" y="35"/>
                  </a:cxn>
                  <a:cxn ang="0">
                    <a:pos x="6" y="53"/>
                  </a:cxn>
                  <a:cxn ang="0">
                    <a:pos x="12" y="59"/>
                  </a:cxn>
                  <a:cxn ang="0">
                    <a:pos x="41" y="65"/>
                  </a:cxn>
                  <a:cxn ang="0">
                    <a:pos x="53" y="59"/>
                  </a:cxn>
                  <a:cxn ang="0">
                    <a:pos x="65" y="53"/>
                  </a:cxn>
                  <a:cxn ang="0">
                    <a:pos x="71" y="53"/>
                  </a:cxn>
                </a:cxnLst>
                <a:rect l="0" t="0" r="0" b="0"/>
                <a:pathLst>
                  <a:path w="100" h="65">
                    <a:moveTo>
                      <a:pt x="71" y="53"/>
                    </a:moveTo>
                    <a:lnTo>
                      <a:pt x="94" y="35"/>
                    </a:lnTo>
                    <a:lnTo>
                      <a:pt x="100" y="30"/>
                    </a:lnTo>
                    <a:lnTo>
                      <a:pt x="100" y="12"/>
                    </a:lnTo>
                    <a:lnTo>
                      <a:pt x="94" y="6"/>
                    </a:lnTo>
                    <a:lnTo>
                      <a:pt x="71" y="0"/>
                    </a:lnTo>
                    <a:lnTo>
                      <a:pt x="41" y="0"/>
                    </a:lnTo>
                    <a:lnTo>
                      <a:pt x="12" y="12"/>
                    </a:lnTo>
                    <a:lnTo>
                      <a:pt x="0" y="35"/>
                    </a:lnTo>
                    <a:lnTo>
                      <a:pt x="6" y="53"/>
                    </a:lnTo>
                    <a:lnTo>
                      <a:pt x="12" y="59"/>
                    </a:lnTo>
                    <a:lnTo>
                      <a:pt x="41" y="65"/>
                    </a:lnTo>
                    <a:lnTo>
                      <a:pt x="53" y="59"/>
                    </a:lnTo>
                    <a:lnTo>
                      <a:pt x="65" y="53"/>
                    </a:lnTo>
                    <a:lnTo>
                      <a:pt x="71"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0" name="フリーフォーム 139"/>
              <p:cNvSpPr>
                <a:spLocks/>
              </p:cNvSpPr>
              <p:nvPr/>
            </p:nvSpPr>
            <p:spPr bwMode="auto">
              <a:xfrm>
                <a:off x="3990" y="1465"/>
                <a:ext cx="41" cy="41"/>
              </a:xfrm>
              <a:custGeom>
                <a:avLst/>
                <a:gdLst/>
                <a:ahLst/>
                <a:cxnLst>
                  <a:cxn ang="0">
                    <a:pos x="35" y="35"/>
                  </a:cxn>
                  <a:cxn ang="0">
                    <a:pos x="41" y="29"/>
                  </a:cxn>
                  <a:cxn ang="0">
                    <a:pos x="41" y="11"/>
                  </a:cxn>
                  <a:cxn ang="0">
                    <a:pos x="35" y="0"/>
                  </a:cxn>
                  <a:cxn ang="0">
                    <a:pos x="29" y="0"/>
                  </a:cxn>
                  <a:cxn ang="0">
                    <a:pos x="6" y="6"/>
                  </a:cxn>
                  <a:cxn ang="0">
                    <a:pos x="0" y="23"/>
                  </a:cxn>
                  <a:cxn ang="0">
                    <a:pos x="0" y="29"/>
                  </a:cxn>
                  <a:cxn ang="0">
                    <a:pos x="11" y="35"/>
                  </a:cxn>
                  <a:cxn ang="0">
                    <a:pos x="29" y="41"/>
                  </a:cxn>
                  <a:cxn ang="0">
                    <a:pos x="29" y="35"/>
                  </a:cxn>
                  <a:cxn ang="0">
                    <a:pos x="35" y="35"/>
                  </a:cxn>
                </a:cxnLst>
                <a:rect l="0" t="0" r="0" b="0"/>
                <a:pathLst>
                  <a:path w="41" h="41">
                    <a:moveTo>
                      <a:pt x="35" y="35"/>
                    </a:moveTo>
                    <a:lnTo>
                      <a:pt x="41" y="29"/>
                    </a:lnTo>
                    <a:lnTo>
                      <a:pt x="41" y="11"/>
                    </a:lnTo>
                    <a:lnTo>
                      <a:pt x="35" y="0"/>
                    </a:lnTo>
                    <a:lnTo>
                      <a:pt x="29" y="0"/>
                    </a:lnTo>
                    <a:lnTo>
                      <a:pt x="6" y="6"/>
                    </a:lnTo>
                    <a:lnTo>
                      <a:pt x="0" y="23"/>
                    </a:lnTo>
                    <a:lnTo>
                      <a:pt x="0" y="29"/>
                    </a:lnTo>
                    <a:lnTo>
                      <a:pt x="11" y="35"/>
                    </a:lnTo>
                    <a:lnTo>
                      <a:pt x="29" y="41"/>
                    </a:lnTo>
                    <a:lnTo>
                      <a:pt x="29" y="35"/>
                    </a:lnTo>
                    <a:lnTo>
                      <a:pt x="35"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1" name="フリーフォーム 140"/>
              <p:cNvSpPr>
                <a:spLocks/>
              </p:cNvSpPr>
              <p:nvPr/>
            </p:nvSpPr>
            <p:spPr bwMode="auto">
              <a:xfrm>
                <a:off x="4295" y="1494"/>
                <a:ext cx="123" cy="70"/>
              </a:xfrm>
              <a:custGeom>
                <a:avLst/>
                <a:gdLst/>
                <a:ahLst/>
                <a:cxnLst>
                  <a:cxn ang="0">
                    <a:pos x="6" y="65"/>
                  </a:cxn>
                  <a:cxn ang="0">
                    <a:pos x="41" y="70"/>
                  </a:cxn>
                  <a:cxn ang="0">
                    <a:pos x="53" y="65"/>
                  </a:cxn>
                  <a:cxn ang="0">
                    <a:pos x="70" y="59"/>
                  </a:cxn>
                  <a:cxn ang="0">
                    <a:pos x="82" y="41"/>
                  </a:cxn>
                  <a:cxn ang="0">
                    <a:pos x="100" y="29"/>
                  </a:cxn>
                  <a:cxn ang="0">
                    <a:pos x="123" y="12"/>
                  </a:cxn>
                  <a:cxn ang="0">
                    <a:pos x="123" y="6"/>
                  </a:cxn>
                  <a:cxn ang="0">
                    <a:pos x="111" y="0"/>
                  </a:cxn>
                  <a:cxn ang="0">
                    <a:pos x="100" y="0"/>
                  </a:cxn>
                  <a:cxn ang="0">
                    <a:pos x="76" y="6"/>
                  </a:cxn>
                  <a:cxn ang="0">
                    <a:pos x="47" y="6"/>
                  </a:cxn>
                  <a:cxn ang="0">
                    <a:pos x="35" y="12"/>
                  </a:cxn>
                  <a:cxn ang="0">
                    <a:pos x="17" y="23"/>
                  </a:cxn>
                  <a:cxn ang="0">
                    <a:pos x="0" y="47"/>
                  </a:cxn>
                  <a:cxn ang="0">
                    <a:pos x="0" y="59"/>
                  </a:cxn>
                  <a:cxn ang="0">
                    <a:pos x="0" y="65"/>
                  </a:cxn>
                  <a:cxn ang="0">
                    <a:pos x="6" y="65"/>
                  </a:cxn>
                </a:cxnLst>
                <a:rect l="0" t="0" r="0" b="0"/>
                <a:pathLst>
                  <a:path w="123" h="70">
                    <a:moveTo>
                      <a:pt x="6" y="65"/>
                    </a:moveTo>
                    <a:lnTo>
                      <a:pt x="41" y="70"/>
                    </a:lnTo>
                    <a:lnTo>
                      <a:pt x="53" y="65"/>
                    </a:lnTo>
                    <a:lnTo>
                      <a:pt x="70" y="59"/>
                    </a:lnTo>
                    <a:lnTo>
                      <a:pt x="82" y="41"/>
                    </a:lnTo>
                    <a:lnTo>
                      <a:pt x="100" y="29"/>
                    </a:lnTo>
                    <a:lnTo>
                      <a:pt x="123" y="12"/>
                    </a:lnTo>
                    <a:lnTo>
                      <a:pt x="123" y="6"/>
                    </a:lnTo>
                    <a:lnTo>
                      <a:pt x="111" y="0"/>
                    </a:lnTo>
                    <a:lnTo>
                      <a:pt x="100" y="0"/>
                    </a:lnTo>
                    <a:lnTo>
                      <a:pt x="76" y="6"/>
                    </a:lnTo>
                    <a:lnTo>
                      <a:pt x="47" y="6"/>
                    </a:lnTo>
                    <a:lnTo>
                      <a:pt x="35" y="12"/>
                    </a:lnTo>
                    <a:lnTo>
                      <a:pt x="17" y="23"/>
                    </a:lnTo>
                    <a:lnTo>
                      <a:pt x="0" y="47"/>
                    </a:lnTo>
                    <a:lnTo>
                      <a:pt x="0" y="59"/>
                    </a:lnTo>
                    <a:lnTo>
                      <a:pt x="0" y="65"/>
                    </a:lnTo>
                    <a:lnTo>
                      <a:pt x="6"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2" name="フリーフォーム 141"/>
              <p:cNvSpPr>
                <a:spLocks/>
              </p:cNvSpPr>
              <p:nvPr/>
            </p:nvSpPr>
            <p:spPr bwMode="auto">
              <a:xfrm>
                <a:off x="4189" y="1424"/>
                <a:ext cx="59" cy="35"/>
              </a:xfrm>
              <a:custGeom>
                <a:avLst/>
                <a:gdLst/>
                <a:ahLst/>
                <a:cxnLst>
                  <a:cxn ang="0">
                    <a:pos x="18" y="35"/>
                  </a:cxn>
                  <a:cxn ang="0">
                    <a:pos x="41" y="35"/>
                  </a:cxn>
                  <a:cxn ang="0">
                    <a:pos x="53" y="23"/>
                  </a:cxn>
                  <a:cxn ang="0">
                    <a:pos x="53" y="17"/>
                  </a:cxn>
                  <a:cxn ang="0">
                    <a:pos x="59" y="11"/>
                  </a:cxn>
                  <a:cxn ang="0">
                    <a:pos x="59" y="5"/>
                  </a:cxn>
                  <a:cxn ang="0">
                    <a:pos x="53" y="0"/>
                  </a:cxn>
                  <a:cxn ang="0">
                    <a:pos x="41" y="0"/>
                  </a:cxn>
                  <a:cxn ang="0">
                    <a:pos x="18" y="11"/>
                  </a:cxn>
                  <a:cxn ang="0">
                    <a:pos x="12" y="17"/>
                  </a:cxn>
                  <a:cxn ang="0">
                    <a:pos x="0" y="23"/>
                  </a:cxn>
                  <a:cxn ang="0">
                    <a:pos x="12" y="35"/>
                  </a:cxn>
                  <a:cxn ang="0">
                    <a:pos x="12" y="35"/>
                  </a:cxn>
                  <a:cxn ang="0">
                    <a:pos x="18" y="35"/>
                  </a:cxn>
                </a:cxnLst>
                <a:rect l="0" t="0" r="0" b="0"/>
                <a:pathLst>
                  <a:path w="59" h="35">
                    <a:moveTo>
                      <a:pt x="18" y="35"/>
                    </a:moveTo>
                    <a:lnTo>
                      <a:pt x="41" y="35"/>
                    </a:lnTo>
                    <a:lnTo>
                      <a:pt x="53" y="23"/>
                    </a:lnTo>
                    <a:lnTo>
                      <a:pt x="53" y="17"/>
                    </a:lnTo>
                    <a:lnTo>
                      <a:pt x="59" y="11"/>
                    </a:lnTo>
                    <a:lnTo>
                      <a:pt x="59" y="5"/>
                    </a:lnTo>
                    <a:lnTo>
                      <a:pt x="53" y="0"/>
                    </a:lnTo>
                    <a:lnTo>
                      <a:pt x="41" y="0"/>
                    </a:lnTo>
                    <a:lnTo>
                      <a:pt x="18" y="11"/>
                    </a:lnTo>
                    <a:lnTo>
                      <a:pt x="12" y="17"/>
                    </a:lnTo>
                    <a:lnTo>
                      <a:pt x="0" y="23"/>
                    </a:lnTo>
                    <a:lnTo>
                      <a:pt x="12" y="35"/>
                    </a:lnTo>
                    <a:lnTo>
                      <a:pt x="12" y="35"/>
                    </a:lnTo>
                    <a:lnTo>
                      <a:pt x="18"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3" name="フリーフォーム 142"/>
              <p:cNvSpPr>
                <a:spLocks/>
              </p:cNvSpPr>
              <p:nvPr/>
            </p:nvSpPr>
            <p:spPr bwMode="auto">
              <a:xfrm>
                <a:off x="4500" y="989"/>
                <a:ext cx="129" cy="165"/>
              </a:xfrm>
              <a:custGeom>
                <a:avLst/>
                <a:gdLst/>
                <a:ahLst/>
                <a:cxnLst>
                  <a:cxn ang="0">
                    <a:pos x="53" y="165"/>
                  </a:cxn>
                  <a:cxn ang="0">
                    <a:pos x="76" y="165"/>
                  </a:cxn>
                  <a:cxn ang="0">
                    <a:pos x="94" y="159"/>
                  </a:cxn>
                  <a:cxn ang="0">
                    <a:pos x="112" y="153"/>
                  </a:cxn>
                  <a:cxn ang="0">
                    <a:pos x="117" y="135"/>
                  </a:cxn>
                  <a:cxn ang="0">
                    <a:pos x="123" y="106"/>
                  </a:cxn>
                  <a:cxn ang="0">
                    <a:pos x="129" y="100"/>
                  </a:cxn>
                  <a:cxn ang="0">
                    <a:pos x="123" y="94"/>
                  </a:cxn>
                  <a:cxn ang="0">
                    <a:pos x="112" y="88"/>
                  </a:cxn>
                  <a:cxn ang="0">
                    <a:pos x="100" y="88"/>
                  </a:cxn>
                  <a:cxn ang="0">
                    <a:pos x="94" y="77"/>
                  </a:cxn>
                  <a:cxn ang="0">
                    <a:pos x="100" y="59"/>
                  </a:cxn>
                  <a:cxn ang="0">
                    <a:pos x="94" y="36"/>
                  </a:cxn>
                  <a:cxn ang="0">
                    <a:pos x="88" y="6"/>
                  </a:cxn>
                  <a:cxn ang="0">
                    <a:pos x="82" y="0"/>
                  </a:cxn>
                  <a:cxn ang="0">
                    <a:pos x="65" y="6"/>
                  </a:cxn>
                  <a:cxn ang="0">
                    <a:pos x="47" y="12"/>
                  </a:cxn>
                  <a:cxn ang="0">
                    <a:pos x="6" y="59"/>
                  </a:cxn>
                  <a:cxn ang="0">
                    <a:pos x="0" y="71"/>
                  </a:cxn>
                  <a:cxn ang="0">
                    <a:pos x="0" y="88"/>
                  </a:cxn>
                  <a:cxn ang="0">
                    <a:pos x="24" y="94"/>
                  </a:cxn>
                  <a:cxn ang="0">
                    <a:pos x="35" y="94"/>
                  </a:cxn>
                  <a:cxn ang="0">
                    <a:pos x="35" y="100"/>
                  </a:cxn>
                  <a:cxn ang="0">
                    <a:pos x="29" y="112"/>
                  </a:cxn>
                  <a:cxn ang="0">
                    <a:pos x="24" y="135"/>
                  </a:cxn>
                  <a:cxn ang="0">
                    <a:pos x="29" y="159"/>
                  </a:cxn>
                  <a:cxn ang="0">
                    <a:pos x="47" y="165"/>
                  </a:cxn>
                  <a:cxn ang="0">
                    <a:pos x="53" y="165"/>
                  </a:cxn>
                </a:cxnLst>
                <a:rect l="0" t="0" r="0" b="0"/>
                <a:pathLst>
                  <a:path w="129" h="165">
                    <a:moveTo>
                      <a:pt x="53" y="165"/>
                    </a:moveTo>
                    <a:lnTo>
                      <a:pt x="76" y="165"/>
                    </a:lnTo>
                    <a:lnTo>
                      <a:pt x="94" y="159"/>
                    </a:lnTo>
                    <a:lnTo>
                      <a:pt x="112" y="153"/>
                    </a:lnTo>
                    <a:lnTo>
                      <a:pt x="117" y="135"/>
                    </a:lnTo>
                    <a:lnTo>
                      <a:pt x="123" y="106"/>
                    </a:lnTo>
                    <a:lnTo>
                      <a:pt x="129" y="100"/>
                    </a:lnTo>
                    <a:lnTo>
                      <a:pt x="123" y="94"/>
                    </a:lnTo>
                    <a:lnTo>
                      <a:pt x="112" y="88"/>
                    </a:lnTo>
                    <a:lnTo>
                      <a:pt x="100" y="88"/>
                    </a:lnTo>
                    <a:lnTo>
                      <a:pt x="94" y="77"/>
                    </a:lnTo>
                    <a:lnTo>
                      <a:pt x="100" y="59"/>
                    </a:lnTo>
                    <a:lnTo>
                      <a:pt x="94" y="36"/>
                    </a:lnTo>
                    <a:lnTo>
                      <a:pt x="88" y="6"/>
                    </a:lnTo>
                    <a:lnTo>
                      <a:pt x="82" y="0"/>
                    </a:lnTo>
                    <a:lnTo>
                      <a:pt x="65" y="6"/>
                    </a:lnTo>
                    <a:lnTo>
                      <a:pt x="47" y="12"/>
                    </a:lnTo>
                    <a:lnTo>
                      <a:pt x="6" y="59"/>
                    </a:lnTo>
                    <a:lnTo>
                      <a:pt x="0" y="71"/>
                    </a:lnTo>
                    <a:lnTo>
                      <a:pt x="0" y="88"/>
                    </a:lnTo>
                    <a:lnTo>
                      <a:pt x="24" y="94"/>
                    </a:lnTo>
                    <a:lnTo>
                      <a:pt x="35" y="94"/>
                    </a:lnTo>
                    <a:lnTo>
                      <a:pt x="35" y="100"/>
                    </a:lnTo>
                    <a:lnTo>
                      <a:pt x="29" y="112"/>
                    </a:lnTo>
                    <a:lnTo>
                      <a:pt x="24" y="135"/>
                    </a:lnTo>
                    <a:lnTo>
                      <a:pt x="29" y="159"/>
                    </a:lnTo>
                    <a:lnTo>
                      <a:pt x="47" y="165"/>
                    </a:lnTo>
                    <a:lnTo>
                      <a:pt x="53" y="1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4" name="フリーフォーム 143"/>
              <p:cNvSpPr>
                <a:spLocks/>
              </p:cNvSpPr>
              <p:nvPr/>
            </p:nvSpPr>
            <p:spPr bwMode="auto">
              <a:xfrm>
                <a:off x="4389" y="1101"/>
                <a:ext cx="47" cy="70"/>
              </a:xfrm>
              <a:custGeom>
                <a:avLst/>
                <a:gdLst/>
                <a:ahLst/>
                <a:cxnLst>
                  <a:cxn ang="0">
                    <a:pos x="11" y="70"/>
                  </a:cxn>
                  <a:cxn ang="0">
                    <a:pos x="29" y="59"/>
                  </a:cxn>
                  <a:cxn ang="0">
                    <a:pos x="41" y="47"/>
                  </a:cxn>
                  <a:cxn ang="0">
                    <a:pos x="47" y="29"/>
                  </a:cxn>
                  <a:cxn ang="0">
                    <a:pos x="47" y="17"/>
                  </a:cxn>
                  <a:cxn ang="0">
                    <a:pos x="41" y="0"/>
                  </a:cxn>
                  <a:cxn ang="0">
                    <a:pos x="29" y="12"/>
                  </a:cxn>
                  <a:cxn ang="0">
                    <a:pos x="6" y="23"/>
                  </a:cxn>
                  <a:cxn ang="0">
                    <a:pos x="0" y="41"/>
                  </a:cxn>
                  <a:cxn ang="0">
                    <a:pos x="0" y="53"/>
                  </a:cxn>
                  <a:cxn ang="0">
                    <a:pos x="6" y="70"/>
                  </a:cxn>
                  <a:cxn ang="0">
                    <a:pos x="6" y="70"/>
                  </a:cxn>
                  <a:cxn ang="0">
                    <a:pos x="11" y="70"/>
                  </a:cxn>
                </a:cxnLst>
                <a:rect l="0" t="0" r="0" b="0"/>
                <a:pathLst>
                  <a:path w="47" h="70">
                    <a:moveTo>
                      <a:pt x="11" y="70"/>
                    </a:moveTo>
                    <a:lnTo>
                      <a:pt x="29" y="59"/>
                    </a:lnTo>
                    <a:lnTo>
                      <a:pt x="41" y="47"/>
                    </a:lnTo>
                    <a:lnTo>
                      <a:pt x="47" y="29"/>
                    </a:lnTo>
                    <a:lnTo>
                      <a:pt x="47" y="17"/>
                    </a:lnTo>
                    <a:lnTo>
                      <a:pt x="41" y="0"/>
                    </a:lnTo>
                    <a:lnTo>
                      <a:pt x="29" y="12"/>
                    </a:lnTo>
                    <a:lnTo>
                      <a:pt x="6" y="23"/>
                    </a:lnTo>
                    <a:lnTo>
                      <a:pt x="0" y="41"/>
                    </a:lnTo>
                    <a:lnTo>
                      <a:pt x="0" y="53"/>
                    </a:lnTo>
                    <a:lnTo>
                      <a:pt x="6" y="70"/>
                    </a:lnTo>
                    <a:lnTo>
                      <a:pt x="6" y="70"/>
                    </a:lnTo>
                    <a:lnTo>
                      <a:pt x="11"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5" name="フリーフォーム 144"/>
              <p:cNvSpPr>
                <a:spLocks/>
              </p:cNvSpPr>
              <p:nvPr/>
            </p:nvSpPr>
            <p:spPr bwMode="auto">
              <a:xfrm>
                <a:off x="4400" y="1242"/>
                <a:ext cx="24" cy="23"/>
              </a:xfrm>
              <a:custGeom>
                <a:avLst/>
                <a:gdLst/>
                <a:ahLst/>
                <a:cxnLst>
                  <a:cxn ang="0">
                    <a:pos x="6" y="23"/>
                  </a:cxn>
                  <a:cxn ang="0">
                    <a:pos x="24" y="6"/>
                  </a:cxn>
                  <a:cxn ang="0">
                    <a:pos x="18" y="0"/>
                  </a:cxn>
                  <a:cxn ang="0">
                    <a:pos x="6" y="6"/>
                  </a:cxn>
                  <a:cxn ang="0">
                    <a:pos x="0" y="11"/>
                  </a:cxn>
                  <a:cxn ang="0">
                    <a:pos x="0" y="23"/>
                  </a:cxn>
                  <a:cxn ang="0">
                    <a:pos x="0" y="23"/>
                  </a:cxn>
                  <a:cxn ang="0">
                    <a:pos x="6" y="23"/>
                  </a:cxn>
                </a:cxnLst>
                <a:rect l="0" t="0" r="0" b="0"/>
                <a:pathLst>
                  <a:path w="24" h="23">
                    <a:moveTo>
                      <a:pt x="6" y="23"/>
                    </a:moveTo>
                    <a:lnTo>
                      <a:pt x="24" y="6"/>
                    </a:lnTo>
                    <a:lnTo>
                      <a:pt x="18" y="0"/>
                    </a:lnTo>
                    <a:lnTo>
                      <a:pt x="6" y="6"/>
                    </a:lnTo>
                    <a:lnTo>
                      <a:pt x="0" y="11"/>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6" name="フリーフォーム 145"/>
              <p:cNvSpPr>
                <a:spLocks/>
              </p:cNvSpPr>
              <p:nvPr/>
            </p:nvSpPr>
            <p:spPr bwMode="auto">
              <a:xfrm>
                <a:off x="4711" y="1359"/>
                <a:ext cx="41" cy="65"/>
              </a:xfrm>
              <a:custGeom>
                <a:avLst/>
                <a:gdLst/>
                <a:ahLst/>
                <a:cxnLst>
                  <a:cxn ang="0">
                    <a:pos x="24" y="65"/>
                  </a:cxn>
                  <a:cxn ang="0">
                    <a:pos x="41" y="35"/>
                  </a:cxn>
                  <a:cxn ang="0">
                    <a:pos x="41" y="18"/>
                  </a:cxn>
                  <a:cxn ang="0">
                    <a:pos x="36" y="6"/>
                  </a:cxn>
                  <a:cxn ang="0">
                    <a:pos x="24" y="0"/>
                  </a:cxn>
                  <a:cxn ang="0">
                    <a:pos x="12" y="0"/>
                  </a:cxn>
                  <a:cxn ang="0">
                    <a:pos x="0" y="6"/>
                  </a:cxn>
                  <a:cxn ang="0">
                    <a:pos x="0" y="18"/>
                  </a:cxn>
                  <a:cxn ang="0">
                    <a:pos x="0" y="41"/>
                  </a:cxn>
                  <a:cxn ang="0">
                    <a:pos x="6" y="53"/>
                  </a:cxn>
                  <a:cxn ang="0">
                    <a:pos x="12" y="65"/>
                  </a:cxn>
                  <a:cxn ang="0">
                    <a:pos x="12" y="65"/>
                  </a:cxn>
                  <a:cxn ang="0">
                    <a:pos x="24" y="65"/>
                  </a:cxn>
                </a:cxnLst>
                <a:rect l="0" t="0" r="0" b="0"/>
                <a:pathLst>
                  <a:path w="41" h="65">
                    <a:moveTo>
                      <a:pt x="24" y="65"/>
                    </a:moveTo>
                    <a:lnTo>
                      <a:pt x="41" y="35"/>
                    </a:lnTo>
                    <a:lnTo>
                      <a:pt x="41" y="18"/>
                    </a:lnTo>
                    <a:lnTo>
                      <a:pt x="36" y="6"/>
                    </a:lnTo>
                    <a:lnTo>
                      <a:pt x="24" y="0"/>
                    </a:lnTo>
                    <a:lnTo>
                      <a:pt x="12" y="0"/>
                    </a:lnTo>
                    <a:lnTo>
                      <a:pt x="0" y="6"/>
                    </a:lnTo>
                    <a:lnTo>
                      <a:pt x="0" y="18"/>
                    </a:lnTo>
                    <a:lnTo>
                      <a:pt x="0" y="41"/>
                    </a:lnTo>
                    <a:lnTo>
                      <a:pt x="6" y="53"/>
                    </a:lnTo>
                    <a:lnTo>
                      <a:pt x="12" y="65"/>
                    </a:lnTo>
                    <a:lnTo>
                      <a:pt x="12" y="65"/>
                    </a:lnTo>
                    <a:lnTo>
                      <a:pt x="24"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7" name="フリーフォーム 146"/>
              <p:cNvSpPr>
                <a:spLocks/>
              </p:cNvSpPr>
              <p:nvPr/>
            </p:nvSpPr>
            <p:spPr bwMode="auto">
              <a:xfrm>
                <a:off x="4617" y="1441"/>
                <a:ext cx="42" cy="53"/>
              </a:xfrm>
              <a:custGeom>
                <a:avLst/>
                <a:gdLst/>
                <a:ahLst/>
                <a:cxnLst>
                  <a:cxn ang="0">
                    <a:pos x="6" y="53"/>
                  </a:cxn>
                  <a:cxn ang="0">
                    <a:pos x="30" y="47"/>
                  </a:cxn>
                  <a:cxn ang="0">
                    <a:pos x="42" y="24"/>
                  </a:cxn>
                  <a:cxn ang="0">
                    <a:pos x="42" y="18"/>
                  </a:cxn>
                  <a:cxn ang="0">
                    <a:pos x="36" y="0"/>
                  </a:cxn>
                  <a:cxn ang="0">
                    <a:pos x="30" y="0"/>
                  </a:cxn>
                  <a:cxn ang="0">
                    <a:pos x="24" y="0"/>
                  </a:cxn>
                  <a:cxn ang="0">
                    <a:pos x="6" y="35"/>
                  </a:cxn>
                  <a:cxn ang="0">
                    <a:pos x="0" y="53"/>
                  </a:cxn>
                  <a:cxn ang="0">
                    <a:pos x="0" y="53"/>
                  </a:cxn>
                  <a:cxn ang="0">
                    <a:pos x="6" y="53"/>
                  </a:cxn>
                </a:cxnLst>
                <a:rect l="0" t="0" r="0" b="0"/>
                <a:pathLst>
                  <a:path w="42" h="53">
                    <a:moveTo>
                      <a:pt x="6" y="53"/>
                    </a:moveTo>
                    <a:lnTo>
                      <a:pt x="30" y="47"/>
                    </a:lnTo>
                    <a:lnTo>
                      <a:pt x="42" y="24"/>
                    </a:lnTo>
                    <a:lnTo>
                      <a:pt x="42" y="18"/>
                    </a:lnTo>
                    <a:lnTo>
                      <a:pt x="36" y="0"/>
                    </a:lnTo>
                    <a:lnTo>
                      <a:pt x="30" y="0"/>
                    </a:lnTo>
                    <a:lnTo>
                      <a:pt x="24" y="0"/>
                    </a:lnTo>
                    <a:lnTo>
                      <a:pt x="6" y="35"/>
                    </a:lnTo>
                    <a:lnTo>
                      <a:pt x="0" y="53"/>
                    </a:lnTo>
                    <a:lnTo>
                      <a:pt x="0" y="53"/>
                    </a:lnTo>
                    <a:lnTo>
                      <a:pt x="6"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8" name="フリーフォーム 147"/>
              <p:cNvSpPr>
                <a:spLocks/>
              </p:cNvSpPr>
              <p:nvPr/>
            </p:nvSpPr>
            <p:spPr bwMode="auto">
              <a:xfrm>
                <a:off x="4923" y="1036"/>
                <a:ext cx="117" cy="135"/>
              </a:xfrm>
              <a:custGeom>
                <a:avLst/>
                <a:gdLst/>
                <a:ahLst/>
                <a:cxnLst>
                  <a:cxn ang="0">
                    <a:pos x="82" y="135"/>
                  </a:cxn>
                  <a:cxn ang="0">
                    <a:pos x="99" y="118"/>
                  </a:cxn>
                  <a:cxn ang="0">
                    <a:pos x="111" y="106"/>
                  </a:cxn>
                  <a:cxn ang="0">
                    <a:pos x="111" y="82"/>
                  </a:cxn>
                  <a:cxn ang="0">
                    <a:pos x="117" y="59"/>
                  </a:cxn>
                  <a:cxn ang="0">
                    <a:pos x="105" y="24"/>
                  </a:cxn>
                  <a:cxn ang="0">
                    <a:pos x="99" y="12"/>
                  </a:cxn>
                  <a:cxn ang="0">
                    <a:pos x="82" y="0"/>
                  </a:cxn>
                  <a:cxn ang="0">
                    <a:pos x="41" y="12"/>
                  </a:cxn>
                  <a:cxn ang="0">
                    <a:pos x="17" y="18"/>
                  </a:cxn>
                  <a:cxn ang="0">
                    <a:pos x="5" y="41"/>
                  </a:cxn>
                  <a:cxn ang="0">
                    <a:pos x="0" y="65"/>
                  </a:cxn>
                  <a:cxn ang="0">
                    <a:pos x="0" y="88"/>
                  </a:cxn>
                  <a:cxn ang="0">
                    <a:pos x="11" y="112"/>
                  </a:cxn>
                  <a:cxn ang="0">
                    <a:pos x="35" y="124"/>
                  </a:cxn>
                  <a:cxn ang="0">
                    <a:pos x="70" y="135"/>
                  </a:cxn>
                  <a:cxn ang="0">
                    <a:pos x="76" y="135"/>
                  </a:cxn>
                  <a:cxn ang="0">
                    <a:pos x="82" y="135"/>
                  </a:cxn>
                </a:cxnLst>
                <a:rect l="0" t="0" r="0" b="0"/>
                <a:pathLst>
                  <a:path w="117" h="135">
                    <a:moveTo>
                      <a:pt x="82" y="135"/>
                    </a:moveTo>
                    <a:lnTo>
                      <a:pt x="99" y="118"/>
                    </a:lnTo>
                    <a:lnTo>
                      <a:pt x="111" y="106"/>
                    </a:lnTo>
                    <a:lnTo>
                      <a:pt x="111" y="82"/>
                    </a:lnTo>
                    <a:lnTo>
                      <a:pt x="117" y="59"/>
                    </a:lnTo>
                    <a:lnTo>
                      <a:pt x="105" y="24"/>
                    </a:lnTo>
                    <a:lnTo>
                      <a:pt x="99" y="12"/>
                    </a:lnTo>
                    <a:lnTo>
                      <a:pt x="82" y="0"/>
                    </a:lnTo>
                    <a:lnTo>
                      <a:pt x="41" y="12"/>
                    </a:lnTo>
                    <a:lnTo>
                      <a:pt x="17" y="18"/>
                    </a:lnTo>
                    <a:lnTo>
                      <a:pt x="5" y="41"/>
                    </a:lnTo>
                    <a:lnTo>
                      <a:pt x="0" y="65"/>
                    </a:lnTo>
                    <a:lnTo>
                      <a:pt x="0" y="88"/>
                    </a:lnTo>
                    <a:lnTo>
                      <a:pt x="11" y="112"/>
                    </a:lnTo>
                    <a:lnTo>
                      <a:pt x="35" y="124"/>
                    </a:lnTo>
                    <a:lnTo>
                      <a:pt x="70" y="135"/>
                    </a:lnTo>
                    <a:lnTo>
                      <a:pt x="76" y="135"/>
                    </a:lnTo>
                    <a:lnTo>
                      <a:pt x="82" y="1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9" name="フリーフォーム 148"/>
              <p:cNvSpPr>
                <a:spLocks/>
              </p:cNvSpPr>
              <p:nvPr/>
            </p:nvSpPr>
            <p:spPr bwMode="auto">
              <a:xfrm>
                <a:off x="4747" y="878"/>
                <a:ext cx="176" cy="152"/>
              </a:xfrm>
              <a:custGeom>
                <a:avLst/>
                <a:gdLst/>
                <a:ahLst/>
                <a:cxnLst>
                  <a:cxn ang="0">
                    <a:pos x="58" y="152"/>
                  </a:cxn>
                  <a:cxn ang="0">
                    <a:pos x="111" y="135"/>
                  </a:cxn>
                  <a:cxn ang="0">
                    <a:pos x="123" y="111"/>
                  </a:cxn>
                  <a:cxn ang="0">
                    <a:pos x="134" y="94"/>
                  </a:cxn>
                  <a:cxn ang="0">
                    <a:pos x="146" y="59"/>
                  </a:cxn>
                  <a:cxn ang="0">
                    <a:pos x="158" y="41"/>
                  </a:cxn>
                  <a:cxn ang="0">
                    <a:pos x="176" y="17"/>
                  </a:cxn>
                  <a:cxn ang="0">
                    <a:pos x="176" y="12"/>
                  </a:cxn>
                  <a:cxn ang="0">
                    <a:pos x="164" y="0"/>
                  </a:cxn>
                  <a:cxn ang="0">
                    <a:pos x="152" y="0"/>
                  </a:cxn>
                  <a:cxn ang="0">
                    <a:pos x="134" y="12"/>
                  </a:cxn>
                  <a:cxn ang="0">
                    <a:pos x="123" y="17"/>
                  </a:cxn>
                  <a:cxn ang="0">
                    <a:pos x="111" y="17"/>
                  </a:cxn>
                  <a:cxn ang="0">
                    <a:pos x="82" y="23"/>
                  </a:cxn>
                  <a:cxn ang="0">
                    <a:pos x="64" y="29"/>
                  </a:cxn>
                  <a:cxn ang="0">
                    <a:pos x="23" y="82"/>
                  </a:cxn>
                  <a:cxn ang="0">
                    <a:pos x="5" y="105"/>
                  </a:cxn>
                  <a:cxn ang="0">
                    <a:pos x="0" y="117"/>
                  </a:cxn>
                  <a:cxn ang="0">
                    <a:pos x="0" y="141"/>
                  </a:cxn>
                  <a:cxn ang="0">
                    <a:pos x="17" y="147"/>
                  </a:cxn>
                  <a:cxn ang="0">
                    <a:pos x="35" y="152"/>
                  </a:cxn>
                  <a:cxn ang="0">
                    <a:pos x="52" y="152"/>
                  </a:cxn>
                  <a:cxn ang="0">
                    <a:pos x="58" y="152"/>
                  </a:cxn>
                </a:cxnLst>
                <a:rect l="0" t="0" r="0" b="0"/>
                <a:pathLst>
                  <a:path w="176" h="152">
                    <a:moveTo>
                      <a:pt x="58" y="152"/>
                    </a:moveTo>
                    <a:lnTo>
                      <a:pt x="111" y="135"/>
                    </a:lnTo>
                    <a:lnTo>
                      <a:pt x="123" y="111"/>
                    </a:lnTo>
                    <a:lnTo>
                      <a:pt x="134" y="94"/>
                    </a:lnTo>
                    <a:lnTo>
                      <a:pt x="146" y="59"/>
                    </a:lnTo>
                    <a:lnTo>
                      <a:pt x="158" y="41"/>
                    </a:lnTo>
                    <a:lnTo>
                      <a:pt x="176" y="17"/>
                    </a:lnTo>
                    <a:lnTo>
                      <a:pt x="176" y="12"/>
                    </a:lnTo>
                    <a:lnTo>
                      <a:pt x="164" y="0"/>
                    </a:lnTo>
                    <a:lnTo>
                      <a:pt x="152" y="0"/>
                    </a:lnTo>
                    <a:lnTo>
                      <a:pt x="134" y="12"/>
                    </a:lnTo>
                    <a:lnTo>
                      <a:pt x="123" y="17"/>
                    </a:lnTo>
                    <a:lnTo>
                      <a:pt x="111" y="17"/>
                    </a:lnTo>
                    <a:lnTo>
                      <a:pt x="82" y="23"/>
                    </a:lnTo>
                    <a:lnTo>
                      <a:pt x="64" y="29"/>
                    </a:lnTo>
                    <a:lnTo>
                      <a:pt x="23" y="82"/>
                    </a:lnTo>
                    <a:lnTo>
                      <a:pt x="5" y="105"/>
                    </a:lnTo>
                    <a:lnTo>
                      <a:pt x="0" y="117"/>
                    </a:lnTo>
                    <a:lnTo>
                      <a:pt x="0" y="141"/>
                    </a:lnTo>
                    <a:lnTo>
                      <a:pt x="17" y="147"/>
                    </a:lnTo>
                    <a:lnTo>
                      <a:pt x="35" y="152"/>
                    </a:lnTo>
                    <a:lnTo>
                      <a:pt x="52" y="152"/>
                    </a:lnTo>
                    <a:lnTo>
                      <a:pt x="58" y="1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0" name="フリーフォーム 149"/>
              <p:cNvSpPr>
                <a:spLocks/>
              </p:cNvSpPr>
              <p:nvPr/>
            </p:nvSpPr>
            <p:spPr bwMode="auto">
              <a:xfrm>
                <a:off x="4682" y="942"/>
                <a:ext cx="41" cy="47"/>
              </a:xfrm>
              <a:custGeom>
                <a:avLst/>
                <a:gdLst/>
                <a:ahLst/>
                <a:cxnLst>
                  <a:cxn ang="0">
                    <a:pos x="29" y="47"/>
                  </a:cxn>
                  <a:cxn ang="0">
                    <a:pos x="41" y="24"/>
                  </a:cxn>
                  <a:cxn ang="0">
                    <a:pos x="41" y="18"/>
                  </a:cxn>
                  <a:cxn ang="0">
                    <a:pos x="35" y="0"/>
                  </a:cxn>
                  <a:cxn ang="0">
                    <a:pos x="29" y="0"/>
                  </a:cxn>
                  <a:cxn ang="0">
                    <a:pos x="12" y="12"/>
                  </a:cxn>
                  <a:cxn ang="0">
                    <a:pos x="6" y="18"/>
                  </a:cxn>
                  <a:cxn ang="0">
                    <a:pos x="0" y="24"/>
                  </a:cxn>
                  <a:cxn ang="0">
                    <a:pos x="12" y="47"/>
                  </a:cxn>
                  <a:cxn ang="0">
                    <a:pos x="23" y="47"/>
                  </a:cxn>
                  <a:cxn ang="0">
                    <a:pos x="29" y="47"/>
                  </a:cxn>
                </a:cxnLst>
                <a:rect l="0" t="0" r="0" b="0"/>
                <a:pathLst>
                  <a:path w="41" h="47">
                    <a:moveTo>
                      <a:pt x="29" y="47"/>
                    </a:moveTo>
                    <a:lnTo>
                      <a:pt x="41" y="24"/>
                    </a:lnTo>
                    <a:lnTo>
                      <a:pt x="41" y="18"/>
                    </a:lnTo>
                    <a:lnTo>
                      <a:pt x="35" y="0"/>
                    </a:lnTo>
                    <a:lnTo>
                      <a:pt x="29" y="0"/>
                    </a:lnTo>
                    <a:lnTo>
                      <a:pt x="12" y="12"/>
                    </a:lnTo>
                    <a:lnTo>
                      <a:pt x="6" y="18"/>
                    </a:lnTo>
                    <a:lnTo>
                      <a:pt x="0" y="24"/>
                    </a:lnTo>
                    <a:lnTo>
                      <a:pt x="12" y="47"/>
                    </a:lnTo>
                    <a:lnTo>
                      <a:pt x="23" y="47"/>
                    </a:lnTo>
                    <a:lnTo>
                      <a:pt x="2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1" name="フリーフォーム 150"/>
              <p:cNvSpPr>
                <a:spLocks/>
              </p:cNvSpPr>
              <p:nvPr/>
            </p:nvSpPr>
            <p:spPr bwMode="auto">
              <a:xfrm>
                <a:off x="4846" y="1195"/>
                <a:ext cx="24" cy="29"/>
              </a:xfrm>
              <a:custGeom>
                <a:avLst/>
                <a:gdLst/>
                <a:ahLst/>
                <a:cxnLst>
                  <a:cxn ang="0">
                    <a:pos x="18" y="29"/>
                  </a:cxn>
                  <a:cxn ang="0">
                    <a:pos x="24" y="23"/>
                  </a:cxn>
                  <a:cxn ang="0">
                    <a:pos x="24" y="17"/>
                  </a:cxn>
                  <a:cxn ang="0">
                    <a:pos x="18" y="0"/>
                  </a:cxn>
                  <a:cxn ang="0">
                    <a:pos x="12" y="0"/>
                  </a:cxn>
                  <a:cxn ang="0">
                    <a:pos x="0" y="11"/>
                  </a:cxn>
                  <a:cxn ang="0">
                    <a:pos x="0" y="17"/>
                  </a:cxn>
                  <a:cxn ang="0">
                    <a:pos x="12" y="23"/>
                  </a:cxn>
                  <a:cxn ang="0">
                    <a:pos x="12" y="29"/>
                  </a:cxn>
                  <a:cxn ang="0">
                    <a:pos x="18" y="29"/>
                  </a:cxn>
                </a:cxnLst>
                <a:rect l="0" t="0" r="0" b="0"/>
                <a:pathLst>
                  <a:path w="24" h="29">
                    <a:moveTo>
                      <a:pt x="18" y="29"/>
                    </a:moveTo>
                    <a:lnTo>
                      <a:pt x="24" y="23"/>
                    </a:lnTo>
                    <a:lnTo>
                      <a:pt x="24" y="17"/>
                    </a:lnTo>
                    <a:lnTo>
                      <a:pt x="18" y="0"/>
                    </a:lnTo>
                    <a:lnTo>
                      <a:pt x="12" y="0"/>
                    </a:lnTo>
                    <a:lnTo>
                      <a:pt x="0" y="11"/>
                    </a:lnTo>
                    <a:lnTo>
                      <a:pt x="0" y="17"/>
                    </a:lnTo>
                    <a:lnTo>
                      <a:pt x="12" y="23"/>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2" name="フリーフォーム 151"/>
              <p:cNvSpPr>
                <a:spLocks/>
              </p:cNvSpPr>
              <p:nvPr/>
            </p:nvSpPr>
            <p:spPr bwMode="auto">
              <a:xfrm>
                <a:off x="4025" y="1124"/>
                <a:ext cx="41" cy="30"/>
              </a:xfrm>
              <a:custGeom>
                <a:avLst/>
                <a:gdLst/>
                <a:ahLst/>
                <a:cxnLst>
                  <a:cxn ang="0">
                    <a:pos x="18" y="30"/>
                  </a:cxn>
                  <a:cxn ang="0">
                    <a:pos x="35" y="18"/>
                  </a:cxn>
                  <a:cxn ang="0">
                    <a:pos x="41" y="6"/>
                  </a:cxn>
                  <a:cxn ang="0">
                    <a:pos x="41" y="0"/>
                  </a:cxn>
                  <a:cxn ang="0">
                    <a:pos x="6" y="18"/>
                  </a:cxn>
                  <a:cxn ang="0">
                    <a:pos x="0" y="24"/>
                  </a:cxn>
                  <a:cxn ang="0">
                    <a:pos x="6" y="30"/>
                  </a:cxn>
                  <a:cxn ang="0">
                    <a:pos x="18" y="30"/>
                  </a:cxn>
                </a:cxnLst>
                <a:rect l="0" t="0" r="0" b="0"/>
                <a:pathLst>
                  <a:path w="41" h="30">
                    <a:moveTo>
                      <a:pt x="18" y="30"/>
                    </a:moveTo>
                    <a:lnTo>
                      <a:pt x="35" y="18"/>
                    </a:lnTo>
                    <a:lnTo>
                      <a:pt x="41" y="6"/>
                    </a:lnTo>
                    <a:lnTo>
                      <a:pt x="41" y="0"/>
                    </a:lnTo>
                    <a:lnTo>
                      <a:pt x="6" y="18"/>
                    </a:lnTo>
                    <a:lnTo>
                      <a:pt x="0" y="24"/>
                    </a:lnTo>
                    <a:lnTo>
                      <a:pt x="6" y="30"/>
                    </a:lnTo>
                    <a:lnTo>
                      <a:pt x="18"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3" name="フリーフォーム 152"/>
              <p:cNvSpPr>
                <a:spLocks/>
              </p:cNvSpPr>
              <p:nvPr/>
            </p:nvSpPr>
            <p:spPr bwMode="auto">
              <a:xfrm>
                <a:off x="4934" y="491"/>
                <a:ext cx="94" cy="64"/>
              </a:xfrm>
              <a:custGeom>
                <a:avLst/>
                <a:gdLst/>
                <a:ahLst/>
                <a:cxnLst>
                  <a:cxn ang="0">
                    <a:pos x="94" y="29"/>
                  </a:cxn>
                  <a:cxn ang="0">
                    <a:pos x="88" y="23"/>
                  </a:cxn>
                  <a:cxn ang="0">
                    <a:pos x="71" y="17"/>
                  </a:cxn>
                  <a:cxn ang="0">
                    <a:pos x="35" y="0"/>
                  </a:cxn>
                  <a:cxn ang="0">
                    <a:pos x="24" y="5"/>
                  </a:cxn>
                  <a:cxn ang="0">
                    <a:pos x="6" y="23"/>
                  </a:cxn>
                  <a:cxn ang="0">
                    <a:pos x="0" y="29"/>
                  </a:cxn>
                  <a:cxn ang="0">
                    <a:pos x="0" y="41"/>
                  </a:cxn>
                  <a:cxn ang="0">
                    <a:pos x="6" y="58"/>
                  </a:cxn>
                  <a:cxn ang="0">
                    <a:pos x="24" y="64"/>
                  </a:cxn>
                  <a:cxn ang="0">
                    <a:pos x="35" y="64"/>
                  </a:cxn>
                  <a:cxn ang="0">
                    <a:pos x="71" y="58"/>
                  </a:cxn>
                  <a:cxn ang="0">
                    <a:pos x="88" y="41"/>
                  </a:cxn>
                  <a:cxn ang="0">
                    <a:pos x="88" y="29"/>
                  </a:cxn>
                  <a:cxn ang="0">
                    <a:pos x="94" y="29"/>
                  </a:cxn>
                </a:cxnLst>
                <a:rect l="0" t="0" r="0" b="0"/>
                <a:pathLst>
                  <a:path w="94" h="64">
                    <a:moveTo>
                      <a:pt x="94" y="29"/>
                    </a:moveTo>
                    <a:lnTo>
                      <a:pt x="88" y="23"/>
                    </a:lnTo>
                    <a:lnTo>
                      <a:pt x="71" y="17"/>
                    </a:lnTo>
                    <a:lnTo>
                      <a:pt x="35" y="0"/>
                    </a:lnTo>
                    <a:lnTo>
                      <a:pt x="24" y="5"/>
                    </a:lnTo>
                    <a:lnTo>
                      <a:pt x="6" y="23"/>
                    </a:lnTo>
                    <a:lnTo>
                      <a:pt x="0" y="29"/>
                    </a:lnTo>
                    <a:lnTo>
                      <a:pt x="0" y="41"/>
                    </a:lnTo>
                    <a:lnTo>
                      <a:pt x="6" y="58"/>
                    </a:lnTo>
                    <a:lnTo>
                      <a:pt x="24" y="64"/>
                    </a:lnTo>
                    <a:lnTo>
                      <a:pt x="35" y="64"/>
                    </a:lnTo>
                    <a:lnTo>
                      <a:pt x="71" y="58"/>
                    </a:lnTo>
                    <a:lnTo>
                      <a:pt x="88" y="41"/>
                    </a:lnTo>
                    <a:lnTo>
                      <a:pt x="88" y="29"/>
                    </a:lnTo>
                    <a:lnTo>
                      <a:pt x="94"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4" name="フリーフォーム 153"/>
              <p:cNvSpPr>
                <a:spLocks/>
              </p:cNvSpPr>
              <p:nvPr/>
            </p:nvSpPr>
            <p:spPr bwMode="auto">
              <a:xfrm>
                <a:off x="5145" y="731"/>
                <a:ext cx="112" cy="82"/>
              </a:xfrm>
              <a:custGeom>
                <a:avLst/>
                <a:gdLst/>
                <a:ahLst/>
                <a:cxnLst>
                  <a:cxn ang="0">
                    <a:pos x="30" y="82"/>
                  </a:cxn>
                  <a:cxn ang="0">
                    <a:pos x="47" y="76"/>
                  </a:cxn>
                  <a:cxn ang="0">
                    <a:pos x="59" y="71"/>
                  </a:cxn>
                  <a:cxn ang="0">
                    <a:pos x="77" y="41"/>
                  </a:cxn>
                  <a:cxn ang="0">
                    <a:pos x="100" y="29"/>
                  </a:cxn>
                  <a:cxn ang="0">
                    <a:pos x="106" y="12"/>
                  </a:cxn>
                  <a:cxn ang="0">
                    <a:pos x="112" y="6"/>
                  </a:cxn>
                  <a:cxn ang="0">
                    <a:pos x="112" y="0"/>
                  </a:cxn>
                  <a:cxn ang="0">
                    <a:pos x="106" y="0"/>
                  </a:cxn>
                  <a:cxn ang="0">
                    <a:pos x="94" y="6"/>
                  </a:cxn>
                  <a:cxn ang="0">
                    <a:pos x="71" y="18"/>
                  </a:cxn>
                  <a:cxn ang="0">
                    <a:pos x="42" y="29"/>
                  </a:cxn>
                  <a:cxn ang="0">
                    <a:pos x="18" y="47"/>
                  </a:cxn>
                  <a:cxn ang="0">
                    <a:pos x="6" y="65"/>
                  </a:cxn>
                  <a:cxn ang="0">
                    <a:pos x="0" y="76"/>
                  </a:cxn>
                  <a:cxn ang="0">
                    <a:pos x="6" y="82"/>
                  </a:cxn>
                  <a:cxn ang="0">
                    <a:pos x="18" y="82"/>
                  </a:cxn>
                  <a:cxn ang="0">
                    <a:pos x="30" y="82"/>
                  </a:cxn>
                </a:cxnLst>
                <a:rect l="0" t="0" r="0" b="0"/>
                <a:pathLst>
                  <a:path w="112" h="82">
                    <a:moveTo>
                      <a:pt x="30" y="82"/>
                    </a:moveTo>
                    <a:lnTo>
                      <a:pt x="47" y="76"/>
                    </a:lnTo>
                    <a:lnTo>
                      <a:pt x="59" y="71"/>
                    </a:lnTo>
                    <a:lnTo>
                      <a:pt x="77" y="41"/>
                    </a:lnTo>
                    <a:lnTo>
                      <a:pt x="100" y="29"/>
                    </a:lnTo>
                    <a:lnTo>
                      <a:pt x="106" y="12"/>
                    </a:lnTo>
                    <a:lnTo>
                      <a:pt x="112" y="6"/>
                    </a:lnTo>
                    <a:lnTo>
                      <a:pt x="112" y="0"/>
                    </a:lnTo>
                    <a:lnTo>
                      <a:pt x="106" y="0"/>
                    </a:lnTo>
                    <a:lnTo>
                      <a:pt x="94" y="6"/>
                    </a:lnTo>
                    <a:lnTo>
                      <a:pt x="71" y="18"/>
                    </a:lnTo>
                    <a:lnTo>
                      <a:pt x="42" y="29"/>
                    </a:lnTo>
                    <a:lnTo>
                      <a:pt x="18" y="47"/>
                    </a:lnTo>
                    <a:lnTo>
                      <a:pt x="6" y="65"/>
                    </a:lnTo>
                    <a:lnTo>
                      <a:pt x="0" y="76"/>
                    </a:lnTo>
                    <a:lnTo>
                      <a:pt x="6" y="82"/>
                    </a:lnTo>
                    <a:lnTo>
                      <a:pt x="18" y="82"/>
                    </a:lnTo>
                    <a:lnTo>
                      <a:pt x="30"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5" name="フリーフォーム 154"/>
              <p:cNvSpPr>
                <a:spLocks/>
              </p:cNvSpPr>
              <p:nvPr/>
            </p:nvSpPr>
            <p:spPr bwMode="auto">
              <a:xfrm>
                <a:off x="5298" y="766"/>
                <a:ext cx="88" cy="65"/>
              </a:xfrm>
              <a:custGeom>
                <a:avLst/>
                <a:gdLst/>
                <a:ahLst/>
                <a:cxnLst>
                  <a:cxn ang="0">
                    <a:pos x="12" y="59"/>
                  </a:cxn>
                  <a:cxn ang="0">
                    <a:pos x="23" y="65"/>
                  </a:cxn>
                  <a:cxn ang="0">
                    <a:pos x="47" y="59"/>
                  </a:cxn>
                  <a:cxn ang="0">
                    <a:pos x="76" y="36"/>
                  </a:cxn>
                  <a:cxn ang="0">
                    <a:pos x="82" y="18"/>
                  </a:cxn>
                  <a:cxn ang="0">
                    <a:pos x="88" y="12"/>
                  </a:cxn>
                  <a:cxn ang="0">
                    <a:pos x="88" y="0"/>
                  </a:cxn>
                  <a:cxn ang="0">
                    <a:pos x="82" y="0"/>
                  </a:cxn>
                  <a:cxn ang="0">
                    <a:pos x="76" y="0"/>
                  </a:cxn>
                  <a:cxn ang="0">
                    <a:pos x="65" y="6"/>
                  </a:cxn>
                  <a:cxn ang="0">
                    <a:pos x="41" y="12"/>
                  </a:cxn>
                  <a:cxn ang="0">
                    <a:pos x="12" y="30"/>
                  </a:cxn>
                  <a:cxn ang="0">
                    <a:pos x="0" y="47"/>
                  </a:cxn>
                  <a:cxn ang="0">
                    <a:pos x="6" y="59"/>
                  </a:cxn>
                  <a:cxn ang="0">
                    <a:pos x="12" y="59"/>
                  </a:cxn>
                </a:cxnLst>
                <a:rect l="0" t="0" r="0" b="0"/>
                <a:pathLst>
                  <a:path w="88" h="65">
                    <a:moveTo>
                      <a:pt x="12" y="59"/>
                    </a:moveTo>
                    <a:lnTo>
                      <a:pt x="23" y="65"/>
                    </a:lnTo>
                    <a:lnTo>
                      <a:pt x="47" y="59"/>
                    </a:lnTo>
                    <a:lnTo>
                      <a:pt x="76" y="36"/>
                    </a:lnTo>
                    <a:lnTo>
                      <a:pt x="82" y="18"/>
                    </a:lnTo>
                    <a:lnTo>
                      <a:pt x="88" y="12"/>
                    </a:lnTo>
                    <a:lnTo>
                      <a:pt x="88" y="0"/>
                    </a:lnTo>
                    <a:lnTo>
                      <a:pt x="82" y="0"/>
                    </a:lnTo>
                    <a:lnTo>
                      <a:pt x="76" y="0"/>
                    </a:lnTo>
                    <a:lnTo>
                      <a:pt x="65" y="6"/>
                    </a:lnTo>
                    <a:lnTo>
                      <a:pt x="41" y="12"/>
                    </a:lnTo>
                    <a:lnTo>
                      <a:pt x="12" y="30"/>
                    </a:lnTo>
                    <a:lnTo>
                      <a:pt x="0" y="47"/>
                    </a:lnTo>
                    <a:lnTo>
                      <a:pt x="6" y="59"/>
                    </a:lnTo>
                    <a:lnTo>
                      <a:pt x="12"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6" name="フリーフォーム 155"/>
              <p:cNvSpPr>
                <a:spLocks/>
              </p:cNvSpPr>
              <p:nvPr/>
            </p:nvSpPr>
            <p:spPr bwMode="auto">
              <a:xfrm>
                <a:off x="5151" y="1359"/>
                <a:ext cx="12" cy="18"/>
              </a:xfrm>
              <a:custGeom>
                <a:avLst/>
                <a:gdLst/>
                <a:ahLst/>
                <a:cxnLst>
                  <a:cxn ang="0">
                    <a:pos x="12" y="18"/>
                  </a:cxn>
                  <a:cxn ang="0">
                    <a:pos x="12" y="12"/>
                  </a:cxn>
                  <a:cxn ang="0">
                    <a:pos x="12" y="6"/>
                  </a:cxn>
                  <a:cxn ang="0">
                    <a:pos x="12" y="0"/>
                  </a:cxn>
                  <a:cxn ang="0">
                    <a:pos x="6" y="0"/>
                  </a:cxn>
                  <a:cxn ang="0">
                    <a:pos x="0" y="18"/>
                  </a:cxn>
                  <a:cxn ang="0">
                    <a:pos x="6" y="18"/>
                  </a:cxn>
                  <a:cxn ang="0">
                    <a:pos x="6" y="18"/>
                  </a:cxn>
                  <a:cxn ang="0">
                    <a:pos x="12" y="18"/>
                  </a:cxn>
                </a:cxnLst>
                <a:rect l="0" t="0" r="0" b="0"/>
                <a:pathLst>
                  <a:path w="12" h="18">
                    <a:moveTo>
                      <a:pt x="12" y="18"/>
                    </a:moveTo>
                    <a:lnTo>
                      <a:pt x="12" y="12"/>
                    </a:lnTo>
                    <a:lnTo>
                      <a:pt x="12" y="6"/>
                    </a:lnTo>
                    <a:lnTo>
                      <a:pt x="12" y="0"/>
                    </a:lnTo>
                    <a:lnTo>
                      <a:pt x="6" y="0"/>
                    </a:lnTo>
                    <a:lnTo>
                      <a:pt x="0" y="18"/>
                    </a:lnTo>
                    <a:lnTo>
                      <a:pt x="6" y="18"/>
                    </a:lnTo>
                    <a:lnTo>
                      <a:pt x="6" y="18"/>
                    </a:lnTo>
                    <a:lnTo>
                      <a:pt x="12"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7" name="フリーフォーム 156"/>
              <p:cNvSpPr>
                <a:spLocks/>
              </p:cNvSpPr>
              <p:nvPr/>
            </p:nvSpPr>
            <p:spPr bwMode="auto">
              <a:xfrm>
                <a:off x="5151" y="1617"/>
                <a:ext cx="24" cy="12"/>
              </a:xfrm>
              <a:custGeom>
                <a:avLst/>
                <a:gdLst/>
                <a:ahLst/>
                <a:cxnLst>
                  <a:cxn ang="0">
                    <a:pos x="6" y="12"/>
                  </a:cxn>
                  <a:cxn ang="0">
                    <a:pos x="24" y="6"/>
                  </a:cxn>
                  <a:cxn ang="0">
                    <a:pos x="24" y="0"/>
                  </a:cxn>
                  <a:cxn ang="0">
                    <a:pos x="6" y="0"/>
                  </a:cxn>
                  <a:cxn ang="0">
                    <a:pos x="0" y="6"/>
                  </a:cxn>
                  <a:cxn ang="0">
                    <a:pos x="0" y="12"/>
                  </a:cxn>
                  <a:cxn ang="0">
                    <a:pos x="0" y="12"/>
                  </a:cxn>
                  <a:cxn ang="0">
                    <a:pos x="6" y="12"/>
                  </a:cxn>
                </a:cxnLst>
                <a:rect l="0" t="0" r="0" b="0"/>
                <a:pathLst>
                  <a:path w="24" h="12">
                    <a:moveTo>
                      <a:pt x="6" y="12"/>
                    </a:moveTo>
                    <a:lnTo>
                      <a:pt x="24" y="6"/>
                    </a:lnTo>
                    <a:lnTo>
                      <a:pt x="24" y="0"/>
                    </a:lnTo>
                    <a:lnTo>
                      <a:pt x="6" y="0"/>
                    </a:lnTo>
                    <a:lnTo>
                      <a:pt x="0" y="6"/>
                    </a:lnTo>
                    <a:lnTo>
                      <a:pt x="0" y="12"/>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8" name="フリーフォーム 157"/>
              <p:cNvSpPr>
                <a:spLocks/>
              </p:cNvSpPr>
              <p:nvPr/>
            </p:nvSpPr>
            <p:spPr bwMode="auto">
              <a:xfrm>
                <a:off x="5304" y="1312"/>
                <a:ext cx="17" cy="24"/>
              </a:xfrm>
              <a:custGeom>
                <a:avLst/>
                <a:gdLst/>
                <a:ahLst/>
                <a:cxnLst>
                  <a:cxn ang="0">
                    <a:pos x="12" y="24"/>
                  </a:cxn>
                  <a:cxn ang="0">
                    <a:pos x="17" y="18"/>
                  </a:cxn>
                  <a:cxn ang="0">
                    <a:pos x="17" y="6"/>
                  </a:cxn>
                  <a:cxn ang="0">
                    <a:pos x="12" y="0"/>
                  </a:cxn>
                  <a:cxn ang="0">
                    <a:pos x="6" y="0"/>
                  </a:cxn>
                  <a:cxn ang="0">
                    <a:pos x="0" y="6"/>
                  </a:cxn>
                  <a:cxn ang="0">
                    <a:pos x="0" y="18"/>
                  </a:cxn>
                  <a:cxn ang="0">
                    <a:pos x="6" y="24"/>
                  </a:cxn>
                  <a:cxn ang="0">
                    <a:pos x="12" y="24"/>
                  </a:cxn>
                </a:cxnLst>
                <a:rect l="0" t="0" r="0" b="0"/>
                <a:pathLst>
                  <a:path w="17" h="24">
                    <a:moveTo>
                      <a:pt x="12" y="24"/>
                    </a:moveTo>
                    <a:lnTo>
                      <a:pt x="17" y="18"/>
                    </a:lnTo>
                    <a:lnTo>
                      <a:pt x="17" y="6"/>
                    </a:lnTo>
                    <a:lnTo>
                      <a:pt x="12" y="0"/>
                    </a:lnTo>
                    <a:lnTo>
                      <a:pt x="6" y="0"/>
                    </a:lnTo>
                    <a:lnTo>
                      <a:pt x="0" y="6"/>
                    </a:lnTo>
                    <a:lnTo>
                      <a:pt x="0" y="18"/>
                    </a:lnTo>
                    <a:lnTo>
                      <a:pt x="6" y="24"/>
                    </a:lnTo>
                    <a:lnTo>
                      <a:pt x="12"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9" name="フリーフォーム 158"/>
              <p:cNvSpPr>
                <a:spLocks/>
              </p:cNvSpPr>
              <p:nvPr/>
            </p:nvSpPr>
            <p:spPr bwMode="auto">
              <a:xfrm>
                <a:off x="3468" y="3865"/>
                <a:ext cx="52" cy="23"/>
              </a:xfrm>
              <a:custGeom>
                <a:avLst/>
                <a:gdLst/>
                <a:ahLst/>
                <a:cxnLst>
                  <a:cxn ang="0">
                    <a:pos x="47" y="23"/>
                  </a:cxn>
                  <a:cxn ang="0">
                    <a:pos x="52" y="0"/>
                  </a:cxn>
                  <a:cxn ang="0">
                    <a:pos x="41" y="0"/>
                  </a:cxn>
                  <a:cxn ang="0">
                    <a:pos x="17" y="17"/>
                  </a:cxn>
                  <a:cxn ang="0">
                    <a:pos x="0" y="23"/>
                  </a:cxn>
                  <a:cxn ang="0">
                    <a:pos x="47" y="23"/>
                  </a:cxn>
                </a:cxnLst>
                <a:rect l="0" t="0" r="0" b="0"/>
                <a:pathLst>
                  <a:path w="52" h="23">
                    <a:moveTo>
                      <a:pt x="47" y="23"/>
                    </a:moveTo>
                    <a:lnTo>
                      <a:pt x="52" y="0"/>
                    </a:lnTo>
                    <a:lnTo>
                      <a:pt x="41" y="0"/>
                    </a:lnTo>
                    <a:lnTo>
                      <a:pt x="17" y="17"/>
                    </a:lnTo>
                    <a:lnTo>
                      <a:pt x="0" y="23"/>
                    </a:lnTo>
                    <a:lnTo>
                      <a:pt x="47"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0" name="フリーフォーム 159"/>
              <p:cNvSpPr>
                <a:spLocks/>
              </p:cNvSpPr>
              <p:nvPr/>
            </p:nvSpPr>
            <p:spPr bwMode="auto">
              <a:xfrm>
                <a:off x="3773" y="3612"/>
                <a:ext cx="17" cy="1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1" name="フリーフォーム 160"/>
              <p:cNvSpPr>
                <a:spLocks/>
              </p:cNvSpPr>
              <p:nvPr/>
            </p:nvSpPr>
            <p:spPr bwMode="auto">
              <a:xfrm>
                <a:off x="3720" y="3841"/>
                <a:ext cx="17" cy="24"/>
              </a:xfrm>
              <a:custGeom>
                <a:avLst/>
                <a:gdLst/>
                <a:ahLst/>
                <a:cxnLst>
                  <a:cxn ang="0">
                    <a:pos x="12" y="24"/>
                  </a:cxn>
                  <a:cxn ang="0">
                    <a:pos x="17" y="12"/>
                  </a:cxn>
                  <a:cxn ang="0">
                    <a:pos x="12" y="0"/>
                  </a:cxn>
                  <a:cxn ang="0">
                    <a:pos x="0" y="12"/>
                  </a:cxn>
                  <a:cxn ang="0">
                    <a:pos x="0" y="18"/>
                  </a:cxn>
                  <a:cxn ang="0">
                    <a:pos x="0" y="24"/>
                  </a:cxn>
                  <a:cxn ang="0">
                    <a:pos x="12" y="24"/>
                  </a:cxn>
                </a:cxnLst>
                <a:rect l="0" t="0" r="0" b="0"/>
                <a:pathLst>
                  <a:path w="17" h="24">
                    <a:moveTo>
                      <a:pt x="12" y="24"/>
                    </a:moveTo>
                    <a:lnTo>
                      <a:pt x="17" y="12"/>
                    </a:lnTo>
                    <a:lnTo>
                      <a:pt x="12" y="0"/>
                    </a:lnTo>
                    <a:lnTo>
                      <a:pt x="0" y="12"/>
                    </a:lnTo>
                    <a:lnTo>
                      <a:pt x="0" y="18"/>
                    </a:lnTo>
                    <a:lnTo>
                      <a:pt x="0" y="24"/>
                    </a:lnTo>
                    <a:lnTo>
                      <a:pt x="12"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2" name="フリーフォーム 161"/>
              <p:cNvSpPr>
                <a:spLocks/>
              </p:cNvSpPr>
              <p:nvPr/>
            </p:nvSpPr>
            <p:spPr bwMode="auto">
              <a:xfrm>
                <a:off x="3638" y="3724"/>
                <a:ext cx="11" cy="12"/>
              </a:xfrm>
              <a:custGeom>
                <a:avLst/>
                <a:gdLst/>
                <a:ahLst/>
                <a:cxnLst>
                  <a:cxn ang="0">
                    <a:pos x="11" y="6"/>
                  </a:cxn>
                  <a:cxn ang="0">
                    <a:pos x="6" y="0"/>
                  </a:cxn>
                  <a:cxn ang="0">
                    <a:pos x="0" y="6"/>
                  </a:cxn>
                  <a:cxn ang="0">
                    <a:pos x="6" y="12"/>
                  </a:cxn>
                  <a:cxn ang="0">
                    <a:pos x="6" y="6"/>
                  </a:cxn>
                  <a:cxn ang="0">
                    <a:pos x="11" y="6"/>
                  </a:cxn>
                </a:cxnLst>
                <a:rect l="0" t="0" r="0" b="0"/>
                <a:pathLst>
                  <a:path w="11" h="12">
                    <a:moveTo>
                      <a:pt x="11" y="6"/>
                    </a:moveTo>
                    <a:lnTo>
                      <a:pt x="6" y="0"/>
                    </a:lnTo>
                    <a:lnTo>
                      <a:pt x="0" y="6"/>
                    </a:lnTo>
                    <a:lnTo>
                      <a:pt x="6" y="12"/>
                    </a:lnTo>
                    <a:lnTo>
                      <a:pt x="6" y="6"/>
                    </a:lnTo>
                    <a:lnTo>
                      <a:pt x="11" y="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3" name="フリーフォーム 162"/>
              <p:cNvSpPr>
                <a:spLocks/>
              </p:cNvSpPr>
              <p:nvPr/>
            </p:nvSpPr>
            <p:spPr bwMode="auto">
              <a:xfrm>
                <a:off x="3573" y="3642"/>
                <a:ext cx="18" cy="11"/>
              </a:xfrm>
              <a:custGeom>
                <a:avLst/>
                <a:gdLst/>
                <a:ahLst/>
                <a:cxnLst>
                  <a:cxn ang="0">
                    <a:pos x="6" y="11"/>
                  </a:cxn>
                  <a:cxn ang="0">
                    <a:pos x="18" y="6"/>
                  </a:cxn>
                  <a:cxn ang="0">
                    <a:pos x="12" y="0"/>
                  </a:cxn>
                  <a:cxn ang="0">
                    <a:pos x="0" y="6"/>
                  </a:cxn>
                  <a:cxn ang="0">
                    <a:pos x="0" y="11"/>
                  </a:cxn>
                  <a:cxn ang="0">
                    <a:pos x="6" y="11"/>
                  </a:cxn>
                </a:cxnLst>
                <a:rect l="0" t="0" r="0" b="0"/>
                <a:pathLst>
                  <a:path w="18" h="11">
                    <a:moveTo>
                      <a:pt x="6" y="11"/>
                    </a:moveTo>
                    <a:lnTo>
                      <a:pt x="18" y="6"/>
                    </a:lnTo>
                    <a:lnTo>
                      <a:pt x="12" y="0"/>
                    </a:lnTo>
                    <a:lnTo>
                      <a:pt x="0" y="6"/>
                    </a:lnTo>
                    <a:lnTo>
                      <a:pt x="0" y="11"/>
                    </a:lnTo>
                    <a:lnTo>
                      <a:pt x="6"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4" name="フリーフォーム 163"/>
              <p:cNvSpPr>
                <a:spLocks/>
              </p:cNvSpPr>
              <p:nvPr/>
            </p:nvSpPr>
            <p:spPr bwMode="auto">
              <a:xfrm>
                <a:off x="3016" y="3636"/>
                <a:ext cx="12" cy="29"/>
              </a:xfrm>
              <a:custGeom>
                <a:avLst/>
                <a:gdLst/>
                <a:ahLst/>
                <a:cxnLst>
                  <a:cxn ang="0">
                    <a:pos x="12" y="29"/>
                  </a:cxn>
                  <a:cxn ang="0">
                    <a:pos x="6" y="6"/>
                  </a:cxn>
                  <a:cxn ang="0">
                    <a:pos x="0" y="0"/>
                  </a:cxn>
                  <a:cxn ang="0">
                    <a:pos x="6" y="17"/>
                  </a:cxn>
                  <a:cxn ang="0">
                    <a:pos x="6" y="29"/>
                  </a:cxn>
                  <a:cxn ang="0">
                    <a:pos x="12" y="29"/>
                  </a:cxn>
                </a:cxnLst>
                <a:rect l="0" t="0" r="0" b="0"/>
                <a:pathLst>
                  <a:path w="12" h="29">
                    <a:moveTo>
                      <a:pt x="12" y="29"/>
                    </a:moveTo>
                    <a:lnTo>
                      <a:pt x="6" y="6"/>
                    </a:lnTo>
                    <a:lnTo>
                      <a:pt x="0" y="0"/>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5" name="フリーフォーム 164"/>
              <p:cNvSpPr>
                <a:spLocks/>
              </p:cNvSpPr>
              <p:nvPr/>
            </p:nvSpPr>
            <p:spPr bwMode="auto">
              <a:xfrm>
                <a:off x="2617" y="1553"/>
                <a:ext cx="23" cy="17"/>
              </a:xfrm>
              <a:custGeom>
                <a:avLst/>
                <a:gdLst/>
                <a:ahLst/>
                <a:cxnLst>
                  <a:cxn ang="0">
                    <a:pos x="18" y="17"/>
                  </a:cxn>
                  <a:cxn ang="0">
                    <a:pos x="23" y="11"/>
                  </a:cxn>
                  <a:cxn ang="0">
                    <a:pos x="23" y="6"/>
                  </a:cxn>
                  <a:cxn ang="0">
                    <a:pos x="23" y="0"/>
                  </a:cxn>
                  <a:cxn ang="0">
                    <a:pos x="12" y="0"/>
                  </a:cxn>
                  <a:cxn ang="0">
                    <a:pos x="0" y="6"/>
                  </a:cxn>
                  <a:cxn ang="0">
                    <a:pos x="0" y="11"/>
                  </a:cxn>
                  <a:cxn ang="0">
                    <a:pos x="12" y="17"/>
                  </a:cxn>
                  <a:cxn ang="0">
                    <a:pos x="12" y="17"/>
                  </a:cxn>
                  <a:cxn ang="0">
                    <a:pos x="18" y="17"/>
                  </a:cxn>
                </a:cxnLst>
                <a:rect l="0" t="0" r="0" b="0"/>
                <a:pathLst>
                  <a:path w="23" h="17">
                    <a:moveTo>
                      <a:pt x="18" y="17"/>
                    </a:moveTo>
                    <a:lnTo>
                      <a:pt x="23" y="11"/>
                    </a:lnTo>
                    <a:lnTo>
                      <a:pt x="23" y="6"/>
                    </a:lnTo>
                    <a:lnTo>
                      <a:pt x="23" y="0"/>
                    </a:lnTo>
                    <a:lnTo>
                      <a:pt x="12" y="0"/>
                    </a:lnTo>
                    <a:lnTo>
                      <a:pt x="0" y="6"/>
                    </a:lnTo>
                    <a:lnTo>
                      <a:pt x="0" y="11"/>
                    </a:lnTo>
                    <a:lnTo>
                      <a:pt x="12" y="17"/>
                    </a:lnTo>
                    <a:lnTo>
                      <a:pt x="12" y="17"/>
                    </a:lnTo>
                    <a:lnTo>
                      <a:pt x="18"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6" name="フリーフォーム 165"/>
              <p:cNvSpPr>
                <a:spLocks/>
              </p:cNvSpPr>
              <p:nvPr/>
            </p:nvSpPr>
            <p:spPr bwMode="auto">
              <a:xfrm>
                <a:off x="2494" y="1688"/>
                <a:ext cx="17" cy="11"/>
              </a:xfrm>
              <a:custGeom>
                <a:avLst/>
                <a:gdLst/>
                <a:ahLst/>
                <a:cxnLst>
                  <a:cxn ang="0">
                    <a:pos x="11" y="11"/>
                  </a:cxn>
                  <a:cxn ang="0">
                    <a:pos x="17" y="5"/>
                  </a:cxn>
                  <a:cxn ang="0">
                    <a:pos x="17" y="0"/>
                  </a:cxn>
                  <a:cxn ang="0">
                    <a:pos x="11" y="0"/>
                  </a:cxn>
                  <a:cxn ang="0">
                    <a:pos x="0" y="5"/>
                  </a:cxn>
                  <a:cxn ang="0">
                    <a:pos x="0" y="11"/>
                  </a:cxn>
                  <a:cxn ang="0">
                    <a:pos x="0" y="11"/>
                  </a:cxn>
                  <a:cxn ang="0">
                    <a:pos x="11" y="11"/>
                  </a:cxn>
                </a:cxnLst>
                <a:rect l="0" t="0" r="0" b="0"/>
                <a:pathLst>
                  <a:path w="17" h="11">
                    <a:moveTo>
                      <a:pt x="11" y="11"/>
                    </a:moveTo>
                    <a:lnTo>
                      <a:pt x="17" y="5"/>
                    </a:lnTo>
                    <a:lnTo>
                      <a:pt x="17" y="0"/>
                    </a:lnTo>
                    <a:lnTo>
                      <a:pt x="11" y="0"/>
                    </a:lnTo>
                    <a:lnTo>
                      <a:pt x="0" y="5"/>
                    </a:lnTo>
                    <a:lnTo>
                      <a:pt x="0" y="11"/>
                    </a:lnTo>
                    <a:lnTo>
                      <a:pt x="0" y="11"/>
                    </a:lnTo>
                    <a:lnTo>
                      <a:pt x="11"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7" name="フリーフォーム 166"/>
              <p:cNvSpPr>
                <a:spLocks/>
              </p:cNvSpPr>
              <p:nvPr/>
            </p:nvSpPr>
            <p:spPr bwMode="auto">
              <a:xfrm>
                <a:off x="2441" y="2668"/>
                <a:ext cx="12" cy="23"/>
              </a:xfrm>
              <a:custGeom>
                <a:avLst/>
                <a:gdLst/>
                <a:ahLst/>
                <a:cxnLst>
                  <a:cxn ang="0">
                    <a:pos x="6" y="23"/>
                  </a:cxn>
                  <a:cxn ang="0">
                    <a:pos x="12" y="23"/>
                  </a:cxn>
                  <a:cxn ang="0">
                    <a:pos x="12" y="17"/>
                  </a:cxn>
                  <a:cxn ang="0">
                    <a:pos x="12" y="5"/>
                  </a:cxn>
                  <a:cxn ang="0">
                    <a:pos x="6" y="0"/>
                  </a:cxn>
                  <a:cxn ang="0">
                    <a:pos x="0" y="5"/>
                  </a:cxn>
                  <a:cxn ang="0">
                    <a:pos x="0" y="17"/>
                  </a:cxn>
                  <a:cxn ang="0">
                    <a:pos x="0" y="23"/>
                  </a:cxn>
                  <a:cxn ang="0">
                    <a:pos x="0" y="23"/>
                  </a:cxn>
                  <a:cxn ang="0">
                    <a:pos x="6" y="23"/>
                  </a:cxn>
                </a:cxnLst>
                <a:rect l="0" t="0" r="0" b="0"/>
                <a:pathLst>
                  <a:path w="12" h="23">
                    <a:moveTo>
                      <a:pt x="6" y="23"/>
                    </a:moveTo>
                    <a:lnTo>
                      <a:pt x="12" y="23"/>
                    </a:lnTo>
                    <a:lnTo>
                      <a:pt x="12" y="17"/>
                    </a:lnTo>
                    <a:lnTo>
                      <a:pt x="12" y="5"/>
                    </a:lnTo>
                    <a:lnTo>
                      <a:pt x="6" y="0"/>
                    </a:lnTo>
                    <a:lnTo>
                      <a:pt x="0" y="5"/>
                    </a:lnTo>
                    <a:lnTo>
                      <a:pt x="0"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8" name="フリーフォーム 167"/>
              <p:cNvSpPr>
                <a:spLocks/>
              </p:cNvSpPr>
              <p:nvPr/>
            </p:nvSpPr>
            <p:spPr bwMode="auto">
              <a:xfrm>
                <a:off x="1784" y="1553"/>
                <a:ext cx="29" cy="41"/>
              </a:xfrm>
              <a:custGeom>
                <a:avLst/>
                <a:gdLst/>
                <a:ahLst/>
                <a:cxnLst>
                  <a:cxn ang="0">
                    <a:pos x="17" y="17"/>
                  </a:cxn>
                  <a:cxn ang="0">
                    <a:pos x="17" y="6"/>
                  </a:cxn>
                  <a:cxn ang="0">
                    <a:pos x="6" y="0"/>
                  </a:cxn>
                  <a:cxn ang="0">
                    <a:pos x="0" y="11"/>
                  </a:cxn>
                  <a:cxn ang="0">
                    <a:pos x="0" y="17"/>
                  </a:cxn>
                  <a:cxn ang="0">
                    <a:pos x="12" y="29"/>
                  </a:cxn>
                  <a:cxn ang="0">
                    <a:pos x="6" y="35"/>
                  </a:cxn>
                  <a:cxn ang="0">
                    <a:pos x="12" y="41"/>
                  </a:cxn>
                  <a:cxn ang="0">
                    <a:pos x="17" y="41"/>
                  </a:cxn>
                  <a:cxn ang="0">
                    <a:pos x="29" y="35"/>
                  </a:cxn>
                  <a:cxn ang="0">
                    <a:pos x="17" y="29"/>
                  </a:cxn>
                  <a:cxn ang="0">
                    <a:pos x="12" y="17"/>
                  </a:cxn>
                  <a:cxn ang="0">
                    <a:pos x="12" y="17"/>
                  </a:cxn>
                  <a:cxn ang="0">
                    <a:pos x="17" y="17"/>
                  </a:cxn>
                </a:cxnLst>
                <a:rect l="0" t="0" r="0" b="0"/>
                <a:pathLst>
                  <a:path w="29" h="41">
                    <a:moveTo>
                      <a:pt x="17" y="17"/>
                    </a:moveTo>
                    <a:lnTo>
                      <a:pt x="17" y="6"/>
                    </a:lnTo>
                    <a:lnTo>
                      <a:pt x="6" y="0"/>
                    </a:lnTo>
                    <a:lnTo>
                      <a:pt x="0" y="11"/>
                    </a:lnTo>
                    <a:lnTo>
                      <a:pt x="0" y="17"/>
                    </a:lnTo>
                    <a:lnTo>
                      <a:pt x="12" y="29"/>
                    </a:lnTo>
                    <a:lnTo>
                      <a:pt x="6" y="35"/>
                    </a:lnTo>
                    <a:lnTo>
                      <a:pt x="12" y="41"/>
                    </a:lnTo>
                    <a:lnTo>
                      <a:pt x="17" y="41"/>
                    </a:lnTo>
                    <a:lnTo>
                      <a:pt x="29" y="35"/>
                    </a:lnTo>
                    <a:lnTo>
                      <a:pt x="17" y="29"/>
                    </a:lnTo>
                    <a:lnTo>
                      <a:pt x="12" y="17"/>
                    </a:lnTo>
                    <a:lnTo>
                      <a:pt x="12" y="17"/>
                    </a:lnTo>
                    <a:lnTo>
                      <a:pt x="17"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9" name="フリーフォーム 168"/>
              <p:cNvSpPr>
                <a:spLocks/>
              </p:cNvSpPr>
              <p:nvPr/>
            </p:nvSpPr>
            <p:spPr bwMode="auto">
              <a:xfrm>
                <a:off x="2259" y="942"/>
                <a:ext cx="29" cy="24"/>
              </a:xfrm>
              <a:custGeom>
                <a:avLst/>
                <a:gdLst/>
                <a:ahLst/>
                <a:cxnLst>
                  <a:cxn ang="0">
                    <a:pos x="24" y="24"/>
                  </a:cxn>
                  <a:cxn ang="0">
                    <a:pos x="29" y="18"/>
                  </a:cxn>
                  <a:cxn ang="0">
                    <a:pos x="24" y="12"/>
                  </a:cxn>
                  <a:cxn ang="0">
                    <a:pos x="12" y="0"/>
                  </a:cxn>
                  <a:cxn ang="0">
                    <a:pos x="6" y="0"/>
                  </a:cxn>
                  <a:cxn ang="0">
                    <a:pos x="0" y="12"/>
                  </a:cxn>
                  <a:cxn ang="0">
                    <a:pos x="0" y="18"/>
                  </a:cxn>
                  <a:cxn ang="0">
                    <a:pos x="6" y="24"/>
                  </a:cxn>
                  <a:cxn ang="0">
                    <a:pos x="12" y="24"/>
                  </a:cxn>
                  <a:cxn ang="0">
                    <a:pos x="24" y="24"/>
                  </a:cxn>
                </a:cxnLst>
                <a:rect l="0" t="0" r="0" b="0"/>
                <a:pathLst>
                  <a:path w="29" h="24">
                    <a:moveTo>
                      <a:pt x="24" y="24"/>
                    </a:moveTo>
                    <a:lnTo>
                      <a:pt x="29" y="18"/>
                    </a:lnTo>
                    <a:lnTo>
                      <a:pt x="24" y="12"/>
                    </a:lnTo>
                    <a:lnTo>
                      <a:pt x="12" y="0"/>
                    </a:lnTo>
                    <a:lnTo>
                      <a:pt x="6" y="0"/>
                    </a:lnTo>
                    <a:lnTo>
                      <a:pt x="0" y="12"/>
                    </a:lnTo>
                    <a:lnTo>
                      <a:pt x="0" y="18"/>
                    </a:lnTo>
                    <a:lnTo>
                      <a:pt x="6" y="24"/>
                    </a:lnTo>
                    <a:lnTo>
                      <a:pt x="12" y="24"/>
                    </a:lnTo>
                    <a:lnTo>
                      <a:pt x="24"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grpSp>
      </p:grpSp>
      <p:sp>
        <p:nvSpPr>
          <p:cNvPr id="2" name="タイトル 1"/>
          <p:cNvSpPr>
            <a:spLocks noGrp="1"/>
          </p:cNvSpPr>
          <p:nvPr>
            <p:ph type="title"/>
          </p:nvPr>
        </p:nvSpPr>
        <p:spPr>
          <a:xfrm>
            <a:off x="1857356" y="4786322"/>
            <a:ext cx="5357850" cy="566738"/>
          </a:xfrm>
        </p:spPr>
        <p:txBody>
          <a:bodyPr anchor="b"/>
          <a:lstStyle>
            <a:lvl1pPr algn="ctr">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1481878" y="357166"/>
            <a:ext cx="6053942" cy="4414361"/>
          </a:xfrm>
          <a:prstGeom prst="rect">
            <a:avLst/>
          </a:prstGeom>
          <a:noFill/>
          <a:ln w="9525" cap="flat" cmpd="sng" algn="ctr">
            <a:noFill/>
            <a:prstDash val="solid"/>
            <a:miter lim="800000"/>
            <a:headEnd type="none" w="med" len="med"/>
            <a:tailEnd type="none" w="med" len="med"/>
          </a:ln>
          <a:effectLst>
            <a:softEdge rad="635000"/>
          </a:effectLst>
          <a:scene3d>
            <a:camera prst="orthographicFront">
              <a:rot lat="0" lon="0" rev="0"/>
            </a:camera>
            <a:lightRig rig="flat" dir="t"/>
          </a:scene3d>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eaLnBrk="1" latinLnBrk="0" hangingPunct="1"/>
            <a:r>
              <a:rPr kumimoji="0" lang="ja-JP" altLang="en-US"/>
              <a:t>アイコンをクリックして図を追加</a:t>
            </a:r>
            <a:endParaRPr kumimoji="0" lang="en-US"/>
          </a:p>
        </p:txBody>
      </p:sp>
      <p:sp>
        <p:nvSpPr>
          <p:cNvPr id="4" name="テキスト プレースホルダー 3"/>
          <p:cNvSpPr>
            <a:spLocks noGrp="1"/>
          </p:cNvSpPr>
          <p:nvPr>
            <p:ph type="body" sz="half" idx="2"/>
          </p:nvPr>
        </p:nvSpPr>
        <p:spPr>
          <a:xfrm>
            <a:off x="1857356" y="5357826"/>
            <a:ext cx="5357850" cy="714380"/>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6" name="スライド番号プレースホルダー 5"/>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4"/>
            <a:ext cx="1871690" cy="5286411"/>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642910" y="500045"/>
            <a:ext cx="5834090" cy="5286411"/>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96BDE4F0-3EC5-42CF-A090-7F2C9A8EEF50}"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99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093277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6059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0490308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926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4243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29980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004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195720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580031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24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7705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3114373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171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45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8014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0706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90145-ED85-45E3-B0A8-B597F9A79F05}"/>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1F966FF-7417-4322-A74A-5B47414F391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4632BD7-FEFE-4F39-98A1-A5897DBD3077}"/>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フッター プレースホルダー 4">
            <a:extLst>
              <a:ext uri="{FF2B5EF4-FFF2-40B4-BE49-F238E27FC236}">
                <a16:creationId xmlns:a16="http://schemas.microsoft.com/office/drawing/2014/main" id="{29F01044-2E0D-4464-82D0-B0E6DB1176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AB63C8-18C8-49FB-A1A6-F2EBBC116FBF}"/>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477368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30186-21C7-4067-80C6-B3B816F3CF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FE2202-0113-4462-A778-E49AA3B4B82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03D4D4-561F-4FAC-8AC1-51ACD420FA1A}"/>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フッター プレースホルダー 4">
            <a:extLst>
              <a:ext uri="{FF2B5EF4-FFF2-40B4-BE49-F238E27FC236}">
                <a16:creationId xmlns:a16="http://schemas.microsoft.com/office/drawing/2014/main" id="{91A9CF63-01DD-4FC2-B223-BBDF4653CB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9990F4-2F45-4C1A-8F50-027EBC010001}"/>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2852604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2CAD8-66F0-4DE9-9FDA-FFDA57A2DE5E}"/>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046720-F77A-4512-B3FF-2A1E13CE252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A29ECC6-3FB3-4A87-8F1E-5223E40ED121}"/>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フッター プレースホルダー 4">
            <a:extLst>
              <a:ext uri="{FF2B5EF4-FFF2-40B4-BE49-F238E27FC236}">
                <a16:creationId xmlns:a16="http://schemas.microsoft.com/office/drawing/2014/main" id="{6799815C-93E4-49C0-9F67-67E6B2AB27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7C6555-F78C-4AF6-8782-3E5C6FBC7C28}"/>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2349608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907CDE-45A0-41A3-830B-AD1585D282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99B7BA-AD9A-4D60-A537-C77EBA34AB3E}"/>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9E94F04-A076-4553-A029-AF3A602DCDFC}"/>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FD4D76-7C19-44DA-978B-8BF26F24C628}"/>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フッター プレースホルダー 5">
            <a:extLst>
              <a:ext uri="{FF2B5EF4-FFF2-40B4-BE49-F238E27FC236}">
                <a16:creationId xmlns:a16="http://schemas.microsoft.com/office/drawing/2014/main" id="{48357746-68EA-4E67-B79F-CE5AB52A54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FB797F-B168-4E83-9C45-6DCC31FCEF35}"/>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74052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FF6C0-CD37-4AB2-9351-980BC3AEB86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12ADC7-390B-4AFC-B0C5-2F418D00DC5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1D46E01-55EF-4451-BD55-CDF6450C065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0C94605-C67F-4FDD-B363-001B0DDE45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A5AFD4-43B0-4A6D-B988-13FC1BBA920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8CC8932-EF3B-4916-96CF-A69702F173F5}"/>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8" name="フッター プレースホルダー 7">
            <a:extLst>
              <a:ext uri="{FF2B5EF4-FFF2-40B4-BE49-F238E27FC236}">
                <a16:creationId xmlns:a16="http://schemas.microsoft.com/office/drawing/2014/main" id="{6489BF83-AD6C-41B0-948C-C454B503C12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BC82E7-54C2-46EB-8EE7-7E3D110313F9}"/>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7600284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58957-5B54-4269-9172-47F1340AB8F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6D70BBF-3C76-4FC2-B0AF-3D6A7077EE9A}"/>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4" name="フッター プレースホルダー 3">
            <a:extLst>
              <a:ext uri="{FF2B5EF4-FFF2-40B4-BE49-F238E27FC236}">
                <a16:creationId xmlns:a16="http://schemas.microsoft.com/office/drawing/2014/main" id="{1D9539D0-F8EE-40F2-BE34-18296C29485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623CE3E-B02E-4995-83F2-4E3F1B88267A}"/>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056751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76D52D2-9AEF-4A9E-A0A8-9DC180D61908}"/>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3" name="フッター プレースホルダー 2">
            <a:extLst>
              <a:ext uri="{FF2B5EF4-FFF2-40B4-BE49-F238E27FC236}">
                <a16:creationId xmlns:a16="http://schemas.microsoft.com/office/drawing/2014/main" id="{F793F78E-5B5C-4F10-9EF7-D36F9BCAD23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F62267-DC90-4535-9E18-B8611A7A9936}"/>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7759900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D7DB7E-D581-4F5B-93B4-9112319B6F1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856377-DFA2-4C44-91D8-4A6908FE612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F116D11-80AB-4D40-89E5-F6036D2D9A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A02A1D-8F41-42AE-B89A-F22EC39DD581}"/>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フッター プレースホルダー 5">
            <a:extLst>
              <a:ext uri="{FF2B5EF4-FFF2-40B4-BE49-F238E27FC236}">
                <a16:creationId xmlns:a16="http://schemas.microsoft.com/office/drawing/2014/main" id="{FE7C3955-6D78-474C-A873-ECFDDED008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E1BDE2-65BA-4C42-9BD4-AABA3810B73F}"/>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144005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148035-A1CB-443A-9C0E-46F60217C4B5}"/>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B881DA-665D-472C-9A85-0991D76774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C6C63801-0FDD-4377-B14B-852769086F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FB9B0E6-6D55-40CA-A5A4-C0DBC0BC5F65}"/>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6" name="フッター プレースホルダー 5">
            <a:extLst>
              <a:ext uri="{FF2B5EF4-FFF2-40B4-BE49-F238E27FC236}">
                <a16:creationId xmlns:a16="http://schemas.microsoft.com/office/drawing/2014/main" id="{FC638F43-7B3F-4A77-B2FB-57338DB2FF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C4F4C7-D842-45E1-A9FA-260B67FC78A1}"/>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860801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45D41-A056-47ED-A310-3089AD2B18E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2F4454C-2203-4B4A-93E2-F4B8B954A2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C3390C-59CB-4F21-BD79-D7DFD180DDD0}"/>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フッター プレースホルダー 4">
            <a:extLst>
              <a:ext uri="{FF2B5EF4-FFF2-40B4-BE49-F238E27FC236}">
                <a16:creationId xmlns:a16="http://schemas.microsoft.com/office/drawing/2014/main" id="{6E2B431B-F561-4FB8-905B-E3732B4B85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726301-DD07-49C7-9783-F19254434499}"/>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5069386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A29E16F-0C62-4FE3-BB64-172D1FBEB45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CD9CB4-DCCB-474A-9E34-98686E9777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9438D8-8672-4D14-A426-56EE6222A2FC}"/>
              </a:ext>
            </a:extLst>
          </p:cNvPr>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フッター プレースホルダー 4">
            <a:extLst>
              <a:ext uri="{FF2B5EF4-FFF2-40B4-BE49-F238E27FC236}">
                <a16:creationId xmlns:a16="http://schemas.microsoft.com/office/drawing/2014/main" id="{BE8FEBC6-2986-49C7-872C-2EDC556815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B5F654-B511-4001-9643-1F3191DCF682}"/>
              </a:ext>
            </a:extLst>
          </p:cNvPr>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3940963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6123682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1970284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61454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1.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1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0.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6BDE4F0-3EC5-42CF-A090-7F2C9A8EEF50}" type="slidenum">
              <a:rPr kumimoji="1" lang="ja-JP" altLang="en-US" smtClean="0"/>
              <a:t>‹#›</a:t>
            </a:fld>
            <a:endParaRPr kumimoji="1" lang="ja-JP" alt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kumimoji="1"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kumimoji="1"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kumimoji="1"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kumimoji="1"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kumimoji="1"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654853742"/>
      </p:ext>
    </p:extLst>
  </p:cSld>
  <p:clrMap bg1="dk1" tx1="lt1" bg2="dk2" tx2="lt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 id="2147484777" r:id="rId13"/>
    <p:sldLayoutId id="2147484778" r:id="rId14"/>
    <p:sldLayoutId id="2147484779" r:id="rId15"/>
    <p:sldLayoutId id="2147484780" r:id="rId16"/>
    <p:sldLayoutId id="2147484781"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776121339"/>
      </p:ext>
    </p:extLst>
  </p:cSld>
  <p:clrMap bg1="dk1" tx1="lt1" bg2="dk2" tx2="lt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 id="2147484812" r:id="rId12"/>
    <p:sldLayoutId id="2147484813" r:id="rId13"/>
    <p:sldLayoutId id="2147484814" r:id="rId14"/>
    <p:sldLayoutId id="2147484815" r:id="rId15"/>
    <p:sldLayoutId id="2147484816" r:id="rId16"/>
    <p:sldLayoutId id="2147484817"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6BDE4F0-3EC5-42CF-A090-7F2C9A8EEF50}"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6BDE4F0-3EC5-42CF-A090-7F2C9A8EEF50}"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6BDE4F0-3EC5-42CF-A090-7F2C9A8EEF5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622"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kumimoji="1" lang="ja-JP" alt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6BDE4F0-3EC5-42CF-A090-7F2C9A8EEF50}"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25" r:id="rId12"/>
  </p:sldLayoutIdLst>
  <p:txStyles>
    <p:titleStyle>
      <a:lvl1pPr algn="l" defTabSz="914400" rtl="0" eaLnBrk="1" latinLnBrk="0" hangingPunct="1">
        <a:spcBef>
          <a:spcPct val="0"/>
        </a:spcBef>
        <a:buNone/>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kumimoji="1"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kumimoji="1"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kumimoji="1"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kumimoji="1"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kumimoji="1"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 name="グループ化 1"/>
          <p:cNvGrpSpPr/>
          <p:nvPr/>
        </p:nvGrpSpPr>
        <p:grpSpPr>
          <a:xfrm>
            <a:off x="428596" y="285728"/>
            <a:ext cx="8305800" cy="5962650"/>
            <a:chOff x="428625" y="285750"/>
            <a:chExt cx="8305800" cy="5962650"/>
          </a:xfrm>
          <a:solidFill>
            <a:srgbClr val="FFFFFF">
              <a:alpha val="77000"/>
            </a:srgbClr>
          </a:solidFill>
          <a:effectLst>
            <a:outerShdw blurRad="50800" dist="38100" dir="5400000" algn="ctr" rotWithShape="0">
              <a:srgbClr val="000000">
                <a:alpha val="29804"/>
              </a:srgbClr>
            </a:outerShdw>
          </a:effectLst>
        </p:grpSpPr>
        <p:sp>
          <p:nvSpPr>
            <p:cNvPr id="1026" name="フリーフォーム 1025"/>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74" name="フリーフォーム 173"/>
            <p:cNvSpPr>
              <a:spLocks/>
            </p:cNvSpPr>
            <p:nvPr/>
          </p:nvSpPr>
          <p:spPr bwMode="auto">
            <a:xfrm>
              <a:off x="8215338" y="564357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kumimoji="0"/>
              </a:pPr>
              <a:endParaRPr kumimoji="0" lang="ja-JP" altLang="en-US">
                <a:solidFill>
                  <a:schemeClr val="tx1"/>
                </a:solidFill>
              </a:endParaRPr>
            </a:p>
          </p:txBody>
        </p:sp>
        <p:sp>
          <p:nvSpPr>
            <p:cNvPr id="325" name="フリーフォーム 324"/>
            <p:cNvSpPr>
              <a:spLocks/>
            </p:cNvSpPr>
            <p:nvPr/>
          </p:nvSpPr>
          <p:spPr bwMode="auto">
            <a:xfrm>
              <a:off x="6037873" y="5713320"/>
              <a:ext cx="25589" cy="2885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kumimoji="0"/>
              </a:pPr>
              <a:endParaRPr kumimoji="0" lang="ja-JP" altLang="en-US">
                <a:solidFill>
                  <a:schemeClr val="tx1"/>
                </a:solidFill>
              </a:endParaRPr>
            </a:p>
          </p:txBody>
        </p:sp>
      </p:grpSp>
      <p:grpSp>
        <p:nvGrpSpPr>
          <p:cNvPr id="3" name="グループ化 2"/>
          <p:cNvGrpSpPr>
            <a:grpSpLocks/>
          </p:cNvGrpSpPr>
          <p:nvPr/>
        </p:nvGrpSpPr>
        <p:grpSpPr bwMode="auto">
          <a:xfrm>
            <a:off x="434946" y="287315"/>
            <a:ext cx="8296275" cy="5429250"/>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2" name="フリーフォーム 171"/>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3" name="フリーフォーム 172"/>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5" name="フリーフォーム 334"/>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6" name="フリーフォーム 335"/>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7" name="フリーフォーム 336"/>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8" name="フリーフォーム 337"/>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0" name="フリーフォーム 339"/>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1" name="フリーフォーム 340"/>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2" name="フリーフォーム 341"/>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3" name="フリーフォーム 342"/>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4" name="フリーフォーム 343"/>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5" name="フリーフォーム 344"/>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6" name="フリーフォーム 345"/>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7" name="フリーフォーム 346"/>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8" name="フリーフォーム 347"/>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9" name="フリーフォーム 348"/>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0" name="フリーフォーム 349"/>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1" name="フリーフォーム 350"/>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2" name="フリーフォーム 351"/>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3" name="フリーフォーム 352"/>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4" name="フリーフォーム 353"/>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5" name="フリーフォーム 354"/>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6" name="フリーフォーム 355"/>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7" name="フリーフォーム 356"/>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8" name="フリーフォーム 357"/>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9" name="フリーフォーム 358"/>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0" name="フリーフォーム 359"/>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1" name="フリーフォーム 360"/>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2" name="フリーフォーム 361"/>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3" name="フリーフォーム 362"/>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4" name="フリーフォーム 363"/>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5" name="フリーフォーム 364"/>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6" name="フリーフォーム 365"/>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7" name="フリーフォーム 366"/>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8" name="フリーフォーム 367"/>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9" name="フリーフォーム 368"/>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0" name="フリーフォーム 369"/>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1" name="フリーフォーム 370"/>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2" name="フリーフォーム 371"/>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3" name="フリーフォーム 372"/>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4" name="フリーフォーム 373"/>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5" name="フリーフォーム 374"/>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6" name="フリーフォーム 375"/>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7" name="フリーフォーム 376"/>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8" name="フリーフォーム 377"/>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9" name="フリーフォーム 378"/>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0" name="フリーフォーム 379"/>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1" name="フリーフォーム 380"/>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2" name="フリーフォーム 381"/>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3" name="フリーフォーム 382"/>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4" name="フリーフォーム 383"/>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5" name="フリーフォーム 384"/>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6" name="フリーフォーム 385"/>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7" name="フリーフォーム 386"/>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8" name="フリーフォーム 387"/>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9" name="フリーフォーム 388"/>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0" name="フリーフォーム 389"/>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1" name="フリーフォーム 390"/>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2" name="フリーフォーム 391"/>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3" name="フリーフォーム 392"/>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4" name="フリーフォーム 393"/>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5" name="フリーフォーム 394"/>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6" name="フリーフォーム 395"/>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7" name="フリーフォーム 396"/>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8" name="フリーフォーム 397"/>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0" name="フリーフォーム 399"/>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1" name="フリーフォーム 400"/>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2" name="フリーフォーム 401"/>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3" name="フリーフォーム 402"/>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4" name="フリーフォーム 403"/>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5" name="フリーフォーム 404"/>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6" name="フリーフォーム 405"/>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7" name="フリーフォーム 406"/>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8" name="フリーフォーム 407"/>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9" name="フリーフォーム 408"/>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0" name="フリーフォーム 409"/>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1" name="フリーフォーム 410"/>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2" name="フリーフォーム 411"/>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3" name="フリーフォーム 412"/>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4" name="フリーフォーム 413"/>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5" name="フリーフォーム 414"/>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6" name="フリーフォーム 415"/>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7" name="フリーフォーム 416"/>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8" name="フリーフォーム 417"/>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9" name="フリーフォーム 418"/>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0" name="フリーフォーム 419"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1" name="フリーフォーム 420"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2" name="フリーフォーム 421"/>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3" name="フリーフォーム 422"/>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4" name="フリーフォーム 423"/>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5" name="フリーフォーム 424"/>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6" name="フリーフォーム 425"/>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7" name="フリーフォーム 426"/>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8" name="フリーフォーム 427"/>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9" name="フリーフォーム 428"/>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0" name="フリーフォーム 429"/>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1" name="フリーフォーム 430"/>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2" name="フリーフォーム 431"/>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3" name="フリーフォーム 432"/>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4" name="フリーフォーム 433"/>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5" name="フリーフォーム 434"/>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6" name="フリーフォーム 435"/>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7" name="フリーフォーム 436"/>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8" name="フリーフォーム 437"/>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9" name="フリーフォーム 438"/>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0" name="フリーフォーム 439"/>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1" name="フリーフォーム 440"/>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2" name="フリーフォーム 441"/>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3" name="フリーフォーム 442"/>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4" name="フリーフォーム 443"/>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5" name="フリーフォーム 444"/>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6" name="フリーフォーム 445"/>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7" name="フリーフォーム 446"/>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8" name="フリーフォーム 447"/>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9" name="フリーフォーム 448"/>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0" name="フリーフォーム 449"/>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1" name="フリーフォーム 450"/>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2" name="フリーフォーム 451"/>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3" name="フリーフォーム 452"/>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4" name="フリーフォーム 453"/>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5" name="フリーフォーム 454"/>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6" name="フリーフォーム 455"/>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7" name="フリーフォーム 456"/>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8" name="フリーフォーム 457"/>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9" name="フリーフォーム 458"/>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0" name="フリーフォーム 459"/>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1" name="フリーフォーム 460"/>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2" name="フリーフォーム 461"/>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3" name="フリーフォーム 462"/>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4" name="フリーフォーム 463"/>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5" name="フリーフォーム 464"/>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6" name="フリーフォーム 465"/>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7" name="フリーフォーム 466"/>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2" name="フリーフォーム 481"/>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3" name="フリーフォーム 482"/>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4" name="フリーフォーム 483"/>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5" name="フリーフォーム 484"/>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6" name="フリーフォーム 485"/>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031" name="タイトル プレースホルダー 1030"/>
          <p:cNvSpPr>
            <a:spLocks noGrp="1"/>
          </p:cNvSpPr>
          <p:nvPr>
            <p:ph type="title"/>
          </p:nvPr>
        </p:nvSpPr>
        <p:spPr bwMode="auto">
          <a:xfrm>
            <a:off x="928662" y="571480"/>
            <a:ext cx="7358114"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p>
            <a:r>
              <a:rPr kumimoji="0" lang="ja-JP" altLang="en-US"/>
              <a:t>マスター タイトルの書式設定</a:t>
            </a:r>
            <a:endParaRPr kumimoji="0" lang="en-US"/>
          </a:p>
        </p:txBody>
      </p:sp>
      <p:sp>
        <p:nvSpPr>
          <p:cNvPr id="1032" name="テキスト プレースホルダー 1031"/>
          <p:cNvSpPr>
            <a:spLocks noGrp="1"/>
          </p:cNvSpPr>
          <p:nvPr>
            <p:ph type="body" idx="1"/>
          </p:nvPr>
        </p:nvSpPr>
        <p:spPr bwMode="auto">
          <a:xfrm>
            <a:off x="928662" y="1285862"/>
            <a:ext cx="7358114" cy="45259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2">
                    <a:lumMod val="10000"/>
                  </a:schemeClr>
                </a:solidFill>
              </a:defRPr>
            </a:lvl1pPr>
          </a:lstStyle>
          <a:p>
            <a:fld id="{851AF429-7884-4F89-AAB5-6AA9C33CA906}" type="datetimeFigureOut">
              <a:rPr kumimoji="1" lang="ja-JP" altLang="en-US" smtClean="0"/>
              <a:t>2020/2/28</a:t>
            </a:fld>
            <a:endParaRPr kumimoji="1" lang="ja-JP" altLang="en-US"/>
          </a:p>
        </p:txBody>
      </p:sp>
      <p:sp>
        <p:nvSpPr>
          <p:cNvPr id="1034" name="フッター プレースホルダー 1033"/>
          <p:cNvSpPr>
            <a:spLocks noGrp="1"/>
          </p:cNvSpPr>
          <p:nvPr>
            <p:ph type="ftr" sz="quarter" idx="3"/>
          </p:nvPr>
        </p:nvSpPr>
        <p:spPr bwMode="auto">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lstStyle>
            <a:lvl1pPr algn="ctr" eaLnBrk="1" latinLnBrk="0" hangingPunct="1">
              <a:defRPr kumimoji="0" sz="1200">
                <a:solidFill>
                  <a:schemeClr val="tx2">
                    <a:lumMod val="10000"/>
                  </a:schemeClr>
                </a:solidFill>
              </a:defRPr>
            </a:lvl1pPr>
          </a:lstStyle>
          <a:p>
            <a:endParaRPr kumimoji="1" lang="ja-JP" altLang="en-US"/>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2">
                    <a:lumMod val="10000"/>
                  </a:schemeClr>
                </a:solidFill>
              </a:defRPr>
            </a:lvl1pPr>
          </a:lstStyle>
          <a:p>
            <a:fld id="{96BDE4F0-3EC5-42CF-A090-7F2C9A8EEF50}"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txStyles>
    <p:title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p:titleStyle>
    <p:body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p:bodyStyle>
    <p:otherStyle>
      <a:lvl1pPr algn="l" eaLnBrk="1" fontAlgn="base" latinLnBrk="0" hangingPunct="1">
        <a:spcBef>
          <a:spcPct val="0"/>
        </a:spcBef>
        <a:spcAft>
          <a:spcPct val="0"/>
        </a:spcAft>
        <a:defRPr kumimoji="1">
          <a:solidFill>
            <a:schemeClr val="tx1">
              <a:alpha val="100000"/>
            </a:schemeClr>
          </a:solidFill>
          <a:latin typeface="+mn-lt"/>
          <a:ea typeface="+mn-ea"/>
          <a:cs typeface="+mn-cs"/>
        </a:defRPr>
      </a:lvl1pPr>
      <a:lvl2pPr marL="457200" algn="l" eaLnBrk="1" fontAlgn="base" latinLnBrk="0" hangingPunct="1">
        <a:spcBef>
          <a:spcPct val="0"/>
        </a:spcBef>
        <a:spcAft>
          <a:spcPct val="0"/>
        </a:spcAft>
        <a:defRPr kumimoji="1">
          <a:solidFill>
            <a:schemeClr val="tx1">
              <a:alpha val="100000"/>
            </a:schemeClr>
          </a:solidFill>
          <a:latin typeface="+mn-lt"/>
          <a:ea typeface="+mn-ea"/>
          <a:cs typeface="+mn-cs"/>
        </a:defRPr>
      </a:lvl2pPr>
      <a:lvl3pPr marL="914400" algn="l" eaLnBrk="1" fontAlgn="base" latinLnBrk="0" hangingPunct="1">
        <a:spcBef>
          <a:spcPct val="0"/>
        </a:spcBef>
        <a:spcAft>
          <a:spcPct val="0"/>
        </a:spcAft>
        <a:defRPr kumimoji="1">
          <a:solidFill>
            <a:schemeClr val="tx1">
              <a:alpha val="100000"/>
            </a:schemeClr>
          </a:solidFill>
          <a:latin typeface="+mn-lt"/>
          <a:ea typeface="+mn-ea"/>
          <a:cs typeface="+mn-cs"/>
        </a:defRPr>
      </a:lvl3pPr>
      <a:lvl4pPr marL="1371600" algn="l" eaLnBrk="1" fontAlgn="base" latinLnBrk="0" hangingPunct="1">
        <a:spcBef>
          <a:spcPct val="0"/>
        </a:spcBef>
        <a:spcAft>
          <a:spcPct val="0"/>
        </a:spcAft>
        <a:defRPr kumimoji="1">
          <a:solidFill>
            <a:schemeClr val="tx1">
              <a:alpha val="100000"/>
            </a:schemeClr>
          </a:solidFill>
          <a:latin typeface="+mn-lt"/>
          <a:ea typeface="+mn-ea"/>
          <a:cs typeface="+mn-cs"/>
        </a:defRPr>
      </a:lvl4pPr>
      <a:lvl5pPr marL="1828800" algn="l" eaLnBrk="1" fontAlgn="base" latinLnBrk="0" hangingPunct="1">
        <a:spcBef>
          <a:spcPct val="0"/>
        </a:spcBef>
        <a:spcAft>
          <a:spcPct val="0"/>
        </a:spcAft>
        <a:defRPr kumimoji="1">
          <a:solidFill>
            <a:schemeClr val="tx1">
              <a:alpha val="100000"/>
            </a:schemeClr>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1AF429-7884-4F89-AAB5-6AA9C33CA906}" type="datetimeFigureOut">
              <a:rPr kumimoji="1" lang="ja-JP" altLang="en-US" smtClean="0"/>
              <a:t>2020/2/28</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4248650265"/>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B070B2-6F38-4558-A399-031CEA92A54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02E015-3FF3-4D52-947B-64CC666069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386426-9B49-42CE-B754-2B696518FF9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1AF429-7884-4F89-AAB5-6AA9C33CA906}" type="datetimeFigureOut">
              <a:rPr kumimoji="1" lang="ja-JP" altLang="en-US" smtClean="0"/>
              <a:t>2020/2/28</a:t>
            </a:fld>
            <a:endParaRPr kumimoji="1" lang="ja-JP" altLang="en-US"/>
          </a:p>
        </p:txBody>
      </p:sp>
      <p:sp>
        <p:nvSpPr>
          <p:cNvPr id="5" name="フッター プレースホルダー 4">
            <a:extLst>
              <a:ext uri="{FF2B5EF4-FFF2-40B4-BE49-F238E27FC236}">
                <a16:creationId xmlns:a16="http://schemas.microsoft.com/office/drawing/2014/main" id="{17F399BD-4AA0-433F-9023-B61D83A143F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63B6458-C071-46B2-8F2F-E51195CEE7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009036155"/>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kumimoji="1" lang="ja-JP" alt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851AF429-7884-4F89-AAB5-6AA9C33CA906}" type="datetimeFigureOut">
              <a:rPr kumimoji="1" lang="ja-JP" altLang="en-US" smtClean="0"/>
              <a:t>2020/2/28</a:t>
            </a:fld>
            <a:endParaRPr kumimoji="1" lang="ja-JP" alt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861114391"/>
      </p:ext>
    </p:extLst>
  </p:cSld>
  <p:clrMap bg1="dk1" tx1="lt1" bg2="dk2" tx2="lt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 id="2147484743" r:id="rId12"/>
    <p:sldLayoutId id="2147484744" r:id="rId13"/>
    <p:sldLayoutId id="2147484745" r:id="rId14"/>
  </p:sldLayoutIdLst>
  <p:txStyles>
    <p:titleStyle>
      <a:lvl1pPr algn="l" defTabSz="457200" rtl="0" eaLnBrk="1" latinLnBrk="0" hangingPunct="1">
        <a:spcBef>
          <a:spcPct val="0"/>
        </a:spcBef>
        <a:buNone/>
        <a:defRPr kumimoji="1" sz="400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86.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hyperlink" Target="https://ja.wikipedia.org/wiki/1823%E5%B9%B4"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hyperlink" Target="https://ja.wikipedia.org/wiki/1902%E5%B9%B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98.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0.xml"/><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8.xml"/><Relationship Id="rId1" Type="http://schemas.openxmlformats.org/officeDocument/2006/relationships/slideLayout" Target="../slideLayouts/slideLayout70.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9.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31640"/>
            <a:ext cx="9378950" cy="61900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132856"/>
            <a:ext cx="4016800" cy="398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67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p:cNvSpPr>
            <a:spLocks noGrp="1"/>
          </p:cNvSpPr>
          <p:nvPr>
            <p:ph type="title"/>
          </p:nvPr>
        </p:nvSpPr>
        <p:spPr/>
        <p:txBody>
          <a:bodyPr/>
          <a:lstStyle/>
          <a:p>
            <a:endParaRPr lang="ja-JP" altLang="en-US"/>
          </a:p>
        </p:txBody>
      </p:sp>
      <p:sp>
        <p:nvSpPr>
          <p:cNvPr id="102403" name="テキスト プレースホルダー 2"/>
          <p:cNvSpPr>
            <a:spLocks noGrp="1"/>
          </p:cNvSpPr>
          <p:nvPr>
            <p:ph type="body" sz="half" idx="1"/>
          </p:nvPr>
        </p:nvSpPr>
        <p:spPr/>
        <p:txBody>
          <a:bodyPr/>
          <a:lstStyle/>
          <a:p>
            <a:endParaRPr lang="ja-JP" altLang="en-US"/>
          </a:p>
        </p:txBody>
      </p:sp>
      <p:pic>
        <p:nvPicPr>
          <p:cNvPr id="102404" name="コンテンツ プレースホルダー 7"/>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4779963"/>
            <a:ext cx="9324975" cy="12196763"/>
          </a:xfrm>
        </p:spPr>
      </p:pic>
      <p:pic>
        <p:nvPicPr>
          <p:cNvPr id="9" name="コンテンツ プレースホルダー 2"/>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8313" y="-387350"/>
            <a:ext cx="8451850" cy="17102138"/>
          </a:xfrm>
        </p:spPr>
      </p:pic>
      <p:sp>
        <p:nvSpPr>
          <p:cNvPr id="3" name="正方形/長方形 2"/>
          <p:cNvSpPr/>
          <p:nvPr/>
        </p:nvSpPr>
        <p:spPr>
          <a:xfrm>
            <a:off x="315913" y="404813"/>
            <a:ext cx="8821737" cy="1016000"/>
          </a:xfrm>
          <a:prstGeom prst="rect">
            <a:avLst/>
          </a:prstGeom>
        </p:spPr>
        <p:txBody>
          <a:bodyPr>
            <a:spAutoFit/>
          </a:bodyPr>
          <a:lstStyle/>
          <a:p>
            <a:pPr fontAlgn="auto">
              <a:spcBef>
                <a:spcPts val="0"/>
              </a:spcBef>
              <a:spcAft>
                <a:spcPts val="0"/>
              </a:spcAft>
              <a:defRPr/>
            </a:pPr>
            <a:r>
              <a:rPr kumimoji="0" lang="en-US" altLang="ja-JP" sz="6000" b="1" kern="0" cap="all" dirty="0">
                <a:solidFill>
                  <a:srgbClr val="FF0000"/>
                </a:solidFill>
                <a:effectLst>
                  <a:outerShdw blurRad="38100" dist="38100" dir="2700000" algn="tl">
                    <a:srgbClr val="000000">
                      <a:alpha val="43137"/>
                    </a:srgbClr>
                  </a:outerShdw>
                </a:effectLst>
                <a:highlight>
                  <a:srgbClr val="00FFFF"/>
                </a:highlight>
                <a:latin typeface="HGPｺﾞｼｯｸE" pitchFamily="50" charset="-128"/>
                <a:ea typeface="HGPｺﾞｼｯｸE" pitchFamily="50" charset="-128"/>
                <a:cs typeface="+mj-cs"/>
              </a:rPr>
              <a:t>『</a:t>
            </a:r>
            <a:r>
              <a:rPr kumimoji="0" lang="ja-JP" altLang="en-US" sz="6000" b="1" kern="0" cap="all" dirty="0">
                <a:solidFill>
                  <a:srgbClr val="FF0000"/>
                </a:solidFill>
                <a:effectLst>
                  <a:outerShdw blurRad="38100" dist="38100" dir="2700000" algn="tl">
                    <a:srgbClr val="000000">
                      <a:alpha val="43137"/>
                    </a:srgbClr>
                  </a:outerShdw>
                </a:effectLst>
                <a:highlight>
                  <a:srgbClr val="00FFFF"/>
                </a:highlight>
                <a:latin typeface="HGPｺﾞｼｯｸE" pitchFamily="50" charset="-128"/>
                <a:ea typeface="HGPｺﾞｼｯｸE" pitchFamily="50" charset="-128"/>
                <a:cs typeface="+mj-cs"/>
              </a:rPr>
              <a:t>ソルフェリーノの思い出</a:t>
            </a:r>
            <a:r>
              <a:rPr kumimoji="0" lang="en-US" altLang="ja-JP" sz="6000" b="1" kern="0" cap="all" dirty="0">
                <a:solidFill>
                  <a:srgbClr val="FF0000"/>
                </a:solidFill>
                <a:effectLst>
                  <a:outerShdw blurRad="38100" dist="38100" dir="2700000" algn="tl">
                    <a:srgbClr val="000000">
                      <a:alpha val="43137"/>
                    </a:srgbClr>
                  </a:outerShdw>
                </a:effectLst>
                <a:highlight>
                  <a:srgbClr val="00FFFF"/>
                </a:highlight>
                <a:latin typeface="HGPｺﾞｼｯｸE" pitchFamily="50" charset="-128"/>
                <a:ea typeface="HGPｺﾞｼｯｸE" pitchFamily="50" charset="-128"/>
                <a:cs typeface="+mj-cs"/>
              </a:rPr>
              <a:t>』</a:t>
            </a:r>
            <a:endParaRPr kumimoji="0" lang="ja-JP" altLang="en-US" kern="0" dirty="0">
              <a:solidFill>
                <a:sysClr val="windowText" lastClr="000000"/>
              </a:solidFill>
              <a:highlight>
                <a:srgbClr val="00FFFF"/>
              </a:highlight>
              <a:ea typeface="ＭＳ Ｐゴシック" pitchFamily="50" charset="-128"/>
            </a:endParaRPr>
          </a:p>
        </p:txBody>
      </p:sp>
      <p:sp>
        <p:nvSpPr>
          <p:cNvPr id="4" name="正方形/長方形 3"/>
          <p:cNvSpPr/>
          <p:nvPr/>
        </p:nvSpPr>
        <p:spPr>
          <a:xfrm>
            <a:off x="1281113" y="1989138"/>
            <a:ext cx="7856537" cy="2233612"/>
          </a:xfrm>
          <a:prstGeom prst="rect">
            <a:avLst/>
          </a:prstGeom>
        </p:spPr>
        <p:txBody>
          <a:bodyPr>
            <a:spAutoFit/>
          </a:bodyPr>
          <a:lstStyle/>
          <a:p>
            <a:pPr marL="342900" indent="-228600" fontAlgn="auto">
              <a:lnSpc>
                <a:spcPct val="80000"/>
              </a:lnSpc>
              <a:spcBef>
                <a:spcPct val="20000"/>
              </a:spcBef>
              <a:spcAft>
                <a:spcPts val="0"/>
              </a:spcAft>
              <a:buClr>
                <a:srgbClr val="93A299"/>
              </a:buClr>
              <a:defRPr/>
            </a:pPr>
            <a:r>
              <a:rPr lang="ja-JP" altLang="en-US" sz="5800" dirty="0">
                <a:solidFill>
                  <a:srgbClr val="FF0000"/>
                </a:solidFill>
                <a:highlight>
                  <a:srgbClr val="FFFF00"/>
                </a:highlight>
                <a:latin typeface="HGPｺﾞｼｯｸE" pitchFamily="50" charset="-128"/>
                <a:ea typeface="HGPｺﾞｼｯｸE" pitchFamily="50" charset="-128"/>
              </a:rPr>
              <a:t>戦争でケガや病気になった人を助ける</a:t>
            </a:r>
            <a:r>
              <a:rPr lang="ja-JP" altLang="en-US" sz="5800" dirty="0">
                <a:solidFill>
                  <a:srgbClr val="FF0000"/>
                </a:solidFill>
                <a:effectLst>
                  <a:outerShdw blurRad="38100" dist="38100" dir="2700000" algn="tl">
                    <a:srgbClr val="000000">
                      <a:alpha val="43137"/>
                    </a:srgbClr>
                  </a:outerShdw>
                </a:effectLst>
                <a:highlight>
                  <a:srgbClr val="FFFF00"/>
                </a:highlight>
                <a:latin typeface="HGPｺﾞｼｯｸE" pitchFamily="50" charset="-128"/>
                <a:ea typeface="HGPｺﾞｼｯｸE" pitchFamily="50" charset="-128"/>
              </a:rPr>
              <a:t>団体をつくろう</a:t>
            </a:r>
          </a:p>
        </p:txBody>
      </p:sp>
      <p:sp>
        <p:nvSpPr>
          <p:cNvPr id="5" name="正方形/長方形 4"/>
          <p:cNvSpPr/>
          <p:nvPr/>
        </p:nvSpPr>
        <p:spPr>
          <a:xfrm>
            <a:off x="855663" y="4892675"/>
            <a:ext cx="8281987" cy="922338"/>
          </a:xfrm>
          <a:prstGeom prst="rect">
            <a:avLst/>
          </a:prstGeom>
        </p:spPr>
        <p:txBody>
          <a:bodyPr>
            <a:spAutoFit/>
          </a:bodyPr>
          <a:lstStyle/>
          <a:p>
            <a:pPr fontAlgn="auto">
              <a:spcBef>
                <a:spcPts val="0"/>
              </a:spcBef>
              <a:spcAft>
                <a:spcPts val="0"/>
              </a:spcAft>
              <a:defRPr/>
            </a:pPr>
            <a:r>
              <a:rPr kumimoji="0" lang="ja-JP" altLang="en-US" sz="5400" b="1" kern="0" dirty="0">
                <a:solidFill>
                  <a:srgbClr val="C00000"/>
                </a:solidFill>
                <a:effectLst>
                  <a:outerShdw blurRad="38100" dist="38100" dir="2700000" algn="tl">
                    <a:srgbClr val="000000">
                      <a:alpha val="43137"/>
                    </a:srgbClr>
                  </a:outerShdw>
                </a:effectLst>
                <a:highlight>
                  <a:srgbClr val="FFFF00"/>
                </a:highlight>
                <a:latin typeface="Garamond" pitchFamily="18" charset="0"/>
                <a:ea typeface="ＭＳ Ｐゴシック" pitchFamily="50" charset="-128"/>
              </a:rPr>
              <a:t>そのために約束を決めよう</a:t>
            </a:r>
            <a:endParaRPr kumimoji="0" lang="ja-JP" altLang="en-US" kern="0" dirty="0">
              <a:solidFill>
                <a:sysClr val="windowText" lastClr="000000"/>
              </a:solidFill>
              <a:highlight>
                <a:srgbClr val="FFFF00"/>
              </a:highlight>
              <a:ea typeface="ＭＳ Ｐゴシック" pitchFamily="50" charset="-128"/>
            </a:endParaRPr>
          </a:p>
        </p:txBody>
      </p:sp>
    </p:spTree>
    <p:extLst>
      <p:ext uri="{BB962C8B-B14F-4D97-AF65-F5344CB8AC3E}">
        <p14:creationId xmlns:p14="http://schemas.microsoft.com/office/powerpoint/2010/main" val="2754688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endParaRPr lang="ja-JP" altLang="en-US"/>
          </a:p>
        </p:txBody>
      </p:sp>
      <p:sp>
        <p:nvSpPr>
          <p:cNvPr id="103427" name="テキスト プレースホルダー 2"/>
          <p:cNvSpPr>
            <a:spLocks noGrp="1"/>
          </p:cNvSpPr>
          <p:nvPr>
            <p:ph type="body" sz="half" idx="1"/>
          </p:nvPr>
        </p:nvSpPr>
        <p:spPr/>
        <p:txBody>
          <a:bodyPr/>
          <a:lstStyle/>
          <a:p>
            <a:pPr eaLnBrk="1" hangingPunct="1"/>
            <a:endParaRPr lang="ja-JP" altLang="en-US"/>
          </a:p>
        </p:txBody>
      </p:sp>
      <p:sp>
        <p:nvSpPr>
          <p:cNvPr id="103428" name="コンテンツ プレースホルダー 3"/>
          <p:cNvSpPr>
            <a:spLocks noGrp="1"/>
          </p:cNvSpPr>
          <p:nvPr>
            <p:ph sz="quarter" idx="2"/>
          </p:nvPr>
        </p:nvSpPr>
        <p:spPr/>
        <p:txBody>
          <a:bodyPr/>
          <a:lstStyle/>
          <a:p>
            <a:pPr eaLnBrk="1" hangingPunct="1"/>
            <a:endParaRPr lang="ja-JP" altLang="en-US"/>
          </a:p>
        </p:txBody>
      </p:sp>
      <p:sp>
        <p:nvSpPr>
          <p:cNvPr id="103429" name="コンテンツ プレースホルダー 4"/>
          <p:cNvSpPr>
            <a:spLocks noGrp="1"/>
          </p:cNvSpPr>
          <p:nvPr>
            <p:ph sz="quarter" idx="3"/>
          </p:nvPr>
        </p:nvSpPr>
        <p:spPr/>
        <p:txBody>
          <a:bodyPr/>
          <a:lstStyle/>
          <a:p>
            <a:pPr eaLnBrk="1" hangingPunct="1"/>
            <a:endParaRPr lang="ja-JP" altLang="en-US"/>
          </a:p>
        </p:txBody>
      </p:sp>
      <p:pic>
        <p:nvPicPr>
          <p:cNvPr id="103430" name="Picture 7" descr="genev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0"/>
            <a:ext cx="10209213"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p:nvSpPr>
        <p:spPr>
          <a:xfrm>
            <a:off x="-684213" y="260350"/>
            <a:ext cx="98361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2pPr>
            <a:lvl3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3pPr>
            <a:lvl4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4pPr>
            <a:lvl5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a:lstStyle>
          <a:p>
            <a:pPr eaLnBrk="1" fontAlgn="auto" hangingPunct="1">
              <a:spcAft>
                <a:spcPts val="0"/>
              </a:spcAft>
              <a:defRPr/>
            </a:pPr>
            <a:r>
              <a:rPr lang="en-US" altLang="ja-JP" sz="6000" dirty="0">
                <a:solidFill>
                  <a:srgbClr val="FF0000"/>
                </a:solidFill>
                <a:latin typeface="HGPｺﾞｼｯｸE" pitchFamily="50" charset="-128"/>
                <a:ea typeface="HGPｺﾞｼｯｸE" pitchFamily="50" charset="-128"/>
              </a:rPr>
              <a:t>  </a:t>
            </a:r>
            <a:r>
              <a:rPr lang="en-US" altLang="ja-JP" sz="6000" b="1" dirty="0">
                <a:solidFill>
                  <a:srgbClr val="FF0000"/>
                </a:solidFill>
                <a:effectLst>
                  <a:outerShdw blurRad="38100" dist="38100" dir="2700000" algn="tl">
                    <a:srgbClr val="000000">
                      <a:alpha val="43137"/>
                    </a:srgbClr>
                  </a:outerShdw>
                </a:effectLst>
                <a:highlight>
                  <a:srgbClr val="00FFFF"/>
                </a:highlight>
                <a:latin typeface="HGPｺﾞｼｯｸE" pitchFamily="50" charset="-128"/>
                <a:ea typeface="HGPｺﾞｼｯｸE" pitchFamily="50" charset="-128"/>
              </a:rPr>
              <a:t>5</a:t>
            </a:r>
            <a:r>
              <a:rPr lang="ja-JP" altLang="en-US" sz="6000" b="1" dirty="0">
                <a:solidFill>
                  <a:srgbClr val="FF0000"/>
                </a:solidFill>
                <a:effectLst>
                  <a:outerShdw blurRad="38100" dist="38100" dir="2700000" algn="tl">
                    <a:srgbClr val="000000">
                      <a:alpha val="43137"/>
                    </a:srgbClr>
                  </a:outerShdw>
                </a:effectLst>
                <a:highlight>
                  <a:srgbClr val="00FFFF"/>
                </a:highlight>
                <a:latin typeface="HGPｺﾞｼｯｸE" pitchFamily="50" charset="-128"/>
                <a:ea typeface="HGPｺﾞｼｯｸE" pitchFamily="50" charset="-128"/>
              </a:rPr>
              <a:t>人のスイス人が集まる</a:t>
            </a:r>
            <a:endParaRPr lang="en-US" altLang="ja-JP" sz="6000" b="1" dirty="0">
              <a:solidFill>
                <a:srgbClr val="FF0000"/>
              </a:solidFill>
              <a:effectLst>
                <a:outerShdw blurRad="38100" dist="38100" dir="2700000" algn="tl">
                  <a:srgbClr val="000000">
                    <a:alpha val="43137"/>
                  </a:srgbClr>
                </a:outerShdw>
              </a:effectLst>
              <a:highlight>
                <a:srgbClr val="00FFFF"/>
              </a:highlight>
              <a:latin typeface="HGPｺﾞｼｯｸE" pitchFamily="50" charset="-128"/>
              <a:ea typeface="HGPｺﾞｼｯｸE" pitchFamily="50" charset="-128"/>
            </a:endParaRPr>
          </a:p>
        </p:txBody>
      </p:sp>
      <p:sp>
        <p:nvSpPr>
          <p:cNvPr id="8" name="Rectangle 2"/>
          <p:cNvSpPr txBox="1">
            <a:spLocks noChangeArrowheads="1"/>
          </p:cNvSpPr>
          <p:nvPr/>
        </p:nvSpPr>
        <p:spPr>
          <a:xfrm>
            <a:off x="-396875" y="2060575"/>
            <a:ext cx="9864725" cy="1143000"/>
          </a:xfrm>
          <a:prstGeom prst="rect">
            <a:avLst/>
          </a:prstGeom>
        </p:spPr>
        <p:txBody>
          <a:bodyPr anchor="b"/>
          <a:lst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2pPr>
            <a:lvl3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3pPr>
            <a:lvl4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4pPr>
            <a:lvl5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a:lstStyle>
          <a:p>
            <a:pPr eaLnBrk="1" fontAlgn="auto" hangingPunct="1">
              <a:spcAft>
                <a:spcPts val="0"/>
              </a:spcAft>
              <a:defRPr/>
            </a:pPr>
            <a:r>
              <a:rPr lang="ja-JP" altLang="en-US" sz="4000" b="1" dirty="0">
                <a:solidFill>
                  <a:srgbClr val="00B0F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ヨーロッパの </a:t>
            </a:r>
            <a:r>
              <a:rPr lang="ja-JP" altLang="en-US" sz="4000" b="1" dirty="0">
                <a:solidFill>
                  <a:srgbClr val="FF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１６の国</a:t>
            </a:r>
            <a:r>
              <a:rPr lang="ja-JP" altLang="en-US" sz="4000" b="1" dirty="0">
                <a:solidFill>
                  <a:srgbClr val="00B0F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 がジュネーブに</a:t>
            </a:r>
          </a:p>
        </p:txBody>
      </p:sp>
      <p:sp>
        <p:nvSpPr>
          <p:cNvPr id="9" name="AutoShape 4"/>
          <p:cNvSpPr>
            <a:spLocks noChangeArrowheads="1"/>
          </p:cNvSpPr>
          <p:nvPr/>
        </p:nvSpPr>
        <p:spPr bwMode="auto">
          <a:xfrm>
            <a:off x="3729038" y="3446463"/>
            <a:ext cx="1008062" cy="935037"/>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eaLnBrk="1" hangingPunct="1">
              <a:spcBef>
                <a:spcPct val="0"/>
              </a:spcBef>
              <a:buFontTx/>
              <a:buNone/>
            </a:pPr>
            <a:endParaRPr lang="ja-JP" altLang="en-US" sz="1800">
              <a:solidFill>
                <a:schemeClr val="tx1"/>
              </a:solidFill>
              <a:latin typeface="Garamond" pitchFamily="18" charset="0"/>
              <a:ea typeface="ＭＳ Ｐゴシック" charset="-128"/>
            </a:endParaRPr>
          </a:p>
        </p:txBody>
      </p:sp>
      <p:sp>
        <p:nvSpPr>
          <p:cNvPr id="10" name="Rectangle 5"/>
          <p:cNvSpPr>
            <a:spLocks noChangeArrowheads="1"/>
          </p:cNvSpPr>
          <p:nvPr/>
        </p:nvSpPr>
        <p:spPr bwMode="auto">
          <a:xfrm>
            <a:off x="-382588" y="4652963"/>
            <a:ext cx="986472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spcAft>
                <a:spcPts val="600"/>
              </a:spcAft>
              <a:buFont typeface="Arial" charset="0"/>
              <a:defRPr kumimoji="1" sz="2000" b="1">
                <a:solidFill>
                  <a:schemeClr val="tx1"/>
                </a:solidFill>
                <a:latin typeface="Arial" charset="0"/>
                <a:ea typeface="ＭＳ Ｐゴシック" charset="-128"/>
              </a:defRPr>
            </a:lvl1pPr>
            <a:lvl2pPr marL="742950" indent="-285750" eaLnBrk="0" hangingPunct="0">
              <a:spcBef>
                <a:spcPct val="20000"/>
              </a:spcBef>
              <a:buClr>
                <a:schemeClr val="tx2"/>
              </a:buClr>
              <a:buFont typeface="Arial" charset="0"/>
              <a:buChar char="•"/>
              <a:defRPr kumimoji="1" sz="2000">
                <a:solidFill>
                  <a:schemeClr val="tx1"/>
                </a:solidFill>
                <a:latin typeface="Arial" charset="0"/>
                <a:ea typeface="ＭＳ Ｐゴシック" charset="-128"/>
              </a:defRPr>
            </a:lvl2pPr>
            <a:lvl3pPr marL="11430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3pPr>
            <a:lvl4pPr marL="16002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4pPr>
            <a:lvl5pPr marL="20574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9pPr>
          </a:lstStyle>
          <a:p>
            <a:pPr algn="ctr" eaLnBrk="1" hangingPunct="1">
              <a:spcBef>
                <a:spcPct val="0"/>
              </a:spcBef>
              <a:spcAft>
                <a:spcPct val="0"/>
              </a:spcAft>
              <a:buFontTx/>
              <a:buNone/>
              <a:defRPr/>
            </a:pPr>
            <a:r>
              <a:rPr lang="ja-JP" altLang="en-US" sz="4400" b="0" dirty="0">
                <a:solidFill>
                  <a:srgbClr val="00B0F0"/>
                </a:solidFill>
                <a:highlight>
                  <a:srgbClr val="00FFFF"/>
                </a:highlight>
                <a:latin typeface="HGPｺﾞｼｯｸE" pitchFamily="50" charset="-128"/>
                <a:ea typeface="HGPｺﾞｼｯｸE" pitchFamily="50" charset="-128"/>
              </a:rPr>
              <a:t>１２の国が</a:t>
            </a:r>
            <a:r>
              <a:rPr lang="ja-JP" altLang="en-US" sz="4800" dirty="0">
                <a:solidFill>
                  <a:srgbClr val="FF0000"/>
                </a:solidFill>
                <a:effectLst>
                  <a:outerShdw blurRad="38100" dist="38100" dir="2700000" algn="tl">
                    <a:srgbClr val="000000">
                      <a:alpha val="43137"/>
                    </a:srgbClr>
                  </a:outerShdw>
                </a:effectLst>
                <a:highlight>
                  <a:srgbClr val="FFFF00"/>
                </a:highlight>
                <a:latin typeface="HGPｺﾞｼｯｸE" pitchFamily="50" charset="-128"/>
                <a:ea typeface="HGPｺﾞｼｯｸE" pitchFamily="50" charset="-128"/>
              </a:rPr>
              <a:t>ジュネーブ条約</a:t>
            </a:r>
            <a:r>
              <a:rPr lang="en-US" altLang="ja-JP" sz="4400" b="0" dirty="0">
                <a:solidFill>
                  <a:srgbClr val="00B0F0"/>
                </a:solidFill>
                <a:highlight>
                  <a:srgbClr val="00FFFF"/>
                </a:highlight>
                <a:latin typeface="HGPｺﾞｼｯｸE" pitchFamily="50" charset="-128"/>
                <a:ea typeface="HGPｺﾞｼｯｸE" pitchFamily="50" charset="-128"/>
              </a:rPr>
              <a:t>(1863</a:t>
            </a:r>
            <a:r>
              <a:rPr lang="ja-JP" altLang="en-US" sz="4400" b="0" dirty="0">
                <a:solidFill>
                  <a:srgbClr val="00B0F0"/>
                </a:solidFill>
                <a:highlight>
                  <a:srgbClr val="00FFFF"/>
                </a:highlight>
                <a:latin typeface="HGPｺﾞｼｯｸE" pitchFamily="50" charset="-128"/>
                <a:ea typeface="HGPｺﾞｼｯｸE" pitchFamily="50" charset="-128"/>
              </a:rPr>
              <a:t>年</a:t>
            </a:r>
            <a:r>
              <a:rPr lang="en-US" altLang="ja-JP" sz="4400" b="0" dirty="0">
                <a:solidFill>
                  <a:srgbClr val="00B0F0"/>
                </a:solidFill>
                <a:highlight>
                  <a:srgbClr val="00FFFF"/>
                </a:highlight>
                <a:latin typeface="HGPｺﾞｼｯｸE" pitchFamily="50" charset="-128"/>
                <a:ea typeface="HGPｺﾞｼｯｸE" pitchFamily="50" charset="-128"/>
              </a:rPr>
              <a:t>)</a:t>
            </a:r>
          </a:p>
        </p:txBody>
      </p:sp>
    </p:spTree>
    <p:extLst>
      <p:ext uri="{BB962C8B-B14F-4D97-AF65-F5344CB8AC3E}">
        <p14:creationId xmlns:p14="http://schemas.microsoft.com/office/powerpoint/2010/main" val="20393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物体 が含まれている画像&#10;&#10;自動的に生成された説明">
            <a:extLst>
              <a:ext uri="{FF2B5EF4-FFF2-40B4-BE49-F238E27FC236}">
                <a16:creationId xmlns:a16="http://schemas.microsoft.com/office/drawing/2014/main" id="{5EC8B66C-DC58-4AE5-B18E-B96748436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80828"/>
            <a:ext cx="3096344" cy="3096344"/>
          </a:xfrm>
          <a:prstGeom prst="rect">
            <a:avLst/>
          </a:prstGeom>
        </p:spPr>
      </p:pic>
      <p:pic>
        <p:nvPicPr>
          <p:cNvPr id="5" name="図 4">
            <a:extLst>
              <a:ext uri="{FF2B5EF4-FFF2-40B4-BE49-F238E27FC236}">
                <a16:creationId xmlns:a16="http://schemas.microsoft.com/office/drawing/2014/main" id="{55488C6C-0F82-4EC9-B63F-26F2565C8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1880828"/>
            <a:ext cx="3096343" cy="3096343"/>
          </a:xfrm>
          <a:prstGeom prst="rect">
            <a:avLst/>
          </a:prstGeom>
        </p:spPr>
      </p:pic>
      <p:sp>
        <p:nvSpPr>
          <p:cNvPr id="6" name="正方形/長方形 5">
            <a:extLst>
              <a:ext uri="{FF2B5EF4-FFF2-40B4-BE49-F238E27FC236}">
                <a16:creationId xmlns:a16="http://schemas.microsoft.com/office/drawing/2014/main" id="{93ACF109-DACB-4E40-8ACD-BD3CB5B2442F}"/>
              </a:ext>
            </a:extLst>
          </p:cNvPr>
          <p:cNvSpPr/>
          <p:nvPr/>
        </p:nvSpPr>
        <p:spPr>
          <a:xfrm>
            <a:off x="611560" y="5445224"/>
            <a:ext cx="3841116" cy="584775"/>
          </a:xfrm>
          <a:prstGeom prst="rect">
            <a:avLst/>
          </a:prstGeom>
        </p:spPr>
        <p:txBody>
          <a:bodyPr wrap="none">
            <a:spAutoFit/>
          </a:bodyPr>
          <a:lstStyle/>
          <a:p>
            <a:r>
              <a:rPr lang="ja-JP" altLang="ja-JP" sz="3200" dirty="0">
                <a:latin typeface="HGP創英角ｺﾞｼｯｸUB" panose="020B0900000000000000" pitchFamily="50" charset="-128"/>
                <a:ea typeface="HGP創英角ｺﾞｼｯｸUB" panose="020B0900000000000000" pitchFamily="50" charset="-128"/>
              </a:rPr>
              <a:t>スイスの</a:t>
            </a:r>
            <a:r>
              <a:rPr lang="en-US" altLang="ja-JP" sz="3200" dirty="0" err="1">
                <a:latin typeface="HGP創英角ｺﾞｼｯｸUB" panose="020B0900000000000000" pitchFamily="50" charset="-128"/>
                <a:ea typeface="HGP創英角ｺﾞｼｯｸUB" panose="020B0900000000000000" pitchFamily="50" charset="-128"/>
              </a:rPr>
              <a:t>国旗</a:t>
            </a:r>
            <a:r>
              <a:rPr lang="en-US" altLang="ja-JP" sz="3200" dirty="0">
                <a:latin typeface="HGP創英角ｺﾞｼｯｸUB" panose="020B0900000000000000" pitchFamily="50" charset="-128"/>
                <a:ea typeface="HGP創英角ｺﾞｼｯｸUB" panose="020B0900000000000000" pitchFamily="50" charset="-128"/>
              </a:rPr>
              <a:t>(</a:t>
            </a:r>
            <a:r>
              <a:rPr lang="ja-JP" altLang="en-US" sz="3200" dirty="0">
                <a:latin typeface="HGP創英角ｺﾞｼｯｸUB" panose="020B0900000000000000" pitchFamily="50" charset="-128"/>
                <a:ea typeface="HGP創英角ｺﾞｼｯｸUB" panose="020B0900000000000000" pitchFamily="50" charset="-128"/>
              </a:rPr>
              <a:t>こっき</a:t>
            </a:r>
            <a:r>
              <a:rPr lang="en-US" altLang="ja-JP" sz="3200" dirty="0">
                <a:latin typeface="HGP創英角ｺﾞｼｯｸUB" panose="020B0900000000000000" pitchFamily="50" charset="-128"/>
                <a:ea typeface="HGP創英角ｺﾞｼｯｸUB" panose="020B0900000000000000" pitchFamily="50" charset="-128"/>
              </a:rPr>
              <a:t>)</a:t>
            </a:r>
            <a:endParaRPr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497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5875"/>
            <a:ext cx="7129463"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8646" y="48191"/>
            <a:ext cx="4572000" cy="3384376"/>
          </a:xfrm>
          <a:prstGeom prst="rect">
            <a:avLst/>
          </a:prstGeom>
        </p:spPr>
        <p:txBody>
          <a:bodyPr rtlCol="0"/>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18</a:t>
            </a: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７０年　</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フランスとプロシアの間で戦争が起きる</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endParaRPr lang="ja-JP" altLang="en-US"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Rectangle 2"/>
          <p:cNvSpPr txBox="1">
            <a:spLocks noChangeArrowheads="1"/>
          </p:cNvSpPr>
          <p:nvPr/>
        </p:nvSpPr>
        <p:spPr>
          <a:xfrm>
            <a:off x="0" y="4941168"/>
            <a:ext cx="8973134" cy="2439167"/>
          </a:xfrm>
          <a:prstGeom prst="rect">
            <a:avLst/>
          </a:prstGeom>
        </p:spPr>
        <p:txBody>
          <a:bodyPr rtlCol="0"/>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けが人を船に乗せ赤十字の旗をふると、攻撃はやみました</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endParaRPr lang="ja-JP" altLang="en-US"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531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00013"/>
            <a:ext cx="7440613" cy="696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5" name="Picture 4" descr="dunant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6038"/>
            <a:ext cx="247332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WordArt 5"/>
          <p:cNvSpPr>
            <a:spLocks noChangeArrowheads="1" noChangeShapeType="1" noTextEdit="1"/>
          </p:cNvSpPr>
          <p:nvPr/>
        </p:nvSpPr>
        <p:spPr bwMode="auto">
          <a:xfrm>
            <a:off x="1263650" y="5661025"/>
            <a:ext cx="6696075" cy="1728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641830"/>
              </a:avLst>
            </a:prstTxWarp>
          </a:bodyPr>
          <a:lstStyle/>
          <a:p>
            <a:pPr algn="ctr"/>
            <a:r>
              <a:rPr lang="ja-JP" altLang="en-US" sz="3600" kern="10" dirty="0">
                <a:noFill/>
                <a:latin typeface="HG創英角ﾎﾟｯﾌﾟ体"/>
                <a:ea typeface="HG創英角ﾎﾟｯﾌﾟ体"/>
              </a:rPr>
              <a:t>世界中に受け継がれる</a:t>
            </a:r>
          </a:p>
        </p:txBody>
      </p:sp>
      <p:sp>
        <p:nvSpPr>
          <p:cNvPr id="5" name="WordArt 5"/>
          <p:cNvSpPr>
            <a:spLocks noChangeArrowheads="1" noChangeShapeType="1" noTextEdit="1"/>
          </p:cNvSpPr>
          <p:nvPr/>
        </p:nvSpPr>
        <p:spPr bwMode="auto">
          <a:xfrm>
            <a:off x="560418" y="2900362"/>
            <a:ext cx="7905459"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none" fromWordArt="1">
            <a:prstTxWarp prst="textArchUp">
              <a:avLst>
                <a:gd name="adj" fmla="val 11181250"/>
              </a:avLst>
            </a:prstTxWarp>
          </a:bodyPr>
          <a:lstStyle/>
          <a:p>
            <a:pPr algn="ctr">
              <a:defRPr/>
            </a:pP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第</a:t>
            </a:r>
            <a:r>
              <a:rPr lang="en-US" altLang="ja-JP"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1</a:t>
            </a: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回ノーベル平和賞受賞</a:t>
            </a:r>
            <a:endParaRPr lang="ja-JP" altLang="en-US" sz="2800" b="1" kern="10" dirty="0">
              <a:ln w="9525">
                <a:solidFill>
                  <a:srgbClr val="000000"/>
                </a:solidFill>
                <a:round/>
                <a:headEnd/>
                <a:tailEnd/>
              </a:ln>
              <a:solidFill>
                <a:srgbClr val="FFC000"/>
              </a:solidFill>
              <a:latin typeface="ＭＳ Ｐゴシック"/>
              <a:ea typeface="ＭＳ Ｐゴシック"/>
            </a:endParaRPr>
          </a:p>
        </p:txBody>
      </p:sp>
      <p:sp>
        <p:nvSpPr>
          <p:cNvPr id="2" name="正方形/長方形 1"/>
          <p:cNvSpPr/>
          <p:nvPr/>
        </p:nvSpPr>
        <p:spPr>
          <a:xfrm>
            <a:off x="1470025" y="5694363"/>
            <a:ext cx="7005638" cy="923925"/>
          </a:xfrm>
          <a:prstGeom prst="rect">
            <a:avLst/>
          </a:prstGeom>
        </p:spPr>
        <p:txBody>
          <a:bodyPr>
            <a:spAutoFit/>
          </a:bodyPr>
          <a:lstStyle/>
          <a:p>
            <a:pPr fontAlgn="auto">
              <a:spcBef>
                <a:spcPts val="0"/>
              </a:spcBef>
              <a:spcAft>
                <a:spcPts val="0"/>
              </a:spcAft>
              <a:defRPr/>
            </a:pPr>
            <a:r>
              <a:rPr kumimoji="0" lang="en-US" altLang="ja-JP" sz="5400" b="1" kern="0"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1910</a:t>
            </a:r>
            <a:r>
              <a:rPr kumimoji="0" lang="ja-JP" altLang="en-US" sz="5400" b="1" kern="0"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年　</a:t>
            </a:r>
            <a:r>
              <a:rPr kumimoji="0" lang="en-US" altLang="ja-JP" sz="5400" b="1" kern="0"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82</a:t>
            </a:r>
            <a:r>
              <a:rPr kumimoji="0" lang="ja-JP" altLang="en-US" sz="5400" b="1" kern="0"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歳　死去</a:t>
            </a:r>
            <a:endParaRPr kumimoji="0" lang="ja-JP" altLang="en-US" kern="0" dirty="0">
              <a:solidFill>
                <a:sysClr val="windowText" lastClr="000000"/>
              </a:solidFill>
              <a:highlight>
                <a:srgbClr val="00FFFF"/>
              </a:highlight>
              <a:ea typeface="ＭＳ Ｐゴシック" pitchFamily="50" charset="-128"/>
            </a:endParaRPr>
          </a:p>
        </p:txBody>
      </p:sp>
    </p:spTree>
    <p:extLst>
      <p:ext uri="{BB962C8B-B14F-4D97-AF65-F5344CB8AC3E}">
        <p14:creationId xmlns:p14="http://schemas.microsoft.com/office/powerpoint/2010/main" val="73159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bwMode="auto">
          <a:xfrm>
            <a:off x="-1764703" y="5084763"/>
            <a:ext cx="8136903" cy="1600200"/>
          </a:xfrm>
        </p:spPr>
        <p:txBody>
          <a:bodyPr anchor="ctr"/>
          <a:lstStyle>
            <a:lvl1pPr eaLnBrk="0" hangingPunct="0">
              <a:spcBef>
                <a:spcPct val="20000"/>
              </a:spcBef>
              <a:spcAft>
                <a:spcPts val="600"/>
              </a:spcAft>
              <a:buFont typeface="Arial" charset="0"/>
              <a:defRPr kumimoji="1" sz="2000" b="1">
                <a:solidFill>
                  <a:schemeClr val="tx1"/>
                </a:solidFill>
                <a:latin typeface="Arial" charset="0"/>
                <a:ea typeface="ＭＳ Ｐゴシック" charset="-128"/>
              </a:defRPr>
            </a:lvl1pPr>
            <a:lvl2pPr marL="742950" indent="-285750" eaLnBrk="0" hangingPunct="0">
              <a:spcBef>
                <a:spcPct val="20000"/>
              </a:spcBef>
              <a:buClr>
                <a:schemeClr val="tx2"/>
              </a:buClr>
              <a:buFont typeface="Arial" charset="0"/>
              <a:buChar char="•"/>
              <a:defRPr kumimoji="1" sz="2000">
                <a:solidFill>
                  <a:schemeClr val="tx1"/>
                </a:solidFill>
                <a:latin typeface="Arial" charset="0"/>
                <a:ea typeface="ＭＳ Ｐゴシック" charset="-128"/>
              </a:defRPr>
            </a:lvl2pPr>
            <a:lvl3pPr marL="11430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3pPr>
            <a:lvl4pPr marL="16002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4pPr>
            <a:lvl5pPr marL="20574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9pPr>
          </a:lstStyle>
          <a:p>
            <a:pPr eaLnBrk="1" hangingPunct="1">
              <a:spcBef>
                <a:spcPct val="0"/>
              </a:spcBef>
              <a:spcAft>
                <a:spcPct val="0"/>
              </a:spcAft>
              <a:buFontTx/>
              <a:buNone/>
              <a:defRPr/>
            </a:pPr>
            <a:r>
              <a:rPr lang="ja-JP" altLang="en-US" sz="5400" dirty="0">
                <a:solidFill>
                  <a:srgbClr val="00B0F0"/>
                </a:solidFill>
                <a:effectLst>
                  <a:outerShdw blurRad="38100" dist="38100" dir="2700000" algn="tl">
                    <a:srgbClr val="000000">
                      <a:alpha val="43137"/>
                    </a:srgbClr>
                  </a:outerShdw>
                </a:effectLst>
                <a:latin typeface="Garamond" pitchFamily="18" charset="0"/>
              </a:rPr>
              <a:t>現在</a:t>
            </a:r>
            <a:r>
              <a:rPr lang="ja-JP" altLang="en-US" sz="5400" u="sng" dirty="0">
                <a:solidFill>
                  <a:srgbClr val="00B0F0"/>
                </a:solidFill>
                <a:effectLst>
                  <a:outerShdw blurRad="38100" dist="38100" dir="2700000" algn="tl">
                    <a:srgbClr val="000000">
                      <a:alpha val="43137"/>
                    </a:srgbClr>
                  </a:outerShdw>
                </a:effectLst>
                <a:latin typeface="Garamond" pitchFamily="18" charset="0"/>
              </a:rPr>
              <a:t>　　　      </a:t>
            </a:r>
            <a:r>
              <a:rPr lang="ja-JP" altLang="en-US" sz="5400" dirty="0">
                <a:solidFill>
                  <a:srgbClr val="00B0F0"/>
                </a:solidFill>
                <a:effectLst>
                  <a:outerShdw blurRad="38100" dist="38100" dir="2700000" algn="tl">
                    <a:srgbClr val="000000">
                      <a:alpha val="43137"/>
                    </a:srgbClr>
                  </a:outerShdw>
                </a:effectLst>
                <a:latin typeface="Garamond" pitchFamily="18" charset="0"/>
              </a:rPr>
              <a:t>の国</a:t>
            </a:r>
          </a:p>
        </p:txBody>
      </p:sp>
      <p:pic>
        <p:nvPicPr>
          <p:cNvPr id="106498" name="コンテンツ プレースホルダー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756592" y="260648"/>
            <a:ext cx="10117138" cy="5184775"/>
          </a:xfrm>
          <a:prstGeom prst="rect">
            <a:avLst/>
          </a:prstGeom>
        </p:spPr>
      </p:pic>
      <p:sp>
        <p:nvSpPr>
          <p:cNvPr id="5" name="Rectangle 6"/>
          <p:cNvSpPr>
            <a:spLocks noChangeArrowheads="1"/>
          </p:cNvSpPr>
          <p:nvPr/>
        </p:nvSpPr>
        <p:spPr bwMode="auto">
          <a:xfrm>
            <a:off x="1763688" y="5229225"/>
            <a:ext cx="35290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spcAft>
                <a:spcPts val="600"/>
              </a:spcAft>
              <a:buFont typeface="Arial" charset="0"/>
              <a:defRPr kumimoji="1" sz="2000" b="1">
                <a:solidFill>
                  <a:schemeClr val="tx1"/>
                </a:solidFill>
                <a:latin typeface="Arial" charset="0"/>
                <a:ea typeface="ＭＳ Ｐゴシック" charset="-128"/>
              </a:defRPr>
            </a:lvl1pPr>
            <a:lvl2pPr marL="742950" indent="-285750" eaLnBrk="0" hangingPunct="0">
              <a:spcBef>
                <a:spcPct val="20000"/>
              </a:spcBef>
              <a:buClr>
                <a:schemeClr val="tx2"/>
              </a:buClr>
              <a:buFont typeface="Arial" charset="0"/>
              <a:buChar char="•"/>
              <a:defRPr kumimoji="1" sz="2000">
                <a:solidFill>
                  <a:schemeClr val="tx1"/>
                </a:solidFill>
                <a:latin typeface="Arial" charset="0"/>
                <a:ea typeface="ＭＳ Ｐゴシック" charset="-128"/>
              </a:defRPr>
            </a:lvl2pPr>
            <a:lvl3pPr marL="11430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3pPr>
            <a:lvl4pPr marL="16002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4pPr>
            <a:lvl5pPr marL="20574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9pPr>
          </a:lstStyle>
          <a:p>
            <a:pPr algn="ctr" eaLnBrk="1" hangingPunct="1">
              <a:spcBef>
                <a:spcPct val="0"/>
              </a:spcBef>
              <a:spcAft>
                <a:spcPct val="0"/>
              </a:spcAft>
              <a:buFontTx/>
              <a:buNone/>
              <a:defRPr/>
            </a:pPr>
            <a:r>
              <a:rPr lang="ja-JP" altLang="en-US" sz="7200" dirty="0">
                <a:solidFill>
                  <a:srgbClr val="FF0000"/>
                </a:solidFill>
                <a:effectLst>
                  <a:outerShdw blurRad="38100" dist="38100" dir="2700000" algn="tl">
                    <a:srgbClr val="000000">
                      <a:alpha val="43137"/>
                    </a:srgbClr>
                  </a:outerShdw>
                </a:effectLst>
                <a:latin typeface="Garamond" pitchFamily="18" charset="0"/>
              </a:rPr>
              <a:t>１９２</a:t>
            </a:r>
          </a:p>
        </p:txBody>
      </p:sp>
      <p:pic>
        <p:nvPicPr>
          <p:cNvPr id="6"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501008"/>
            <a:ext cx="730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5152189"/>
            <a:ext cx="1163142" cy="129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416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4058692" y="461433"/>
            <a:ext cx="4968354" cy="2232025"/>
          </a:xfrm>
        </p:spPr>
        <p:txBody>
          <a:bodyPr rtlCol="0"/>
          <a:lstStyle/>
          <a:p>
            <a:pPr eaLnBrk="1" fontAlgn="auto" hangingPunct="1">
              <a:spcAft>
                <a:spcPts val="0"/>
              </a:spcAft>
              <a:defRPr/>
            </a:pPr>
            <a:r>
              <a:rPr lang="ja-JP" altLang="en-US" sz="5400" b="1"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日本の赤十字</a:t>
            </a:r>
            <a:br>
              <a:rPr lang="en-US" altLang="ja-JP" sz="5400" b="1"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r>
              <a:rPr lang="ja-JP" altLang="en-US" sz="5400" b="1"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のはじまり</a:t>
            </a:r>
          </a:p>
        </p:txBody>
      </p:sp>
      <p:sp>
        <p:nvSpPr>
          <p:cNvPr id="86021" name="Rectangle 5"/>
          <p:cNvSpPr>
            <a:spLocks noGrp="1" noChangeArrowheads="1"/>
          </p:cNvSpPr>
          <p:nvPr>
            <p:ph type="subTitle" idx="1"/>
          </p:nvPr>
        </p:nvSpPr>
        <p:spPr>
          <a:xfrm>
            <a:off x="4572000" y="3429000"/>
            <a:ext cx="6624638" cy="3429000"/>
          </a:xfrm>
        </p:spPr>
        <p:txBody>
          <a:bodyPr/>
          <a:lstStyle/>
          <a:p>
            <a:pPr algn="l" eaLnBrk="1" hangingPunct="1">
              <a:defRPr/>
            </a:pPr>
            <a:r>
              <a:rPr lang="ja-JP" altLang="en-US" sz="4000" b="1" dirty="0">
                <a:latin typeface="HGPｺﾞｼｯｸE" pitchFamily="50" charset="-128"/>
                <a:ea typeface="HGPｺﾞｼｯｸE" pitchFamily="50" charset="-128"/>
              </a:rPr>
              <a:t> </a:t>
            </a:r>
            <a:r>
              <a:rPr lang="ja-JP" altLang="en-US" sz="6000" b="1" dirty="0">
                <a:solidFill>
                  <a:schemeClr val="bg2">
                    <a:lumMod val="10000"/>
                  </a:schemeClr>
                </a:solidFill>
                <a:effectLst>
                  <a:outerShdw blurRad="38100" dist="38100" dir="2700000" algn="tl">
                    <a:srgbClr val="000000">
                      <a:alpha val="43137"/>
                    </a:srgbClr>
                  </a:outerShdw>
                </a:effectLst>
                <a:latin typeface="HGPｺﾞｼｯｸE" pitchFamily="50" charset="-128"/>
                <a:ea typeface="HGPｺﾞｼｯｸE" pitchFamily="50" charset="-128"/>
              </a:rPr>
              <a:t>佐野常民</a:t>
            </a:r>
            <a:endParaRPr lang="en-US" altLang="ja-JP" sz="6000" b="1" dirty="0">
              <a:solidFill>
                <a:schemeClr val="bg2">
                  <a:lumMod val="10000"/>
                </a:schemeClr>
              </a:solidFill>
              <a:effectLst>
                <a:outerShdw blurRad="38100" dist="38100" dir="2700000" algn="tl">
                  <a:srgbClr val="000000">
                    <a:alpha val="43137"/>
                  </a:srgbClr>
                </a:outerShdw>
              </a:effectLst>
              <a:latin typeface="HGPｺﾞｼｯｸE" pitchFamily="50" charset="-128"/>
              <a:ea typeface="HGPｺﾞｼｯｸE" pitchFamily="50" charset="-128"/>
            </a:endParaRPr>
          </a:p>
          <a:p>
            <a:pPr algn="l" eaLnBrk="1" hangingPunct="1">
              <a:defRPr/>
            </a:pPr>
            <a:r>
              <a:rPr lang="ja-JP" altLang="en-US" sz="4000" b="1" dirty="0">
                <a:solidFill>
                  <a:srgbClr val="996633"/>
                </a:solidFill>
                <a:latin typeface="HGPｺﾞｼｯｸE" pitchFamily="50" charset="-128"/>
                <a:ea typeface="HGPｺﾞｼｯｸE" pitchFamily="50" charset="-128"/>
              </a:rPr>
              <a:t>（さの　つねたみ）</a:t>
            </a:r>
            <a:endParaRPr lang="en-US" altLang="ja-JP" sz="4000" b="1" dirty="0">
              <a:solidFill>
                <a:srgbClr val="996633"/>
              </a:solidFill>
              <a:latin typeface="HGPｺﾞｼｯｸE" pitchFamily="50" charset="-128"/>
              <a:ea typeface="HGPｺﾞｼｯｸE" pitchFamily="50" charset="-128"/>
            </a:endParaRPr>
          </a:p>
          <a:p>
            <a:pPr algn="l" eaLnBrk="1" hangingPunct="1">
              <a:defRPr/>
            </a:pPr>
            <a:r>
              <a:rPr lang="ja-JP" altLang="ja-JP" sz="4400" b="1" dirty="0">
                <a:solidFill>
                  <a:srgbClr val="002060"/>
                </a:solidFill>
                <a:effectLst>
                  <a:outerShdw blurRad="38100" dist="38100" dir="2700000" algn="tl">
                    <a:srgbClr val="000000">
                      <a:alpha val="43137"/>
                    </a:srgbClr>
                  </a:outerShdw>
                </a:effectLst>
                <a:hlinkClick r:id="rId3" tooltip="1823年"/>
              </a:rPr>
              <a:t>1823年</a:t>
            </a:r>
            <a:r>
              <a:rPr lang="ja-JP" altLang="en-US" sz="4400" b="1" dirty="0">
                <a:solidFill>
                  <a:srgbClr val="002060"/>
                </a:solidFill>
                <a:effectLst>
                  <a:outerShdw blurRad="38100" dist="38100" dir="2700000" algn="tl">
                    <a:srgbClr val="000000">
                      <a:alpha val="43137"/>
                    </a:srgbClr>
                  </a:outerShdw>
                </a:effectLst>
              </a:rPr>
              <a:t>～</a:t>
            </a:r>
            <a:r>
              <a:rPr lang="ja-JP" altLang="ja-JP" sz="4400" b="1" dirty="0">
                <a:solidFill>
                  <a:srgbClr val="002060"/>
                </a:solidFill>
                <a:effectLst>
                  <a:outerShdw blurRad="38100" dist="38100" dir="2700000" algn="tl">
                    <a:srgbClr val="000000">
                      <a:alpha val="43137"/>
                    </a:srgbClr>
                  </a:outerShdw>
                </a:effectLst>
              </a:rPr>
              <a:t> </a:t>
            </a:r>
            <a:r>
              <a:rPr lang="ja-JP" altLang="ja-JP" sz="4400" b="1" dirty="0">
                <a:solidFill>
                  <a:srgbClr val="002060"/>
                </a:solidFill>
                <a:effectLst>
                  <a:outerShdw blurRad="38100" dist="38100" dir="2700000" algn="tl">
                    <a:srgbClr val="000000">
                      <a:alpha val="43137"/>
                    </a:srgbClr>
                  </a:outerShdw>
                </a:effectLst>
                <a:hlinkClick r:id="rId4" tooltip="1902年"/>
              </a:rPr>
              <a:t>1902年</a:t>
            </a:r>
            <a:endParaRPr lang="ja-JP" altLang="en-US" sz="4400" b="1" dirty="0">
              <a:solidFill>
                <a:srgbClr val="00206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pic>
        <p:nvPicPr>
          <p:cNvPr id="86020" name="Picture 4" descr="sano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76250"/>
            <a:ext cx="381635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464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1">
                                            <p:txEl>
                                              <p:pRg st="0" end="0"/>
                                            </p:txEl>
                                          </p:spTgt>
                                        </p:tgtEl>
                                        <p:attrNameLst>
                                          <p:attrName>style.visibility</p:attrName>
                                        </p:attrNameLst>
                                      </p:cBhvr>
                                      <p:to>
                                        <p:strVal val="visible"/>
                                      </p:to>
                                    </p:set>
                                    <p:animEffect transition="in" filter="blinds(horizontal)">
                                      <p:cBhvr>
                                        <p:cTn id="12" dur="500"/>
                                        <p:tgtEl>
                                          <p:spTgt spid="86021">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6021">
                                            <p:txEl>
                                              <p:pRg st="1" end="1"/>
                                            </p:txEl>
                                          </p:spTgt>
                                        </p:tgtEl>
                                        <p:attrNameLst>
                                          <p:attrName>style.visibility</p:attrName>
                                        </p:attrNameLst>
                                      </p:cBhvr>
                                      <p:to>
                                        <p:strVal val="visible"/>
                                      </p:to>
                                    </p:set>
                                    <p:animEffect transition="in" filter="blinds(horizontal)">
                                      <p:cBhvr>
                                        <p:cTn id="15" dur="500"/>
                                        <p:tgtEl>
                                          <p:spTgt spid="8602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021">
                                            <p:txEl>
                                              <p:pRg st="2" end="2"/>
                                            </p:txEl>
                                          </p:spTgt>
                                        </p:tgtEl>
                                        <p:attrNameLst>
                                          <p:attrName>style.visibility</p:attrName>
                                        </p:attrNameLst>
                                      </p:cBhvr>
                                      <p:to>
                                        <p:strVal val="visible"/>
                                      </p:to>
                                    </p:set>
                                    <p:animEffect transition="in" filter="blinds(horizontal)">
                                      <p:cBhvr>
                                        <p:cTn id="20" dur="500"/>
                                        <p:tgtEl>
                                          <p:spTgt spid="860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endParaRPr lang="ja-JP" altLang="en-US"/>
          </a:p>
        </p:txBody>
      </p:sp>
      <p:pic>
        <p:nvPicPr>
          <p:cNvPr id="10854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35150" y="9525"/>
            <a:ext cx="5257800" cy="69008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390063" cy="703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bwMode="auto">
          <a:xfrm>
            <a:off x="7164388" y="550863"/>
            <a:ext cx="1295400" cy="56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eaLnBrk="1" hangingPunct="1">
              <a:spcBef>
                <a:spcPct val="20000"/>
              </a:spcBef>
              <a:buClr>
                <a:schemeClr val="tx2"/>
              </a:buClr>
              <a:buSzPct val="60000"/>
              <a:defRPr/>
            </a:pPr>
            <a:r>
              <a:rPr lang="ja-JP" altLang="en-US" sz="5400" b="1" dirty="0">
                <a:solidFill>
                  <a:srgbClr val="FFC000"/>
                </a:solidFill>
                <a:effectLst>
                  <a:outerShdw blurRad="38100" dist="38100" dir="2700000" algn="tl">
                    <a:srgbClr val="000000">
                      <a:alpha val="43137"/>
                    </a:srgbClr>
                  </a:outerShdw>
                </a:effectLst>
                <a:latin typeface="Garamond" pitchFamily="18" charset="0"/>
                <a:ea typeface="ＭＳ Ｐゴシック" charset="-128"/>
              </a:rPr>
              <a:t>西郷隆盛</a:t>
            </a:r>
          </a:p>
        </p:txBody>
      </p:sp>
    </p:spTree>
    <p:extLst>
      <p:ext uri="{BB962C8B-B14F-4D97-AF65-F5344CB8AC3E}">
        <p14:creationId xmlns:p14="http://schemas.microsoft.com/office/powerpoint/2010/main" val="1748186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3" name="タイトル 2"/>
          <p:cNvSpPr>
            <a:spLocks noGrp="1"/>
          </p:cNvSpPr>
          <p:nvPr>
            <p:ph type="title"/>
          </p:nvPr>
        </p:nvSpPr>
        <p:spPr/>
        <p:txBody>
          <a:bodyPr/>
          <a:lstStyle/>
          <a:p>
            <a:endParaRPr kumimoji="1" lang="ja-JP" altLang="en-US"/>
          </a:p>
        </p:txBody>
      </p:sp>
      <p:pic>
        <p:nvPicPr>
          <p:cNvPr id="4" name="Picture 4" descr="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3EC0E58C-CD45-416C-89E7-C795B9930983}"/>
              </a:ext>
            </a:extLst>
          </p:cNvPr>
          <p:cNvSpPr/>
          <p:nvPr/>
        </p:nvSpPr>
        <p:spPr>
          <a:xfrm>
            <a:off x="881112" y="319493"/>
            <a:ext cx="7408333" cy="3477875"/>
          </a:xfrm>
          <a:prstGeom prst="rect">
            <a:avLst/>
          </a:prstGeom>
        </p:spPr>
        <p:txBody>
          <a:bodyPr wrap="square">
            <a:spAutoFit/>
          </a:bodyPr>
          <a:lstStyle/>
          <a:p>
            <a:r>
              <a:rPr lang="ja-JP" altLang="en-US" sz="4400" b="1" dirty="0">
                <a:highlight>
                  <a:srgbClr val="00FFFF"/>
                </a:highlight>
                <a:latin typeface="HGPｺﾞｼｯｸE" panose="020B0900000000000000" pitchFamily="50" charset="-128"/>
                <a:ea typeface="HGPｺﾞｼｯｸE" panose="020B0900000000000000" pitchFamily="50" charset="-128"/>
              </a:rPr>
              <a:t>日本でも九州で　</a:t>
            </a:r>
            <a:endParaRPr lang="en-US" altLang="ja-JP" sz="4400" b="1" dirty="0">
              <a:highlight>
                <a:srgbClr val="00FFFF"/>
              </a:highlight>
              <a:latin typeface="HGPｺﾞｼｯｸE" panose="020B0900000000000000" pitchFamily="50" charset="-128"/>
              <a:ea typeface="HGPｺﾞｼｯｸE" panose="020B0900000000000000" pitchFamily="50" charset="-128"/>
            </a:endParaRPr>
          </a:p>
          <a:p>
            <a:r>
              <a:rPr lang="ja-JP" altLang="en-US" sz="4400" b="1" dirty="0">
                <a:highlight>
                  <a:srgbClr val="00FFFF"/>
                </a:highlight>
                <a:latin typeface="HGPｺﾞｼｯｸE" panose="020B0900000000000000" pitchFamily="50" charset="-128"/>
                <a:ea typeface="HGPｺﾞｼｯｸE" panose="020B0900000000000000" pitchFamily="50" charset="-128"/>
              </a:rPr>
              <a:t>１８７７年　西郷隆盛が</a:t>
            </a:r>
          </a:p>
          <a:p>
            <a:r>
              <a:rPr lang="ja-JP" altLang="en-US" sz="4400" b="1" dirty="0">
                <a:highlight>
                  <a:srgbClr val="00FFFF"/>
                </a:highlight>
                <a:latin typeface="HGPｺﾞｼｯｸE" panose="020B0900000000000000" pitchFamily="50" charset="-128"/>
                <a:ea typeface="HGPｺﾞｼｯｸE" panose="020B0900000000000000" pitchFamily="50" charset="-128"/>
              </a:rPr>
              <a:t>　　</a:t>
            </a:r>
            <a:r>
              <a:rPr lang="en-US" altLang="ja-JP" sz="4400" b="1" dirty="0">
                <a:highlight>
                  <a:srgbClr val="00FFFF"/>
                </a:highlight>
                <a:latin typeface="HGPｺﾞｼｯｸE" panose="020B0900000000000000" pitchFamily="50" charset="-128"/>
                <a:ea typeface="HGPｺﾞｼｯｸE" panose="020B0900000000000000" pitchFamily="50" charset="-128"/>
              </a:rPr>
              <a:t>『</a:t>
            </a:r>
            <a:r>
              <a:rPr lang="ja-JP" altLang="en-US" sz="4400" b="1" dirty="0">
                <a:highlight>
                  <a:srgbClr val="00FFFF"/>
                </a:highlight>
                <a:latin typeface="HGPｺﾞｼｯｸE" panose="020B0900000000000000" pitchFamily="50" charset="-128"/>
                <a:ea typeface="HGPｺﾞｼｯｸE" panose="020B0900000000000000" pitchFamily="50" charset="-128"/>
              </a:rPr>
              <a:t>西南の役（せいなんのえき）</a:t>
            </a:r>
            <a:r>
              <a:rPr lang="en-US" altLang="ja-JP" sz="4400" b="1" dirty="0">
                <a:highlight>
                  <a:srgbClr val="00FFFF"/>
                </a:highlight>
                <a:latin typeface="HGPｺﾞｼｯｸE" panose="020B0900000000000000" pitchFamily="50" charset="-128"/>
                <a:ea typeface="HGPｺﾞｼｯｸE" panose="020B0900000000000000" pitchFamily="50" charset="-128"/>
              </a:rPr>
              <a:t>』</a:t>
            </a:r>
            <a:r>
              <a:rPr lang="ja-JP" altLang="en-US" sz="4400" b="1" dirty="0">
                <a:highlight>
                  <a:srgbClr val="00FFFF"/>
                </a:highlight>
                <a:latin typeface="HGPｺﾞｼｯｸE" panose="020B0900000000000000" pitchFamily="50" charset="-128"/>
                <a:ea typeface="HGPｺﾞｼｯｸE" panose="020B0900000000000000" pitchFamily="50" charset="-128"/>
              </a:rPr>
              <a:t>という戦争を起こしました。</a:t>
            </a:r>
            <a:endParaRPr lang="en-US" altLang="ja-JP" sz="4400" b="1" dirty="0">
              <a:highlight>
                <a:srgbClr val="00FFFF"/>
              </a:highlight>
              <a:latin typeface="HGPｺﾞｼｯｸE" panose="020B0900000000000000" pitchFamily="50" charset="-128"/>
              <a:ea typeface="HGPｺﾞｼｯｸE" panose="020B0900000000000000" pitchFamily="50" charset="-128"/>
            </a:endParaRPr>
          </a:p>
          <a:p>
            <a:r>
              <a:rPr lang="ja-JP" altLang="en-US" sz="4400" b="1" dirty="0">
                <a:highlight>
                  <a:srgbClr val="00FFFF"/>
                </a:highlight>
                <a:latin typeface="HGPｺﾞｼｯｸE" panose="020B0900000000000000" pitchFamily="50" charset="-128"/>
                <a:ea typeface="HGPｺﾞｼｯｸE" panose="020B0900000000000000" pitchFamily="50" charset="-128"/>
              </a:rPr>
              <a:t>死者</a:t>
            </a:r>
            <a:r>
              <a:rPr lang="en-US" altLang="ja-JP" sz="4400" b="1" dirty="0">
                <a:highlight>
                  <a:srgbClr val="00FFFF"/>
                </a:highlight>
                <a:latin typeface="HGPｺﾞｼｯｸE" panose="020B0900000000000000" pitchFamily="50" charset="-128"/>
                <a:ea typeface="HGPｺﾞｼｯｸE" panose="020B0900000000000000" pitchFamily="50" charset="-128"/>
              </a:rPr>
              <a:t>13000</a:t>
            </a:r>
            <a:r>
              <a:rPr lang="ja-JP" altLang="en-US" sz="4400" b="1" dirty="0">
                <a:highlight>
                  <a:srgbClr val="00FFFF"/>
                </a:highlight>
                <a:latin typeface="HGPｺﾞｼｯｸE" panose="020B0900000000000000" pitchFamily="50" charset="-128"/>
                <a:ea typeface="HGPｺﾞｼｯｸE" panose="020B0900000000000000" pitchFamily="50" charset="-128"/>
              </a:rPr>
              <a:t>人</a:t>
            </a:r>
          </a:p>
        </p:txBody>
      </p:sp>
    </p:spTree>
    <p:extLst>
      <p:ext uri="{BB962C8B-B14F-4D97-AF65-F5344CB8AC3E}">
        <p14:creationId xmlns:p14="http://schemas.microsoft.com/office/powerpoint/2010/main" val="33262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l" eaLnBrk="1" hangingPunct="1">
              <a:spcBef>
                <a:spcPct val="20000"/>
              </a:spcBef>
              <a:buClr>
                <a:schemeClr val="tx2"/>
              </a:buClr>
              <a:buSzPct val="60000"/>
            </a:pPr>
            <a:r>
              <a:rPr lang="ja-JP" altLang="en-US" sz="4800" b="1" dirty="0">
                <a:solidFill>
                  <a:srgbClr val="FFFF00"/>
                </a:solidFill>
                <a:effectLst>
                  <a:outerShdw blurRad="38100" dist="38100" dir="2700000" algn="tl">
                    <a:srgbClr val="000000">
                      <a:alpha val="43137"/>
                    </a:srgbClr>
                  </a:outerShdw>
                </a:effectLst>
                <a:latin typeface="Garamond" pitchFamily="18" charset="0"/>
              </a:rPr>
              <a:t>西南の役（九州）</a:t>
            </a:r>
          </a:p>
        </p:txBody>
      </p:sp>
      <p:pic>
        <p:nvPicPr>
          <p:cNvPr id="109571" name="Picture 9" descr="hakuaizu[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20034" y="1909433"/>
            <a:ext cx="7293478" cy="4949146"/>
          </a:xfrm>
          <a:noFill/>
        </p:spPr>
      </p:pic>
      <p:sp>
        <p:nvSpPr>
          <p:cNvPr id="6" name="Rectangle 8"/>
          <p:cNvSpPr>
            <a:spLocks noChangeArrowheads="1"/>
          </p:cNvSpPr>
          <p:nvPr/>
        </p:nvSpPr>
        <p:spPr bwMode="auto">
          <a:xfrm>
            <a:off x="5867400" y="333375"/>
            <a:ext cx="2808288"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Clr>
                <a:schemeClr val="tx2"/>
              </a:buClr>
              <a:buSzPct val="60000"/>
              <a:buFontTx/>
              <a:buNone/>
              <a:defRPr/>
            </a:pPr>
            <a:r>
              <a:rPr lang="ja-JP" altLang="en-US" sz="6000" b="1" dirty="0">
                <a:solidFill>
                  <a:srgbClr val="FF0000"/>
                </a:solidFill>
                <a:effectLst>
                  <a:outerShdw blurRad="38100" dist="38100" dir="2700000" algn="tl">
                    <a:srgbClr val="000000">
                      <a:alpha val="43137"/>
                    </a:srgbClr>
                  </a:outerShdw>
                </a:effectLst>
                <a:latin typeface="Garamond" pitchFamily="18" charset="0"/>
                <a:ea typeface="ＭＳ Ｐゴシック" pitchFamily="50" charset="-128"/>
              </a:rPr>
              <a:t>博愛社</a:t>
            </a:r>
          </a:p>
        </p:txBody>
      </p:sp>
      <p:pic>
        <p:nvPicPr>
          <p:cNvPr id="7" name="Picture 6" descr="hakuais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271" y="1844824"/>
            <a:ext cx="230346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284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7505" y="727510"/>
            <a:ext cx="8784976" cy="1512168"/>
          </a:xfrm>
        </p:spPr>
        <p:txBody>
          <a:bodyPr>
            <a:noAutofit/>
          </a:bodyPr>
          <a:lstStyle/>
          <a:p>
            <a:r>
              <a:rPr kumimoji="1" lang="en-US" altLang="ja-JP" sz="9600" b="1" dirty="0">
                <a:effectLst>
                  <a:outerShdw blurRad="38100" dist="38100" dir="2700000" algn="tl">
                    <a:srgbClr val="000000">
                      <a:alpha val="43137"/>
                    </a:srgbClr>
                  </a:outerShdw>
                </a:effectLst>
              </a:rPr>
              <a:t>JRC</a:t>
            </a:r>
            <a:r>
              <a:rPr kumimoji="1" lang="ja-JP" altLang="en-US" sz="9600" b="1" dirty="0">
                <a:effectLst>
                  <a:outerShdw blurRad="38100" dist="38100" dir="2700000" algn="tl">
                    <a:srgbClr val="000000">
                      <a:alpha val="43137"/>
                    </a:srgbClr>
                  </a:outerShdw>
                </a:effectLst>
              </a:rPr>
              <a:t>学習①</a:t>
            </a:r>
          </a:p>
        </p:txBody>
      </p:sp>
      <p:sp>
        <p:nvSpPr>
          <p:cNvPr id="6" name="テキスト ボックス 7"/>
          <p:cNvSpPr txBox="1">
            <a:spLocks noGrp="1" noChangeArrowheads="1"/>
          </p:cNvSpPr>
          <p:nvPr>
            <p:ph idx="1"/>
          </p:nvPr>
        </p:nvSpPr>
        <p:spPr bwMode="auto">
          <a:xfrm>
            <a:off x="535930" y="4435879"/>
            <a:ext cx="8072139" cy="18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8" tIns="0" rIns="17998" bIns="0">
            <a:normAutofit/>
          </a:bodyPr>
          <a:lstStyle>
            <a:lvl1pPr eaLnBrk="0" hangingPunct="0">
              <a:spcBef>
                <a:spcPct val="20000"/>
              </a:spcBef>
              <a:buChar char="•"/>
              <a:defRPr kumimoji="1" sz="4500">
                <a:solidFill>
                  <a:schemeClr val="tx1"/>
                </a:solidFill>
                <a:latin typeface="Arial" charset="0"/>
                <a:ea typeface="ＭＳ Ｐゴシック" pitchFamily="50" charset="-128"/>
              </a:defRPr>
            </a:lvl1pPr>
            <a:lvl2pPr marL="742950" indent="-285750" eaLnBrk="0" hangingPunct="0">
              <a:spcBef>
                <a:spcPct val="20000"/>
              </a:spcBef>
              <a:buChar char="–"/>
              <a:defRPr kumimoji="1" sz="3900">
                <a:solidFill>
                  <a:schemeClr val="tx1"/>
                </a:solidFill>
                <a:latin typeface="Arial" charset="0"/>
                <a:ea typeface="ＭＳ Ｐゴシック" pitchFamily="50" charset="-128"/>
              </a:defRPr>
            </a:lvl2pPr>
            <a:lvl3pPr marL="1143000" indent="-228600" eaLnBrk="0" hangingPunct="0">
              <a:spcBef>
                <a:spcPct val="20000"/>
              </a:spcBef>
              <a:buChar char="•"/>
              <a:defRPr kumimoji="1" sz="3400">
                <a:solidFill>
                  <a:schemeClr val="tx1"/>
                </a:solidFill>
                <a:latin typeface="Arial" charset="0"/>
                <a:ea typeface="ＭＳ Ｐゴシック" pitchFamily="50" charset="-128"/>
              </a:defRPr>
            </a:lvl3pPr>
            <a:lvl4pPr marL="1600200" indent="-228600" eaLnBrk="0" hangingPunct="0">
              <a:spcBef>
                <a:spcPct val="20000"/>
              </a:spcBef>
              <a:buChar char="–"/>
              <a:defRPr kumimoji="1" sz="2800">
                <a:solidFill>
                  <a:schemeClr val="tx1"/>
                </a:solidFill>
                <a:latin typeface="Arial" charset="0"/>
                <a:ea typeface="ＭＳ Ｐゴシック" pitchFamily="50" charset="-128"/>
              </a:defRPr>
            </a:lvl4pPr>
            <a:lvl5pPr marL="2057400" indent="-228600" eaLnBrk="0" hangingPunct="0">
              <a:spcBef>
                <a:spcPct val="20000"/>
              </a:spcBef>
              <a:buChar char="»"/>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algn="ctr" eaLnBrk="1" hangingPunct="1">
              <a:lnSpc>
                <a:spcPct val="150000"/>
              </a:lnSpc>
              <a:spcBef>
                <a:spcPct val="0"/>
              </a:spcBef>
              <a:buNone/>
            </a:pPr>
            <a:r>
              <a:rPr lang="ja-JP" altLang="en-US" sz="8000" dirty="0">
                <a:solidFill>
                  <a:srgbClr val="C0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作った人はだれ？</a:t>
            </a:r>
            <a:endParaRPr lang="en-US" altLang="ja-JP" sz="8000" dirty="0">
              <a:solidFill>
                <a:srgbClr val="C0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5" name="コンテンツ プレースホルダー 2">
            <a:extLst>
              <a:ext uri="{FF2B5EF4-FFF2-40B4-BE49-F238E27FC236}">
                <a16:creationId xmlns:a16="http://schemas.microsoft.com/office/drawing/2014/main" id="{B1F17031-627D-4C95-8EB9-69D13FB5F0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27584" y="797495"/>
            <a:ext cx="1141529" cy="1372198"/>
          </a:xfrm>
          <a:prstGeom prst="rect">
            <a:avLst/>
          </a:prstGeom>
        </p:spPr>
      </p:pic>
      <p:pic>
        <p:nvPicPr>
          <p:cNvPr id="9" name="図 8">
            <a:extLst>
              <a:ext uri="{FF2B5EF4-FFF2-40B4-BE49-F238E27FC236}">
                <a16:creationId xmlns:a16="http://schemas.microsoft.com/office/drawing/2014/main" id="{460E219A-786E-4A31-8F9F-5BDF36F85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915" y="2478900"/>
            <a:ext cx="2290167" cy="2290167"/>
          </a:xfrm>
          <a:prstGeom prst="rect">
            <a:avLst/>
          </a:prstGeom>
        </p:spPr>
      </p:pic>
    </p:spTree>
    <p:extLst>
      <p:ext uri="{BB962C8B-B14F-4D97-AF65-F5344CB8AC3E}">
        <p14:creationId xmlns:p14="http://schemas.microsoft.com/office/powerpoint/2010/main" val="16743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525463" y="188913"/>
            <a:ext cx="8229600" cy="2016125"/>
          </a:xfrm>
        </p:spPr>
        <p:txBody>
          <a:bodyPr>
            <a:noAutofit/>
          </a:bodyPr>
          <a:lstStyle/>
          <a:p>
            <a:pPr eaLnBrk="1" hangingPunct="1"/>
            <a:r>
              <a:rPr lang="en-US" altLang="ja-JP" sz="48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1877</a:t>
            </a:r>
            <a:r>
              <a:rPr lang="ja-JP" altLang="en-US" sz="48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年</a:t>
            </a:r>
            <a:r>
              <a:rPr lang="en-US" altLang="ja-JP" sz="48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5</a:t>
            </a:r>
            <a:r>
              <a:rPr lang="ja-JP" altLang="en-US" sz="48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月</a:t>
            </a:r>
            <a:r>
              <a:rPr lang="en-US" altLang="ja-JP" sz="48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1</a:t>
            </a:r>
            <a:r>
              <a:rPr lang="ja-JP" altLang="en-US" sz="48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日　博愛社設立</a:t>
            </a:r>
          </a:p>
          <a:p>
            <a:pPr eaLnBrk="1" hangingPunct="1"/>
            <a:r>
              <a:rPr lang="ja-JP" altLang="en-US" sz="48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１８８７年　　　　日本赤十字社</a:t>
            </a:r>
            <a:r>
              <a:rPr lang="ja-JP" altLang="en-US" sz="4800" b="1" dirty="0"/>
              <a:t>　</a:t>
            </a:r>
          </a:p>
        </p:txBody>
      </p:sp>
      <p:pic>
        <p:nvPicPr>
          <p:cNvPr id="89092" name="Picture 4" descr="stamp_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34" y="2023781"/>
            <a:ext cx="4321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stamp_r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8" y="2501900"/>
            <a:ext cx="401637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97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9092"/>
                                        </p:tgtEl>
                                        <p:attrNameLst>
                                          <p:attrName>style.visibility</p:attrName>
                                        </p:attrNameLst>
                                      </p:cBhvr>
                                      <p:to>
                                        <p:strVal val="visible"/>
                                      </p:to>
                                    </p:set>
                                    <p:animEffect transition="in" filter="blinds(horizontal)">
                                      <p:cBhvr>
                                        <p:cTn id="17" dur="500"/>
                                        <p:tgtEl>
                                          <p:spTgt spid="890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9093"/>
                                        </p:tgtEl>
                                        <p:attrNameLst>
                                          <p:attrName>style.visibility</p:attrName>
                                        </p:attrNameLst>
                                      </p:cBhvr>
                                      <p:to>
                                        <p:strVal val="visible"/>
                                      </p:to>
                                    </p:set>
                                    <p:animEffect transition="in" filter="blinds(horizontal)">
                                      <p:cBhvr>
                                        <p:cTn id="22"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15822-29B1-4887-9CBC-FD5F701216D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F34BD2A-3431-4A25-BD39-761AEF9C0B23}"/>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C0AADC37-1EF6-4B87-A5A9-CC8D1EC3C7A2}"/>
              </a:ext>
            </a:extLst>
          </p:cNvPr>
          <p:cNvPicPr/>
          <p:nvPr/>
        </p:nvPicPr>
        <p:blipFill>
          <a:blip r:embed="rId3"/>
          <a:stretch>
            <a:fillRect/>
          </a:stretch>
        </p:blipFill>
        <p:spPr>
          <a:xfrm>
            <a:off x="0" y="-7972"/>
            <a:ext cx="9144000" cy="6865971"/>
          </a:xfrm>
          <a:prstGeom prst="rect">
            <a:avLst/>
          </a:prstGeom>
        </p:spPr>
      </p:pic>
    </p:spTree>
    <p:extLst>
      <p:ext uri="{BB962C8B-B14F-4D97-AF65-F5344CB8AC3E}">
        <p14:creationId xmlns:p14="http://schemas.microsoft.com/office/powerpoint/2010/main" val="46444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2564904"/>
            <a:ext cx="5976937" cy="4081462"/>
          </a:xfrm>
          <a:prstGeom prst="rect">
            <a:avLst/>
          </a:prstGeom>
        </p:spPr>
        <p:txBody>
          <a:bodyPr>
            <a:spAutoFit/>
          </a:bodyPr>
          <a:lstStyle/>
          <a:p>
            <a:pPr>
              <a:lnSpc>
                <a:spcPct val="90000"/>
              </a:lnSpc>
              <a:buFont typeface="Wingdings 2"/>
              <a:buChar char=""/>
              <a:defRPr/>
            </a:pPr>
            <a:r>
              <a:rPr lang="en-US" altLang="ja-JP" sz="9600" b="1" dirty="0">
                <a:solidFill>
                  <a:srgbClr val="FF0000"/>
                </a:solidFill>
                <a:latin typeface="HGP創英角ｺﾞｼｯｸUB" panose="020B0900000000000000" pitchFamily="50" charset="-128"/>
                <a:ea typeface="HGP創英角ｺﾞｼｯｸUB" panose="020B0900000000000000" pitchFamily="50" charset="-128"/>
              </a:rPr>
              <a:t>J</a:t>
            </a:r>
            <a:endParaRPr lang="en-US" altLang="ja-JP" sz="9600" b="1" dirty="0">
              <a:solidFill>
                <a:srgbClr val="00B050"/>
              </a:solidFill>
              <a:latin typeface="HGP創英角ｺﾞｼｯｸUB" panose="020B0900000000000000" pitchFamily="50" charset="-128"/>
              <a:ea typeface="HGP創英角ｺﾞｼｯｸUB" panose="020B0900000000000000" pitchFamily="50" charset="-128"/>
            </a:endParaRPr>
          </a:p>
          <a:p>
            <a:pPr>
              <a:lnSpc>
                <a:spcPct val="90000"/>
              </a:lnSpc>
              <a:buFont typeface="Wingdings 2"/>
              <a:buChar char=""/>
              <a:defRPr/>
            </a:pPr>
            <a:r>
              <a:rPr lang="en-US" altLang="ja-JP" sz="9600" b="1" dirty="0">
                <a:solidFill>
                  <a:srgbClr val="FF0000"/>
                </a:solidFill>
                <a:latin typeface="HGP創英角ｺﾞｼｯｸUB" panose="020B0900000000000000" pitchFamily="50" charset="-128"/>
                <a:ea typeface="HGP創英角ｺﾞｼｯｸUB" panose="020B0900000000000000" pitchFamily="50" charset="-128"/>
              </a:rPr>
              <a:t>R</a:t>
            </a:r>
            <a:endParaRPr lang="en-US" altLang="ja-JP" sz="9600" b="1" dirty="0">
              <a:solidFill>
                <a:srgbClr val="00B050"/>
              </a:solidFill>
              <a:latin typeface="HGP創英角ｺﾞｼｯｸUB" panose="020B0900000000000000" pitchFamily="50" charset="-128"/>
              <a:ea typeface="HGP創英角ｺﾞｼｯｸUB" panose="020B0900000000000000" pitchFamily="50" charset="-128"/>
            </a:endParaRPr>
          </a:p>
          <a:p>
            <a:pPr>
              <a:lnSpc>
                <a:spcPct val="90000"/>
              </a:lnSpc>
              <a:buFont typeface="Wingdings 2"/>
              <a:buChar char=""/>
              <a:defRPr/>
            </a:pPr>
            <a:r>
              <a:rPr lang="en-US" altLang="ja-JP" sz="9600" b="1" dirty="0">
                <a:solidFill>
                  <a:srgbClr val="FF0000"/>
                </a:solidFill>
                <a:latin typeface="HGP創英角ｺﾞｼｯｸUB" panose="020B0900000000000000" pitchFamily="50" charset="-128"/>
                <a:ea typeface="HGP創英角ｺﾞｼｯｸUB" panose="020B0900000000000000" pitchFamily="50" charset="-128"/>
              </a:rPr>
              <a:t>C</a:t>
            </a:r>
            <a:endParaRPr kumimoji="0" lang="ja-JP" altLang="en-US" sz="9600" kern="0" dirty="0">
              <a:solidFill>
                <a:srgbClr val="00B050"/>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2267744" y="2564904"/>
            <a:ext cx="3240360" cy="4081462"/>
          </a:xfrm>
          <a:prstGeom prst="rect">
            <a:avLst/>
          </a:prstGeom>
        </p:spPr>
        <p:txBody>
          <a:bodyPr wrap="square">
            <a:spAutoFit/>
          </a:bodyPr>
          <a:lstStyle/>
          <a:p>
            <a:pPr>
              <a:lnSpc>
                <a:spcPct val="90000"/>
              </a:lnSpc>
              <a:defRPr/>
            </a:pPr>
            <a:r>
              <a:rPr lang="en-US" altLang="ja-JP" sz="9600" b="1" dirty="0" err="1">
                <a:solidFill>
                  <a:srgbClr val="00B050"/>
                </a:solidFill>
                <a:latin typeface="HGP創英角ｺﾞｼｯｸUB" panose="020B0900000000000000" pitchFamily="50" charset="-128"/>
                <a:ea typeface="HGP創英角ｺﾞｼｯｸUB" panose="020B0900000000000000" pitchFamily="50" charset="-128"/>
              </a:rPr>
              <a:t>unior</a:t>
            </a:r>
            <a:endParaRPr lang="en-US" altLang="ja-JP" sz="9600" b="1" dirty="0">
              <a:solidFill>
                <a:srgbClr val="00B050"/>
              </a:solidFill>
              <a:latin typeface="HGP創英角ｺﾞｼｯｸUB" panose="020B0900000000000000" pitchFamily="50" charset="-128"/>
              <a:ea typeface="HGP創英角ｺﾞｼｯｸUB" panose="020B0900000000000000" pitchFamily="50" charset="-128"/>
            </a:endParaRPr>
          </a:p>
          <a:p>
            <a:pPr>
              <a:lnSpc>
                <a:spcPct val="90000"/>
              </a:lnSpc>
              <a:defRPr/>
            </a:pPr>
            <a:r>
              <a:rPr lang="en-US" altLang="ja-JP" sz="9600" b="1" dirty="0" err="1">
                <a:solidFill>
                  <a:srgbClr val="00B050"/>
                </a:solidFill>
                <a:latin typeface="HGP創英角ｺﾞｼｯｸUB" panose="020B0900000000000000" pitchFamily="50" charset="-128"/>
                <a:ea typeface="HGP創英角ｺﾞｼｯｸUB" panose="020B0900000000000000" pitchFamily="50" charset="-128"/>
              </a:rPr>
              <a:t>ed</a:t>
            </a:r>
            <a:endParaRPr lang="en-US" altLang="ja-JP" sz="9600" b="1" dirty="0">
              <a:solidFill>
                <a:srgbClr val="00B050"/>
              </a:solidFill>
              <a:latin typeface="HGP創英角ｺﾞｼｯｸUB" panose="020B0900000000000000" pitchFamily="50" charset="-128"/>
              <a:ea typeface="HGP創英角ｺﾞｼｯｸUB" panose="020B0900000000000000" pitchFamily="50" charset="-128"/>
            </a:endParaRPr>
          </a:p>
          <a:p>
            <a:pPr>
              <a:lnSpc>
                <a:spcPct val="90000"/>
              </a:lnSpc>
              <a:defRPr/>
            </a:pPr>
            <a:r>
              <a:rPr lang="en-US" altLang="ja-JP" sz="9600" b="1" dirty="0">
                <a:solidFill>
                  <a:srgbClr val="00B050"/>
                </a:solidFill>
                <a:latin typeface="HGP創英角ｺﾞｼｯｸUB" panose="020B0900000000000000" pitchFamily="50" charset="-128"/>
                <a:ea typeface="HGP創英角ｺﾞｼｯｸUB" panose="020B0900000000000000" pitchFamily="50" charset="-128"/>
              </a:rPr>
              <a:t>ross</a:t>
            </a:r>
            <a:endParaRPr kumimoji="0" lang="ja-JP" altLang="en-US" sz="9600" kern="0" dirty="0">
              <a:solidFill>
                <a:srgbClr val="00B050"/>
              </a:solidFill>
              <a:latin typeface="HGP創英角ｺﾞｼｯｸUB" panose="020B0900000000000000" pitchFamily="50" charset="-128"/>
              <a:ea typeface="HGP創英角ｺﾞｼｯｸUB" panose="020B0900000000000000" pitchFamily="50" charset="-128"/>
            </a:endParaRPr>
          </a:p>
        </p:txBody>
      </p:sp>
      <p:sp>
        <p:nvSpPr>
          <p:cNvPr id="4" name="タイトル 1">
            <a:extLst>
              <a:ext uri="{FF2B5EF4-FFF2-40B4-BE49-F238E27FC236}">
                <a16:creationId xmlns:a16="http://schemas.microsoft.com/office/drawing/2014/main" id="{1E302094-740D-44AB-8D89-4413D66A0864}"/>
              </a:ext>
            </a:extLst>
          </p:cNvPr>
          <p:cNvSpPr txBox="1">
            <a:spLocks/>
          </p:cNvSpPr>
          <p:nvPr/>
        </p:nvSpPr>
        <p:spPr>
          <a:xfrm>
            <a:off x="-972616" y="0"/>
            <a:ext cx="10801200" cy="1371600"/>
          </a:xfrm>
          <a:prstGeom prst="rect">
            <a:avLst/>
          </a:prstGeom>
        </p:spPr>
        <p:txBody>
          <a:bodyPr>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None/>
            </a:pPr>
            <a:r>
              <a:rPr lang="ja-JP" altLang="en-US" sz="6600" dirty="0">
                <a:solidFill>
                  <a:srgbClr val="002060"/>
                </a:solidFill>
                <a:effectLst>
                  <a:outerShdw blurRad="38100" dist="38100" dir="2700000" algn="tl">
                    <a:srgbClr val="000000">
                      <a:alpha val="43137"/>
                    </a:srgbClr>
                  </a:outerShdw>
                  <a:reflection blurRad="6350" stA="55000" endA="300" endPos="45500" dir="5400000" sy="-100000" algn="bl" rotWithShape="0"/>
                </a:effectLst>
              </a:rPr>
              <a:t>青少年赤十字　　　　　　（幼保小中高校）</a:t>
            </a:r>
          </a:p>
        </p:txBody>
      </p:sp>
      <p:sp>
        <p:nvSpPr>
          <p:cNvPr id="3" name="正方形/長方形 2">
            <a:extLst>
              <a:ext uri="{FF2B5EF4-FFF2-40B4-BE49-F238E27FC236}">
                <a16:creationId xmlns:a16="http://schemas.microsoft.com/office/drawing/2014/main" id="{E0A06EEA-AC2F-48E6-8694-FDA5835AA224}"/>
              </a:ext>
            </a:extLst>
          </p:cNvPr>
          <p:cNvSpPr/>
          <p:nvPr/>
        </p:nvSpPr>
        <p:spPr>
          <a:xfrm>
            <a:off x="5447479" y="2897475"/>
            <a:ext cx="3581430" cy="3416320"/>
          </a:xfrm>
          <a:prstGeom prst="rect">
            <a:avLst/>
          </a:prstGeom>
        </p:spPr>
        <p:txBody>
          <a:bodyPr wrap="none">
            <a:spAutoFit/>
          </a:bodyPr>
          <a:lstStyle/>
          <a:p>
            <a:r>
              <a:rPr lang="ja-JP" altLang="en-US" sz="7200" b="1" dirty="0">
                <a:latin typeface="HGP創英角ｺﾞｼｯｸUB" panose="020B0900000000000000" pitchFamily="50" charset="-128"/>
                <a:ea typeface="HGP創英角ｺﾞｼｯｸUB" panose="020B0900000000000000" pitchFamily="50" charset="-128"/>
              </a:rPr>
              <a:t>静岡県　</a:t>
            </a:r>
            <a:endParaRPr lang="en-US" altLang="ja-JP" sz="7200" b="1" dirty="0">
              <a:latin typeface="HGP創英角ｺﾞｼｯｸUB" panose="020B0900000000000000" pitchFamily="50" charset="-128"/>
              <a:ea typeface="HGP創英角ｺﾞｼｯｸUB" panose="020B0900000000000000" pitchFamily="50" charset="-128"/>
            </a:endParaRPr>
          </a:p>
          <a:p>
            <a:r>
              <a:rPr lang="en-US" altLang="ja-JP" sz="7200" b="1" dirty="0">
                <a:latin typeface="HGP創英角ｺﾞｼｯｸUB" panose="020B0900000000000000" pitchFamily="50" charset="-128"/>
                <a:ea typeface="HGP創英角ｺﾞｼｯｸUB" panose="020B0900000000000000" pitchFamily="50" charset="-128"/>
              </a:rPr>
              <a:t>400</a:t>
            </a:r>
            <a:r>
              <a:rPr lang="ja-JP" altLang="en-US" sz="7200" b="1" dirty="0">
                <a:latin typeface="HGP創英角ｺﾞｼｯｸUB" panose="020B0900000000000000" pitchFamily="50" charset="-128"/>
                <a:ea typeface="HGP創英角ｺﾞｼｯｸUB" panose="020B0900000000000000" pitchFamily="50" charset="-128"/>
              </a:rPr>
              <a:t>校</a:t>
            </a:r>
            <a:endParaRPr lang="en-US" altLang="ja-JP" sz="7200" b="1" dirty="0">
              <a:latin typeface="HGP創英角ｺﾞｼｯｸUB" panose="020B0900000000000000" pitchFamily="50" charset="-128"/>
              <a:ea typeface="HGP創英角ｺﾞｼｯｸUB" panose="020B0900000000000000" pitchFamily="50" charset="-128"/>
            </a:endParaRPr>
          </a:p>
          <a:p>
            <a:r>
              <a:rPr lang="ja-JP" altLang="en-US" sz="7200" b="1" dirty="0">
                <a:latin typeface="HGP創英角ｺﾞｼｯｸUB" panose="020B0900000000000000" pitchFamily="50" charset="-128"/>
                <a:ea typeface="HGP創英角ｺﾞｼｯｸUB" panose="020B0900000000000000" pitchFamily="50" charset="-128"/>
              </a:rPr>
              <a:t>以上</a:t>
            </a:r>
            <a:endParaRPr lang="en-US" altLang="ja-JP" sz="7200" b="1"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6783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グループ化 6"/>
          <p:cNvGrpSpPr>
            <a:grpSpLocks/>
          </p:cNvGrpSpPr>
          <p:nvPr/>
        </p:nvGrpSpPr>
        <p:grpSpPr bwMode="auto">
          <a:xfrm>
            <a:off x="2022475" y="2205038"/>
            <a:ext cx="5113338" cy="3527425"/>
            <a:chOff x="1273809" y="191907"/>
            <a:chExt cx="2790825" cy="1990725"/>
          </a:xfrm>
        </p:grpSpPr>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09" y="191907"/>
              <a:ext cx="27908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6" name="グループ化 5"/>
            <p:cNvGrpSpPr>
              <a:grpSpLocks/>
            </p:cNvGrpSpPr>
            <p:nvPr/>
          </p:nvGrpSpPr>
          <p:grpSpPr bwMode="auto">
            <a:xfrm>
              <a:off x="1442073" y="311931"/>
              <a:ext cx="2454296" cy="1750676"/>
              <a:chOff x="942428" y="4848543"/>
              <a:chExt cx="2454296" cy="1750676"/>
            </a:xfrm>
          </p:grpSpPr>
          <p:pic>
            <p:nvPicPr>
              <p:cNvPr id="204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28" y="4848543"/>
                <a:ext cx="2454296" cy="175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78" y="4961392"/>
                <a:ext cx="2213396" cy="152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Oval 6"/>
              <p:cNvSpPr>
                <a:spLocks noChangeArrowheads="1"/>
              </p:cNvSpPr>
              <p:nvPr/>
            </p:nvSpPr>
            <p:spPr bwMode="auto">
              <a:xfrm>
                <a:off x="1228259" y="5107618"/>
                <a:ext cx="1883185" cy="1232526"/>
              </a:xfrm>
              <a:prstGeom prst="ellipse">
                <a:avLst/>
              </a:prstGeom>
              <a:solidFill>
                <a:srgbClr val="CD9BFF"/>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lvl1pPr eaLnBrk="0" hangingPunct="0">
                  <a:spcBef>
                    <a:spcPct val="20000"/>
                  </a:spcBef>
                  <a:buClr>
                    <a:schemeClr val="tx2"/>
                  </a:buClr>
                  <a:buSzPct val="60000"/>
                  <a:buBlip>
                    <a:blip r:embed="rId5"/>
                  </a:buBlip>
                  <a:defRPr kumimoji="1" sz="3200">
                    <a:solidFill>
                      <a:schemeClr val="tx1"/>
                    </a:solidFill>
                    <a:latin typeface="Garamond" pitchFamily="18" charset="0"/>
                    <a:ea typeface="ＭＳ Ｐゴシック" charset="-128"/>
                  </a:defRPr>
                </a:lvl1pPr>
                <a:lvl2pPr marL="742950" indent="-285750" eaLnBrk="0" hangingPunct="0">
                  <a:spcBef>
                    <a:spcPct val="20000"/>
                  </a:spcBef>
                  <a:buClr>
                    <a:schemeClr val="tx2"/>
                  </a:buClr>
                  <a:buSzPct val="40000"/>
                  <a:buBlip>
                    <a:blip r:embed="rId5"/>
                  </a:buBlip>
                  <a:defRPr kumimoji="1" sz="2800">
                    <a:solidFill>
                      <a:schemeClr val="tx1"/>
                    </a:solidFill>
                    <a:latin typeface="Garamond" pitchFamily="18" charset="0"/>
                    <a:ea typeface="ＭＳ Ｐゴシック" charset="-128"/>
                  </a:defRPr>
                </a:lvl2pPr>
                <a:lvl3pPr marL="1143000" indent="-228600" eaLnBrk="0" hangingPunct="0">
                  <a:spcBef>
                    <a:spcPct val="20000"/>
                  </a:spcBef>
                  <a:buClr>
                    <a:schemeClr val="tx2"/>
                  </a:buClr>
                  <a:buChar char="•"/>
                  <a:defRPr kumimoji="1" sz="2400" i="1">
                    <a:solidFill>
                      <a:schemeClr val="tx1"/>
                    </a:solidFill>
                    <a:latin typeface="Garamond" pitchFamily="18" charset="0"/>
                    <a:ea typeface="ＭＳ Ｐゴシック" charset="-128"/>
                  </a:defRPr>
                </a:lvl3pPr>
                <a:lvl4pPr marL="1600200" indent="-228600" eaLnBrk="0" hangingPunct="0">
                  <a:spcBef>
                    <a:spcPct val="20000"/>
                  </a:spcBef>
                  <a:buClr>
                    <a:schemeClr val="tx2"/>
                  </a:buClr>
                  <a:buChar char="–"/>
                  <a:defRPr kumimoji="1" sz="2000">
                    <a:solidFill>
                      <a:schemeClr val="tx1"/>
                    </a:solidFill>
                    <a:latin typeface="Garamond" pitchFamily="18" charset="0"/>
                    <a:ea typeface="ＭＳ Ｐゴシック" charset="-128"/>
                  </a:defRPr>
                </a:lvl4pPr>
                <a:lvl5pPr marL="2057400" indent="-228600" eaLnBrk="0" hangingPunct="0">
                  <a:spcBef>
                    <a:spcPct val="20000"/>
                  </a:spcBef>
                  <a:buClr>
                    <a:schemeClr val="tx2"/>
                  </a:buClr>
                  <a:buChar char="–"/>
                  <a:defRPr kumimoji="1" sz="2000">
                    <a:solidFill>
                      <a:schemeClr val="tx1"/>
                    </a:solidFill>
                    <a:latin typeface="Garamond" pitchFamily="18" charset="0"/>
                    <a:ea typeface="ＭＳ Ｐゴシック"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Garamond" pitchFamily="18" charset="0"/>
                    <a:ea typeface="ＭＳ Ｐゴシック"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Garamond" pitchFamily="18" charset="0"/>
                    <a:ea typeface="ＭＳ Ｐゴシック"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Garamond" pitchFamily="18" charset="0"/>
                    <a:ea typeface="ＭＳ Ｐゴシック"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Garamond" pitchFamily="18" charset="0"/>
                    <a:ea typeface="ＭＳ Ｐゴシック" charset="-128"/>
                  </a:defRPr>
                </a:lvl9pPr>
              </a:lstStyle>
              <a:p>
                <a:pPr eaLnBrk="1" hangingPunct="1">
                  <a:spcBef>
                    <a:spcPct val="0"/>
                  </a:spcBef>
                  <a:buClrTx/>
                  <a:buSzTx/>
                  <a:buFontTx/>
                  <a:buNone/>
                </a:pPr>
                <a:endParaRPr lang="ja-JP" altLang="ja-JP" sz="1800"/>
              </a:p>
            </p:txBody>
          </p:sp>
        </p:grpSp>
      </p:grpSp>
      <p:pic>
        <p:nvPicPr>
          <p:cNvPr id="2048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7937"/>
            <a:ext cx="905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0575" y="3421063"/>
            <a:ext cx="25622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1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3C92A9-5A60-4103-93FF-37303F1BF74B}"/>
              </a:ext>
            </a:extLst>
          </p:cNvPr>
          <p:cNvSpPr>
            <a:spLocks noGrp="1"/>
          </p:cNvSpPr>
          <p:nvPr>
            <p:ph type="title"/>
          </p:nvPr>
        </p:nvSpPr>
        <p:spPr>
          <a:xfrm>
            <a:off x="683568" y="3583137"/>
            <a:ext cx="8136904" cy="1143000"/>
          </a:xfrm>
        </p:spPr>
        <p:txBody>
          <a:bodyPr/>
          <a:lstStyle/>
          <a:p>
            <a:pPr marL="0" indent="0" algn="l">
              <a:buNone/>
            </a:pPr>
            <a:r>
              <a:rPr kumimoji="1" lang="ja-JP" altLang="en-US" sz="6000" dirty="0">
                <a:effectLst>
                  <a:outerShdw blurRad="38100" dist="38100" dir="2700000" algn="tl">
                    <a:srgbClr val="000000">
                      <a:alpha val="43137"/>
                    </a:srgbClr>
                  </a:outerShdw>
                  <a:reflection blurRad="6350" stA="55000" endA="300" endPos="45500" dir="5400000" sy="-100000" algn="bl" rotWithShape="0"/>
                </a:effectLst>
              </a:rPr>
              <a:t>この目標は私のとった行動からできました。どの場面でしょう？</a:t>
            </a:r>
          </a:p>
        </p:txBody>
      </p:sp>
      <p:pic>
        <p:nvPicPr>
          <p:cNvPr id="5" name="コンテンツ プレースホルダー 4" descr="人, 壁, 男性, 衣類 が含まれている画像&#10;&#10;自動的に生成された説明">
            <a:extLst>
              <a:ext uri="{FF2B5EF4-FFF2-40B4-BE49-F238E27FC236}">
                <a16:creationId xmlns:a16="http://schemas.microsoft.com/office/drawing/2014/main" id="{0AC7F3D4-13C4-4FED-A455-366E3B473D29}"/>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55950" y="404663"/>
            <a:ext cx="2832100" cy="2870200"/>
          </a:xfrm>
        </p:spPr>
      </p:pic>
    </p:spTree>
    <p:extLst>
      <p:ext uri="{BB962C8B-B14F-4D97-AF65-F5344CB8AC3E}">
        <p14:creationId xmlns:p14="http://schemas.microsoft.com/office/powerpoint/2010/main" val="391459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0E30FF-E88D-4E77-9682-F9E190F76663}"/>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9E107091-DE08-49DC-83EA-E1049E07539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09626" y="566626"/>
            <a:ext cx="5724748" cy="5724748"/>
          </a:xfrm>
        </p:spPr>
      </p:pic>
    </p:spTree>
    <p:extLst>
      <p:ext uri="{BB962C8B-B14F-4D97-AF65-F5344CB8AC3E}">
        <p14:creationId xmlns:p14="http://schemas.microsoft.com/office/powerpoint/2010/main" val="168243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680071A-6FBB-4DC4-90EA-F25C2AFEA2FF}"/>
              </a:ext>
            </a:extLst>
          </p:cNvPr>
          <p:cNvSpPr>
            <a:spLocks noGrp="1"/>
          </p:cNvSpPr>
          <p:nvPr>
            <p:ph type="title"/>
          </p:nvPr>
        </p:nvSpPr>
        <p:spPr>
          <a:xfrm>
            <a:off x="2415170" y="685071"/>
            <a:ext cx="5544616" cy="914400"/>
          </a:xfrm>
        </p:spPr>
        <p:txBody>
          <a:bodyPr>
            <a:noAutofit/>
          </a:bodyPr>
          <a:lstStyle/>
          <a:p>
            <a:pPr marL="0" indent="0" eaLnBrk="1" fontAlgn="auto" hangingPunct="1">
              <a:spcAft>
                <a:spcPts val="0"/>
              </a:spcAft>
              <a:buNone/>
              <a:defRPr/>
            </a:pPr>
            <a:r>
              <a:rPr lang="en-US" altLang="ja-JP" sz="8800" dirty="0">
                <a:solidFill>
                  <a:srgbClr val="FF0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JRC</a:t>
            </a:r>
            <a:r>
              <a:rPr lang="ja-JP" altLang="en-US" sz="6600" b="1" dirty="0">
                <a:solidFill>
                  <a:srgbClr val="FF0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のマーク</a:t>
            </a:r>
          </a:p>
        </p:txBody>
      </p:sp>
      <p:sp>
        <p:nvSpPr>
          <p:cNvPr id="5" name="タイトル 2">
            <a:extLst>
              <a:ext uri="{FF2B5EF4-FFF2-40B4-BE49-F238E27FC236}">
                <a16:creationId xmlns:a16="http://schemas.microsoft.com/office/drawing/2014/main" id="{D3CEB805-AFC4-487D-989B-7A8E532CB962}"/>
              </a:ext>
            </a:extLst>
          </p:cNvPr>
          <p:cNvSpPr txBox="1">
            <a:spLocks/>
          </p:cNvSpPr>
          <p:nvPr/>
        </p:nvSpPr>
        <p:spPr>
          <a:xfrm>
            <a:off x="615479" y="3861048"/>
            <a:ext cx="9143999" cy="914400"/>
          </a:xfrm>
          <a:prstGeom prst="rect">
            <a:avLst/>
          </a:prstGeom>
        </p:spPr>
        <p:txBody>
          <a:bodyPr anchor="b"/>
          <a:lstStyle>
            <a:lvl1pPr algn="l" rtl="0" eaLnBrk="0" fontAlgn="base" hangingPunct="0">
              <a:spcBef>
                <a:spcPct val="0"/>
              </a:spcBef>
              <a:spcAft>
                <a:spcPct val="0"/>
              </a:spcAft>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2pPr>
            <a:lvl3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3pPr>
            <a:lvl4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4pPr>
            <a:lvl5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lang="ja-JP" altLang="en-US" dirty="0">
                <a:latin typeface="HG創英角ﾎﾟｯﾌﾟ体" panose="040B0A09000000000000" pitchFamily="49" charset="-128"/>
                <a:ea typeface="HG創英角ﾎﾟｯﾌﾟ体" panose="040B0A09000000000000" pitchFamily="49" charset="-128"/>
              </a:rPr>
              <a:t>困っている人を助ける（</a:t>
            </a:r>
            <a:r>
              <a:rPr lang="ja-JP" altLang="en-US" dirty="0">
                <a:solidFill>
                  <a:srgbClr val="7030A0"/>
                </a:solidFill>
                <a:latin typeface="HG創英角ﾎﾟｯﾌﾟ体" panose="040B0A09000000000000" pitchFamily="49" charset="-128"/>
                <a:ea typeface="HG創英角ﾎﾟｯﾌﾟ体" panose="040B0A09000000000000" pitchFamily="49" charset="-128"/>
              </a:rPr>
              <a:t>奉仕</a:t>
            </a:r>
            <a:r>
              <a:rPr lang="ja-JP" altLang="en-US" dirty="0">
                <a:latin typeface="HG創英角ﾎﾟｯﾌﾟ体" panose="040B0A09000000000000" pitchFamily="49" charset="-128"/>
                <a:ea typeface="HG創英角ﾎﾟｯﾌﾟ体" panose="040B0A09000000000000" pitchFamily="49" charset="-128"/>
              </a:rPr>
              <a:t>）</a:t>
            </a:r>
          </a:p>
        </p:txBody>
      </p:sp>
      <p:sp>
        <p:nvSpPr>
          <p:cNvPr id="6" name="タイトル 2">
            <a:extLst>
              <a:ext uri="{FF2B5EF4-FFF2-40B4-BE49-F238E27FC236}">
                <a16:creationId xmlns:a16="http://schemas.microsoft.com/office/drawing/2014/main" id="{2D407903-168C-49CA-82F0-964197C375E0}"/>
              </a:ext>
            </a:extLst>
          </p:cNvPr>
          <p:cNvSpPr txBox="1">
            <a:spLocks/>
          </p:cNvSpPr>
          <p:nvPr/>
        </p:nvSpPr>
        <p:spPr>
          <a:xfrm>
            <a:off x="615479" y="2557279"/>
            <a:ext cx="9144000" cy="914400"/>
          </a:xfrm>
          <a:prstGeom prst="rect">
            <a:avLst/>
          </a:prstGeom>
        </p:spPr>
        <p:txBody>
          <a:bodyPr anchor="b"/>
          <a:lstStyle>
            <a:lvl1pPr algn="l" rtl="0" eaLnBrk="0" fontAlgn="base" hangingPunct="0">
              <a:spcBef>
                <a:spcPct val="0"/>
              </a:spcBef>
              <a:spcAft>
                <a:spcPct val="0"/>
              </a:spcAft>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2pPr>
            <a:lvl3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3pPr>
            <a:lvl4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4pPr>
            <a:lvl5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lang="ja-JP" altLang="en-US" dirty="0">
                <a:latin typeface="HG創英角ﾎﾟｯﾌﾟ体" panose="040B0A09000000000000" pitchFamily="49" charset="-128"/>
                <a:ea typeface="HG創英角ﾎﾟｯﾌﾟ体" panose="040B0A09000000000000" pitchFamily="49" charset="-128"/>
              </a:rPr>
              <a:t>命を大切にする（</a:t>
            </a:r>
            <a:r>
              <a:rPr lang="ja-JP" altLang="en-US" dirty="0">
                <a:solidFill>
                  <a:srgbClr val="0070C0"/>
                </a:solidFill>
                <a:latin typeface="HG創英角ﾎﾟｯﾌﾟ体" panose="040B0A09000000000000" pitchFamily="49" charset="-128"/>
                <a:ea typeface="HG創英角ﾎﾟｯﾌﾟ体" panose="040B0A09000000000000" pitchFamily="49" charset="-128"/>
              </a:rPr>
              <a:t>健康・安全</a:t>
            </a:r>
            <a:r>
              <a:rPr lang="ja-JP" altLang="en-US" dirty="0">
                <a:latin typeface="HG創英角ﾎﾟｯﾌﾟ体" panose="040B0A09000000000000" pitchFamily="49" charset="-128"/>
                <a:ea typeface="HG創英角ﾎﾟｯﾌﾟ体" panose="040B0A09000000000000" pitchFamily="49" charset="-128"/>
              </a:rPr>
              <a:t>）</a:t>
            </a:r>
          </a:p>
        </p:txBody>
      </p:sp>
      <p:sp>
        <p:nvSpPr>
          <p:cNvPr id="7" name="タイトル 2">
            <a:extLst>
              <a:ext uri="{FF2B5EF4-FFF2-40B4-BE49-F238E27FC236}">
                <a16:creationId xmlns:a16="http://schemas.microsoft.com/office/drawing/2014/main" id="{15ED84C8-41F7-4D3C-AF85-DE4EE1E554AC}"/>
              </a:ext>
            </a:extLst>
          </p:cNvPr>
          <p:cNvSpPr txBox="1">
            <a:spLocks/>
          </p:cNvSpPr>
          <p:nvPr/>
        </p:nvSpPr>
        <p:spPr>
          <a:xfrm>
            <a:off x="615479" y="5733256"/>
            <a:ext cx="11098633" cy="914400"/>
          </a:xfrm>
          <a:prstGeom prst="rect">
            <a:avLst/>
          </a:prstGeom>
        </p:spPr>
        <p:txBody>
          <a:bodyPr anchor="b"/>
          <a:lstStyle>
            <a:lvl1pPr algn="l" rtl="0" eaLnBrk="0" fontAlgn="base" hangingPunct="0">
              <a:spcBef>
                <a:spcPct val="0"/>
              </a:spcBef>
              <a:spcAft>
                <a:spcPct val="0"/>
              </a:spcAft>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2pPr>
            <a:lvl3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3pPr>
            <a:lvl4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4pPr>
            <a:lvl5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lang="ja-JP" altLang="en-US" dirty="0">
                <a:latin typeface="HG創英角ﾎﾟｯﾌﾟ体" panose="040B0A09000000000000" pitchFamily="49" charset="-128"/>
                <a:ea typeface="HG創英角ﾎﾟｯﾌﾟ体" panose="040B0A09000000000000" pitchFamily="49" charset="-128"/>
              </a:rPr>
              <a:t>世界の人と仲よくする</a:t>
            </a:r>
            <a:endParaRPr lang="en-US" altLang="ja-JP" dirty="0">
              <a:latin typeface="HG創英角ﾎﾟｯﾌﾟ体" panose="040B0A09000000000000" pitchFamily="49" charset="-128"/>
              <a:ea typeface="HG創英角ﾎﾟｯﾌﾟ体" panose="040B0A09000000000000" pitchFamily="49" charset="-128"/>
            </a:endParaRPr>
          </a:p>
          <a:p>
            <a:pPr>
              <a:defRPr/>
            </a:pPr>
            <a:r>
              <a:rPr lang="ja-JP" altLang="en-US" dirty="0">
                <a:latin typeface="HG創英角ﾎﾟｯﾌﾟ体" panose="040B0A09000000000000" pitchFamily="49" charset="-128"/>
                <a:ea typeface="HG創英角ﾎﾟｯﾌﾟ体" panose="040B0A09000000000000" pitchFamily="49" charset="-128"/>
              </a:rPr>
              <a:t>　　　　（</a:t>
            </a:r>
            <a:r>
              <a:rPr lang="ja-JP" altLang="en-US" dirty="0">
                <a:solidFill>
                  <a:srgbClr val="00B050"/>
                </a:solidFill>
                <a:latin typeface="HG創英角ﾎﾟｯﾌﾟ体" panose="040B0A09000000000000" pitchFamily="49" charset="-128"/>
                <a:ea typeface="HG創英角ﾎﾟｯﾌﾟ体" panose="040B0A09000000000000" pitchFamily="49" charset="-128"/>
              </a:rPr>
              <a:t>国際理解・親善</a:t>
            </a:r>
            <a:r>
              <a:rPr lang="ja-JP" altLang="en-US" dirty="0">
                <a:latin typeface="HG創英角ﾎﾟｯﾌﾟ体" panose="040B0A09000000000000" pitchFamily="49" charset="-128"/>
                <a:ea typeface="HG創英角ﾎﾟｯﾌﾟ体" panose="040B0A09000000000000" pitchFamily="49" charset="-128"/>
              </a:rPr>
              <a:t>）</a:t>
            </a:r>
          </a:p>
        </p:txBody>
      </p:sp>
      <p:pic>
        <p:nvPicPr>
          <p:cNvPr id="4" name="図 3">
            <a:extLst>
              <a:ext uri="{FF2B5EF4-FFF2-40B4-BE49-F238E27FC236}">
                <a16:creationId xmlns:a16="http://schemas.microsoft.com/office/drawing/2014/main" id="{FFC24FF6-EDF9-4B95-8954-7C1DD4BF3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79" y="45392"/>
            <a:ext cx="1825575" cy="2193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38" y="0"/>
            <a:ext cx="9036050" cy="1512169"/>
          </a:xfrm>
        </p:spPr>
        <p:txBody>
          <a:bodyPr>
            <a:normAutofit/>
          </a:bodyPr>
          <a:lstStyle/>
          <a:p>
            <a:pPr algn="ctr" eaLnBrk="1" fontAlgn="auto" hangingPunct="1">
              <a:spcAft>
                <a:spcPts val="0"/>
              </a:spcAft>
              <a:defRPr/>
            </a:pPr>
            <a:r>
              <a:rPr lang="ja-JP" altLang="en-US" sz="72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気づき　考え　実行する</a:t>
            </a:r>
          </a:p>
        </p:txBody>
      </p:sp>
      <p:pic>
        <p:nvPicPr>
          <p:cNvPr id="17408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0310" y="1700808"/>
            <a:ext cx="4968874" cy="496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コンテンツ プレースホルダー 4">
            <a:extLst>
              <a:ext uri="{FF2B5EF4-FFF2-40B4-BE49-F238E27FC236}">
                <a16:creationId xmlns:a16="http://schemas.microsoft.com/office/drawing/2014/main" id="{13309EEC-3CA7-4B4B-A649-556C5920FC6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9512" y="2179826"/>
            <a:ext cx="3650798" cy="3650798"/>
          </a:xfrm>
        </p:spPr>
      </p:pic>
    </p:spTree>
    <p:extLst>
      <p:ext uri="{BB962C8B-B14F-4D97-AF65-F5344CB8AC3E}">
        <p14:creationId xmlns:p14="http://schemas.microsoft.com/office/powerpoint/2010/main" val="38155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fade">
                                      <p:cBhvr>
                                        <p:cTn id="7" dur="1000"/>
                                        <p:tgtEl>
                                          <p:spTgt spid="174084"/>
                                        </p:tgtEl>
                                      </p:cBhvr>
                                    </p:animEffect>
                                    <p:anim calcmode="lin" valueType="num">
                                      <p:cBhvr>
                                        <p:cTn id="8" dur="1000" fill="hold"/>
                                        <p:tgtEl>
                                          <p:spTgt spid="174084"/>
                                        </p:tgtEl>
                                        <p:attrNameLst>
                                          <p:attrName>ppt_x</p:attrName>
                                        </p:attrNameLst>
                                      </p:cBhvr>
                                      <p:tavLst>
                                        <p:tav tm="0">
                                          <p:val>
                                            <p:strVal val="#ppt_x"/>
                                          </p:val>
                                        </p:tav>
                                        <p:tav tm="100000">
                                          <p:val>
                                            <p:strVal val="#ppt_x"/>
                                          </p:val>
                                        </p:tav>
                                      </p:tavLst>
                                    </p:anim>
                                    <p:anim calcmode="lin" valueType="num">
                                      <p:cBhvr>
                                        <p:cTn id="9" dur="1000" fill="hold"/>
                                        <p:tgtEl>
                                          <p:spTgt spid="174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95736" y="728347"/>
            <a:ext cx="5922150" cy="1322008"/>
          </a:xfrm>
          <a:prstGeom prst="rect">
            <a:avLst/>
          </a:prstGeom>
        </p:spPr>
        <p:txBody>
          <a:bodyPr>
            <a:noAutofit/>
          </a:bodyPr>
          <a:lstStyle/>
          <a:p>
            <a:pPr marL="0" indent="0" algn="ctr">
              <a:buNone/>
            </a:pPr>
            <a:r>
              <a:rPr kumimoji="1" lang="en-US" altLang="ja-JP" sz="9600" dirty="0">
                <a:solidFill>
                  <a:srgbClr val="C0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JRC</a:t>
            </a:r>
            <a:r>
              <a:rPr kumimoji="1" lang="ja-JP" altLang="en-US" sz="9600" dirty="0">
                <a:solidFill>
                  <a:srgbClr val="C0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の心で</a:t>
            </a:r>
          </a:p>
        </p:txBody>
      </p:sp>
      <p:pic>
        <p:nvPicPr>
          <p:cNvPr id="10" name="図 9">
            <a:extLst>
              <a:ext uri="{FF2B5EF4-FFF2-40B4-BE49-F238E27FC236}">
                <a16:creationId xmlns:a16="http://schemas.microsoft.com/office/drawing/2014/main" id="{A017C0CC-F45E-4B01-AA0E-45F804B4F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492896"/>
            <a:ext cx="3600400" cy="3714439"/>
          </a:xfrm>
          <a:prstGeom prst="rect">
            <a:avLst/>
          </a:prstGeom>
        </p:spPr>
      </p:pic>
      <p:sp>
        <p:nvSpPr>
          <p:cNvPr id="2" name="正方形/長方形 1">
            <a:extLst>
              <a:ext uri="{FF2B5EF4-FFF2-40B4-BE49-F238E27FC236}">
                <a16:creationId xmlns:a16="http://schemas.microsoft.com/office/drawing/2014/main" id="{4C047C80-331B-4419-A2D7-B68302532549}"/>
              </a:ext>
            </a:extLst>
          </p:cNvPr>
          <p:cNvSpPr/>
          <p:nvPr/>
        </p:nvSpPr>
        <p:spPr>
          <a:xfrm>
            <a:off x="1501933" y="3534130"/>
            <a:ext cx="6090129" cy="1569660"/>
          </a:xfrm>
          <a:prstGeom prst="rect">
            <a:avLst/>
          </a:prstGeom>
        </p:spPr>
        <p:txBody>
          <a:bodyPr wrap="none">
            <a:spAutoFit/>
          </a:bodyPr>
          <a:lstStyle/>
          <a:p>
            <a:r>
              <a:rPr lang="ja-JP" altLang="en-US" sz="9600" dirty="0">
                <a:latin typeface="HGP創英角ﾎﾟｯﾌﾟ体" panose="040B0A00000000000000" pitchFamily="50" charset="-128"/>
                <a:ea typeface="HGP創英角ﾎﾟｯﾌﾟ体" panose="040B0A00000000000000" pitchFamily="50" charset="-128"/>
              </a:rPr>
              <a:t>風船ゲーム</a:t>
            </a:r>
          </a:p>
        </p:txBody>
      </p:sp>
      <p:pic>
        <p:nvPicPr>
          <p:cNvPr id="5" name="コンテンツ プレースホルダー 3">
            <a:extLst>
              <a:ext uri="{FF2B5EF4-FFF2-40B4-BE49-F238E27FC236}">
                <a16:creationId xmlns:a16="http://schemas.microsoft.com/office/drawing/2014/main" id="{A5857950-CDBB-4394-8207-3DB6705DC6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27584" y="783492"/>
            <a:ext cx="1113994" cy="1372197"/>
          </a:xfrm>
          <a:prstGeom prst="rect">
            <a:avLst/>
          </a:prstGeom>
        </p:spPr>
      </p:pic>
    </p:spTree>
    <p:extLst>
      <p:ext uri="{BB962C8B-B14F-4D97-AF65-F5344CB8AC3E}">
        <p14:creationId xmlns:p14="http://schemas.microsoft.com/office/powerpoint/2010/main" val="4075260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31540" y="302359"/>
            <a:ext cx="8280920" cy="6924973"/>
          </a:xfrm>
          <a:prstGeom prst="rect">
            <a:avLst/>
          </a:prstGeom>
        </p:spPr>
        <p:txBody>
          <a:bodyPr wrap="square">
            <a:spAutoFit/>
          </a:bodyPr>
          <a:lstStyle/>
          <a:p>
            <a:r>
              <a:rPr lang="ja-JP" altLang="ja-JP" sz="5400" dirty="0">
                <a:solidFill>
                  <a:prstClr val="black"/>
                </a:solidFill>
                <a:latin typeface="HGP創英角ｺﾞｼｯｸUB" panose="020B0900000000000000" pitchFamily="50" charset="-128"/>
                <a:ea typeface="HGP創英角ｺﾞｼｯｸUB" panose="020B0900000000000000" pitchFamily="50" charset="-128"/>
              </a:rPr>
              <a:t>【１】</a:t>
            </a: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５人組になってくだ</a:t>
            </a:r>
            <a:r>
              <a:rPr lang="ja-JP" altLang="ja-JP" sz="5400" dirty="0">
                <a:solidFill>
                  <a:prstClr val="black"/>
                </a:solidFill>
                <a:latin typeface="HGP創英角ｺﾞｼｯｸUB" panose="020B0900000000000000" pitchFamily="50" charset="-128"/>
                <a:ea typeface="HGP創英角ｺﾞｼｯｸUB" panose="020B0900000000000000" pitchFamily="50" charset="-128"/>
              </a:rPr>
              <a:t>さい</a:t>
            </a:r>
            <a:endParaRPr lang="en-US" altLang="ja-JP" sz="5400" dirty="0">
              <a:solidFill>
                <a:prstClr val="black"/>
              </a:solidFill>
              <a:latin typeface="HGP創英角ｺﾞｼｯｸUB" panose="020B0900000000000000" pitchFamily="50" charset="-128"/>
              <a:ea typeface="HGP創英角ｺﾞｼｯｸUB" panose="020B0900000000000000" pitchFamily="50" charset="-128"/>
            </a:endParaRPr>
          </a:p>
          <a:p>
            <a:endParaRPr lang="en-US" altLang="ja-JP" sz="5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ja-JP" sz="5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２</a:t>
            </a:r>
            <a:r>
              <a:rPr lang="ja-JP" altLang="ja-JP" sz="5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となりのチームと</a:t>
            </a:r>
            <a:r>
              <a:rPr lang="ja-JP" altLang="en-US" sz="5400" dirty="0">
                <a:solidFill>
                  <a:srgbClr val="C00000"/>
                </a:solidFill>
                <a:latin typeface="HGP創英角ｺﾞｼｯｸUB" panose="020B0900000000000000" pitchFamily="50" charset="-128"/>
                <a:ea typeface="HGP創英角ｺﾞｼｯｸUB" panose="020B0900000000000000" pitchFamily="50" charset="-128"/>
              </a:rPr>
              <a:t>合体</a:t>
            </a: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し　</a:t>
            </a:r>
            <a:endParaRPr lang="en-US" altLang="ja-JP" sz="5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　　　て</a:t>
            </a:r>
            <a:r>
              <a:rPr lang="en-US" altLang="ja-JP" sz="5400" dirty="0">
                <a:solidFill>
                  <a:srgbClr val="C00000"/>
                </a:solidFill>
                <a:latin typeface="HGP創英角ｺﾞｼｯｸUB" panose="020B0900000000000000" pitchFamily="50" charset="-128"/>
                <a:ea typeface="HGP創英角ｺﾞｼｯｸUB" panose="020B0900000000000000" pitchFamily="50" charset="-128"/>
              </a:rPr>
              <a:t>10</a:t>
            </a:r>
            <a:r>
              <a:rPr lang="ja-JP" altLang="en-US" sz="5400" dirty="0">
                <a:solidFill>
                  <a:srgbClr val="C00000"/>
                </a:solidFill>
                <a:latin typeface="HGP創英角ｺﾞｼｯｸUB" panose="020B0900000000000000" pitchFamily="50" charset="-128"/>
                <a:ea typeface="HGP創英角ｺﾞｼｯｸUB" panose="020B0900000000000000" pitchFamily="50" charset="-128"/>
              </a:rPr>
              <a:t>人</a:t>
            </a: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にしてください</a:t>
            </a:r>
            <a:br>
              <a:rPr lang="en-US" altLang="ja-JP" sz="6000" dirty="0">
                <a:solidFill>
                  <a:prstClr val="black"/>
                </a:solidFill>
                <a:latin typeface="HGP創英角ｺﾞｼｯｸUB" panose="020B0900000000000000" pitchFamily="50" charset="-128"/>
                <a:ea typeface="HGP創英角ｺﾞｼｯｸUB" panose="020B0900000000000000" pitchFamily="50" charset="-128"/>
              </a:rPr>
            </a:br>
            <a:endParaRPr lang="en-US" altLang="ja-JP" sz="60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ja-JP" sz="5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３</a:t>
            </a:r>
            <a:r>
              <a:rPr lang="ja-JP" altLang="ja-JP" sz="5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5400" dirty="0">
                <a:solidFill>
                  <a:srgbClr val="C00000"/>
                </a:solidFill>
                <a:latin typeface="HGP創英角ｺﾞｼｯｸUB" panose="020B0900000000000000" pitchFamily="50" charset="-128"/>
                <a:ea typeface="HGP創英角ｺﾞｼｯｸUB" panose="020B0900000000000000" pitchFamily="50" charset="-128"/>
              </a:rPr>
              <a:t>リーダー</a:t>
            </a: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をひとり決めてく</a:t>
            </a:r>
            <a:endParaRPr lang="en-US" altLang="ja-JP" sz="5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　　　ださい</a:t>
            </a:r>
            <a:endParaRPr lang="en-US" altLang="ja-JP" sz="5400" dirty="0">
              <a:solidFill>
                <a:prstClr val="black"/>
              </a:solidFill>
              <a:latin typeface="HGP創英角ｺﾞｼｯｸUB" panose="020B0900000000000000" pitchFamily="50" charset="-128"/>
              <a:ea typeface="HGP創英角ｺﾞｼｯｸUB" panose="020B0900000000000000" pitchFamily="50" charset="-128"/>
            </a:endParaRPr>
          </a:p>
          <a:p>
            <a:endParaRPr lang="ja-JP" altLang="en-US" sz="6000" dirty="0">
              <a:solidFill>
                <a:prstClr val="black"/>
              </a:solidFill>
            </a:endParaRPr>
          </a:p>
        </p:txBody>
      </p:sp>
    </p:spTree>
    <p:extLst>
      <p:ext uri="{BB962C8B-B14F-4D97-AF65-F5344CB8AC3E}">
        <p14:creationId xmlns:p14="http://schemas.microsoft.com/office/powerpoint/2010/main" val="37717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1000"/>
                                        <p:tgtEl>
                                          <p:spTgt spid="4">
                                            <p:txEl>
                                              <p:pRg st="5" end="5"/>
                                            </p:txEl>
                                          </p:spTgt>
                                        </p:tgtEl>
                                      </p:cBhvr>
                                    </p:animEffect>
                                    <p:anim calcmode="lin" valueType="num">
                                      <p:cBhvr>
                                        <p:cTn id="2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1042988" y="1125538"/>
            <a:ext cx="7058025" cy="1044575"/>
          </a:xfrm>
        </p:spPr>
        <p:txBody>
          <a:bodyPr/>
          <a:lstStyle/>
          <a:p>
            <a:pPr eaLnBrk="1" fontAlgn="auto" hangingPunct="1">
              <a:spcAft>
                <a:spcPts val="0"/>
              </a:spcAft>
              <a:defRPr/>
            </a:pPr>
            <a:endParaRPr lang="ja-JP" altLang="en-US" dirty="0"/>
          </a:p>
        </p:txBody>
      </p:sp>
      <p:pic>
        <p:nvPicPr>
          <p:cNvPr id="100355" name="コンテンツ プレースホルダー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5187" y="663600"/>
            <a:ext cx="4873625" cy="6859588"/>
          </a:xfrm>
        </p:spPr>
      </p:pic>
      <p:sp>
        <p:nvSpPr>
          <p:cNvPr id="4" name="WordArt 4"/>
          <p:cNvSpPr>
            <a:spLocks noChangeArrowheads="1" noChangeShapeType="1" noTextEdit="1"/>
          </p:cNvSpPr>
          <p:nvPr/>
        </p:nvSpPr>
        <p:spPr bwMode="auto">
          <a:xfrm>
            <a:off x="827598" y="751467"/>
            <a:ext cx="7545387" cy="1728787"/>
          </a:xfrm>
          <a:prstGeom prst="rect">
            <a:avLst/>
          </a:prstGeom>
        </p:spPr>
        <p:txBody>
          <a:bodyPr spcFirstLastPara="1" wrap="none" fromWordArt="1">
            <a:prstTxWarp prst="textArchUp">
              <a:avLst>
                <a:gd name="adj" fmla="val 10641829"/>
              </a:avLst>
            </a:prstTxWarp>
          </a:bodyPr>
          <a:lstStyle/>
          <a:p>
            <a:pPr algn="ctr"/>
            <a:r>
              <a:rPr lang="ja-JP" altLang="en-US" sz="3600" kern="10" dirty="0">
                <a:ln w="9525">
                  <a:solidFill>
                    <a:srgbClr val="FFFF00"/>
                  </a:solidFill>
                  <a:round/>
                  <a:headEnd/>
                  <a:tailEnd/>
                </a:ln>
                <a:solidFill>
                  <a:srgbClr val="FF0000"/>
                </a:solidFill>
                <a:latin typeface="HG創英角ﾎﾟｯﾌﾟ体"/>
                <a:ea typeface="HG創英角ﾎﾟｯﾌﾟ体"/>
              </a:rPr>
              <a:t>赤十字をつくった人</a:t>
            </a:r>
          </a:p>
        </p:txBody>
      </p:sp>
      <p:sp>
        <p:nvSpPr>
          <p:cNvPr id="5" name="WordArt 5"/>
          <p:cNvSpPr>
            <a:spLocks noChangeArrowheads="1" noChangeShapeType="1" noTextEdit="1"/>
          </p:cNvSpPr>
          <p:nvPr/>
        </p:nvSpPr>
        <p:spPr bwMode="auto">
          <a:xfrm>
            <a:off x="619269" y="5445224"/>
            <a:ext cx="7905459"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none" fromWordArt="1">
            <a:prstTxWarp prst="textArchUp">
              <a:avLst>
                <a:gd name="adj" fmla="val 11181250"/>
              </a:avLst>
            </a:prstTxWarp>
          </a:bodyPr>
          <a:lstStyle/>
          <a:p>
            <a:pPr algn="ctr">
              <a:defRPr/>
            </a:pPr>
            <a:r>
              <a:rPr lang="ja-JP" altLang="en-US" sz="2800" b="1" kern="10" dirty="0">
                <a:ln w="9525">
                  <a:solidFill>
                    <a:srgbClr val="000000"/>
                  </a:solidFill>
                  <a:round/>
                  <a:headEnd/>
                  <a:tailEnd/>
                </a:ln>
                <a:solidFill>
                  <a:srgbClr val="00B0F0"/>
                </a:solidFill>
                <a:effectLst>
                  <a:outerShdw blurRad="38100" dist="38100" dir="2700000" algn="tl">
                    <a:srgbClr val="000000">
                      <a:alpha val="43137"/>
                    </a:srgbClr>
                  </a:outerShdw>
                </a:effectLst>
                <a:latin typeface="ＭＳ Ｐゴシック"/>
                <a:ea typeface="ＭＳ Ｐゴシック"/>
              </a:rPr>
              <a:t>アンリー・デュナン</a:t>
            </a:r>
          </a:p>
        </p:txBody>
      </p:sp>
    </p:spTree>
    <p:extLst>
      <p:ext uri="{BB962C8B-B14F-4D97-AF65-F5344CB8AC3E}">
        <p14:creationId xmlns:p14="http://schemas.microsoft.com/office/powerpoint/2010/main" val="392127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6AB5B9-915F-4DDC-9C6E-A6CC85A7FD84}"/>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58FDF426-6051-42E9-8AE2-2C4270D1AD10}"/>
              </a:ext>
            </a:extLst>
          </p:cNvPr>
          <p:cNvSpPr>
            <a:spLocks noGrp="1"/>
          </p:cNvSpPr>
          <p:nvPr>
            <p:ph idx="1"/>
          </p:nvPr>
        </p:nvSpPr>
        <p:spPr>
          <a:xfrm>
            <a:off x="1115616" y="404664"/>
            <a:ext cx="7358114" cy="4525963"/>
          </a:xfrm>
        </p:spPr>
        <p:txBody>
          <a:bodyPr>
            <a:noAutofit/>
          </a:bodyPr>
          <a:lstStyle/>
          <a:p>
            <a:pPr marL="0" indent="0">
              <a:buNone/>
            </a:pPr>
            <a:r>
              <a:rPr lang="ja-JP" altLang="ja-JP" sz="60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４</a:t>
            </a:r>
            <a:r>
              <a:rPr lang="ja-JP" altLang="ja-JP" sz="60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みんなで手をつな　　</a:t>
            </a:r>
            <a:endParaRPr lang="en-US" altLang="ja-JP" sz="6000" dirty="0">
              <a:solidFill>
                <a:prstClr val="black"/>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ぎ、体のどの部分を使ってもいいので、ゴールまでボールを落とさないように運びましょう！</a:t>
            </a:r>
            <a:endParaRPr kumimoji="1" lang="ja-JP" altLang="en-US" sz="6000" dirty="0"/>
          </a:p>
        </p:txBody>
      </p:sp>
    </p:spTree>
    <p:extLst>
      <p:ext uri="{BB962C8B-B14F-4D97-AF65-F5344CB8AC3E}">
        <p14:creationId xmlns:p14="http://schemas.microsoft.com/office/powerpoint/2010/main" val="3137307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5536" y="620688"/>
            <a:ext cx="9001000" cy="4939814"/>
          </a:xfrm>
          <a:prstGeom prst="rect">
            <a:avLst/>
          </a:prstGeom>
        </p:spPr>
        <p:txBody>
          <a:bodyPr wrap="square">
            <a:spAutoFit/>
          </a:bodyPr>
          <a:lstStyle/>
          <a:p>
            <a:pPr>
              <a:spcBef>
                <a:spcPts val="580"/>
              </a:spcBef>
              <a:buClr>
                <a:srgbClr val="D34817"/>
              </a:buClr>
              <a:buSzPct val="85000"/>
            </a:pPr>
            <a:r>
              <a:rPr lang="ja-JP" altLang="ja-JP" sz="60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３</a:t>
            </a:r>
            <a:r>
              <a:rPr lang="ja-JP" altLang="ja-JP" sz="60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作戦タイム</a:t>
            </a:r>
            <a:endParaRPr lang="en-US" altLang="ja-JP" sz="6000" dirty="0">
              <a:solidFill>
                <a:prstClr val="black"/>
              </a:solidFill>
              <a:latin typeface="HGP創英角ｺﾞｼｯｸUB" panose="020B0900000000000000" pitchFamily="50" charset="-128"/>
              <a:ea typeface="HGP創英角ｺﾞｼｯｸUB" panose="020B0900000000000000" pitchFamily="50" charset="-128"/>
            </a:endParaRPr>
          </a:p>
          <a:p>
            <a:pPr>
              <a:spcBef>
                <a:spcPts val="580"/>
              </a:spcBef>
              <a:buClr>
                <a:srgbClr val="D34817"/>
              </a:buClr>
              <a:buSzPct val="85000"/>
            </a:pP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6000" dirty="0">
                <a:solidFill>
                  <a:srgbClr val="C00000"/>
                </a:solidFill>
                <a:latin typeface="HGP創英角ｺﾞｼｯｸUB" panose="020B0900000000000000" pitchFamily="50" charset="-128"/>
                <a:ea typeface="HGP創英角ｺﾞｼｯｸUB" panose="020B0900000000000000" pitchFamily="50" charset="-128"/>
              </a:rPr>
              <a:t>手をはなしたり、落とした</a:t>
            </a:r>
            <a:endParaRPr lang="en-US" altLang="ja-JP" sz="6000" dirty="0">
              <a:solidFill>
                <a:srgbClr val="C00000"/>
              </a:solidFill>
              <a:latin typeface="HGP創英角ｺﾞｼｯｸUB" panose="020B0900000000000000" pitchFamily="50" charset="-128"/>
              <a:ea typeface="HGP創英角ｺﾞｼｯｸUB" panose="020B0900000000000000" pitchFamily="50" charset="-128"/>
            </a:endParaRPr>
          </a:p>
          <a:p>
            <a:pPr>
              <a:spcBef>
                <a:spcPts val="580"/>
              </a:spcBef>
              <a:buClr>
                <a:srgbClr val="D34817"/>
              </a:buClr>
              <a:buSzPct val="85000"/>
            </a:pPr>
            <a:r>
              <a:rPr lang="ja-JP" altLang="en-US" sz="6000" dirty="0">
                <a:solidFill>
                  <a:srgbClr val="C00000"/>
                </a:solidFill>
                <a:latin typeface="HGP創英角ｺﾞｼｯｸUB" panose="020B0900000000000000" pitchFamily="50" charset="-128"/>
                <a:ea typeface="HGP創英角ｺﾞｼｯｸUB" panose="020B0900000000000000" pitchFamily="50" charset="-128"/>
              </a:rPr>
              <a:t>　</a:t>
            </a:r>
            <a:r>
              <a:rPr lang="ja-JP" altLang="en-US" sz="6000" err="1">
                <a:solidFill>
                  <a:srgbClr val="C00000"/>
                </a:solidFill>
                <a:latin typeface="HGP創英角ｺﾞｼｯｸUB" panose="020B0900000000000000" pitchFamily="50" charset="-128"/>
                <a:ea typeface="HGP創英角ｺﾞｼｯｸUB" panose="020B0900000000000000" pitchFamily="50" charset="-128"/>
              </a:rPr>
              <a:t>り</a:t>
            </a:r>
            <a:r>
              <a:rPr lang="ja-JP" altLang="en-US" sz="6000">
                <a:solidFill>
                  <a:srgbClr val="C00000"/>
                </a:solidFill>
                <a:latin typeface="HGP創英角ｺﾞｼｯｸUB" panose="020B0900000000000000" pitchFamily="50" charset="-128"/>
                <a:ea typeface="HGP創英角ｺﾞｼｯｸUB" panose="020B0900000000000000" pitchFamily="50" charset="-128"/>
              </a:rPr>
              <a:t>したら　「やりなおし」</a:t>
            </a:r>
            <a:endParaRPr lang="en-US" altLang="ja-JP" sz="6000" dirty="0">
              <a:solidFill>
                <a:srgbClr val="C00000"/>
              </a:solidFill>
              <a:latin typeface="HGP創英角ｺﾞｼｯｸUB" panose="020B0900000000000000" pitchFamily="50" charset="-128"/>
              <a:ea typeface="HGP創英角ｺﾞｼｯｸUB" panose="020B0900000000000000" pitchFamily="50" charset="-128"/>
            </a:endParaRPr>
          </a:p>
          <a:p>
            <a:pPr>
              <a:spcBef>
                <a:spcPts val="580"/>
              </a:spcBef>
              <a:buClr>
                <a:srgbClr val="D34817"/>
              </a:buClr>
              <a:buSzPct val="85000"/>
            </a:pPr>
            <a:br>
              <a:rPr lang="en-US" altLang="ja-JP" sz="60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60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４</a:t>
            </a:r>
            <a:r>
              <a:rPr lang="ja-JP" altLang="ja-JP" sz="60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練習しよう！</a:t>
            </a:r>
            <a:r>
              <a:rPr lang="ja-JP" altLang="en-US" sz="6000" dirty="0">
                <a:solidFill>
                  <a:srgbClr val="FF0000"/>
                </a:solidFill>
                <a:latin typeface="HGP創英角ｺﾞｼｯｸUB" panose="020B0900000000000000" pitchFamily="50" charset="-128"/>
                <a:ea typeface="HGP創英角ｺﾞｼｯｸUB" panose="020B0900000000000000" pitchFamily="50" charset="-128"/>
              </a:rPr>
              <a:t>　</a:t>
            </a:r>
            <a:endParaRPr lang="ja-JP" altLang="en-US" sz="6000" dirty="0">
              <a:solidFill>
                <a:prstClr val="black"/>
              </a:solidFill>
            </a:endParaRPr>
          </a:p>
        </p:txBody>
      </p:sp>
    </p:spTree>
    <p:extLst>
      <p:ext uri="{BB962C8B-B14F-4D97-AF65-F5344CB8AC3E}">
        <p14:creationId xmlns:p14="http://schemas.microsoft.com/office/powerpoint/2010/main" val="22906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1560" y="1628800"/>
            <a:ext cx="8892480" cy="3016210"/>
          </a:xfrm>
          <a:prstGeom prst="rect">
            <a:avLst/>
          </a:prstGeom>
        </p:spPr>
        <p:txBody>
          <a:bodyPr wrap="square">
            <a:spAutoFit/>
          </a:bodyPr>
          <a:lstStyle/>
          <a:p>
            <a:pPr>
              <a:spcBef>
                <a:spcPts val="580"/>
              </a:spcBef>
              <a:buClr>
                <a:srgbClr val="D34817"/>
              </a:buClr>
              <a:buSzPct val="85000"/>
            </a:pPr>
            <a:r>
              <a:rPr lang="ja-JP" altLang="ja-JP" sz="60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５</a:t>
            </a:r>
            <a:r>
              <a:rPr lang="ja-JP" altLang="ja-JP" sz="60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6000" dirty="0">
                <a:solidFill>
                  <a:prstClr val="black"/>
                </a:solidFill>
                <a:latin typeface="HGP創英角ｺﾞｼｯｸUB" panose="020B0900000000000000" pitchFamily="50" charset="-128"/>
                <a:ea typeface="HGP創英角ｺﾞｼｯｸUB" panose="020B0900000000000000" pitchFamily="50" charset="-128"/>
              </a:rPr>
              <a:t>JRC</a:t>
            </a: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の目標（学校）</a:t>
            </a:r>
            <a:endParaRPr lang="en-US" altLang="ja-JP" sz="6000" dirty="0">
              <a:solidFill>
                <a:prstClr val="black"/>
              </a:solidFill>
              <a:latin typeface="HGP創英角ｺﾞｼｯｸUB" panose="020B0900000000000000" pitchFamily="50" charset="-128"/>
              <a:ea typeface="HGP創英角ｺﾞｼｯｸUB" panose="020B0900000000000000" pitchFamily="50" charset="-128"/>
            </a:endParaRPr>
          </a:p>
          <a:p>
            <a:pPr>
              <a:spcBef>
                <a:spcPts val="580"/>
              </a:spcBef>
              <a:buClr>
                <a:srgbClr val="D34817"/>
              </a:buClr>
              <a:buSzPct val="85000"/>
            </a:pPr>
            <a:r>
              <a:rPr lang="ja-JP" altLang="en-US" sz="60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6000" dirty="0">
                <a:solidFill>
                  <a:srgbClr val="C00000"/>
                </a:solidFill>
                <a:latin typeface="HGP創英角ｺﾞｼｯｸUB" panose="020B0900000000000000" pitchFamily="50" charset="-128"/>
                <a:ea typeface="HGP創英角ｺﾞｼｯｸUB" panose="020B0900000000000000" pitchFamily="50" charset="-128"/>
              </a:rPr>
              <a:t>気づき、考え、実行する</a:t>
            </a:r>
            <a:endParaRPr lang="en-US" altLang="ja-JP" sz="6000" dirty="0">
              <a:solidFill>
                <a:srgbClr val="C00000"/>
              </a:solidFill>
              <a:latin typeface="HGP創英角ｺﾞｼｯｸUB" panose="020B0900000000000000" pitchFamily="50" charset="-128"/>
              <a:ea typeface="HGP創英角ｺﾞｼｯｸUB" panose="020B0900000000000000" pitchFamily="50" charset="-128"/>
            </a:endParaRPr>
          </a:p>
          <a:p>
            <a:pPr>
              <a:spcBef>
                <a:spcPts val="580"/>
              </a:spcBef>
              <a:buClr>
                <a:srgbClr val="D34817"/>
              </a:buClr>
              <a:buSzPct val="85000"/>
            </a:pPr>
            <a:r>
              <a:rPr lang="ja-JP" altLang="en-US" sz="6000" dirty="0">
                <a:solidFill>
                  <a:srgbClr val="C00000"/>
                </a:solidFill>
                <a:latin typeface="HGP創英角ｺﾞｼｯｸUB" panose="020B0900000000000000" pitchFamily="50" charset="-128"/>
                <a:ea typeface="HGP創英角ｺﾞｼｯｸUB" panose="020B0900000000000000" pitchFamily="50" charset="-128"/>
              </a:rPr>
              <a:t>　</a:t>
            </a:r>
            <a:r>
              <a:rPr lang="ja-JP" altLang="en-US" sz="6000" dirty="0">
                <a:solidFill>
                  <a:schemeClr val="bg1"/>
                </a:solidFill>
                <a:latin typeface="HGP創英角ｺﾞｼｯｸUB" panose="020B0900000000000000" pitchFamily="50" charset="-128"/>
                <a:ea typeface="HGP創英角ｺﾞｼｯｸUB" panose="020B0900000000000000" pitchFamily="50" charset="-128"/>
              </a:rPr>
              <a:t>を意識できましたか？　</a:t>
            </a:r>
            <a:endParaRPr lang="ja-JP" altLang="en-US" sz="6000" dirty="0">
              <a:solidFill>
                <a:schemeClr val="bg1"/>
              </a:solidFill>
            </a:endParaRPr>
          </a:p>
        </p:txBody>
      </p:sp>
    </p:spTree>
    <p:extLst>
      <p:ext uri="{BB962C8B-B14F-4D97-AF65-F5344CB8AC3E}">
        <p14:creationId xmlns:p14="http://schemas.microsoft.com/office/powerpoint/2010/main" val="2835845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800708"/>
            <a:ext cx="8229600" cy="5256584"/>
          </a:xfrm>
          <a:prstGeom prst="rect">
            <a:avLst/>
          </a:prstGeom>
        </p:spPr>
        <p:txBody>
          <a:bodyPr>
            <a:normAutofit/>
          </a:bodyPr>
          <a:lstStyle/>
          <a:p>
            <a:pPr marL="0" indent="0">
              <a:buNone/>
            </a:pPr>
            <a:r>
              <a:rPr lang="ja-JP" altLang="ja-JP" sz="54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６</a:t>
            </a:r>
            <a:r>
              <a:rPr lang="ja-JP" altLang="ja-JP" sz="54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チームの中で</a:t>
            </a:r>
            <a:r>
              <a:rPr lang="ja-JP" altLang="en-US" sz="54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一番活躍</a:t>
            </a:r>
            <a:endParaRPr lang="en-US" altLang="ja-JP" sz="54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marL="0" indent="0">
              <a:buNone/>
            </a:pP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　　　した人は誰ですか？</a:t>
            </a:r>
            <a:endParaRPr lang="en-US" altLang="ja-JP" sz="5400" dirty="0">
              <a:solidFill>
                <a:schemeClr val="bg1"/>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5400" dirty="0">
              <a:solidFill>
                <a:schemeClr val="bg1"/>
              </a:solidFill>
              <a:latin typeface="HGP創英角ｺﾞｼｯｸUB" panose="020B0900000000000000" pitchFamily="50" charset="-128"/>
              <a:ea typeface="HGP創英角ｺﾞｼｯｸUB" panose="020B0900000000000000" pitchFamily="50" charset="-128"/>
            </a:endParaRPr>
          </a:p>
          <a:p>
            <a:pPr marL="0" indent="0">
              <a:buNone/>
            </a:pPr>
            <a:r>
              <a:rPr lang="ja-JP" altLang="ja-JP" sz="54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ja-JP" sz="54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その人は</a:t>
            </a:r>
            <a:r>
              <a:rPr lang="ja-JP" altLang="en-US" sz="5400" dirty="0">
                <a:solidFill>
                  <a:srgbClr val="C00000"/>
                </a:solidFill>
                <a:latin typeface="HGP創英角ｺﾞｼｯｸUB" panose="020B0900000000000000" pitchFamily="50" charset="-128"/>
                <a:ea typeface="HGP創英角ｺﾞｼｯｸUB" panose="020B0900000000000000" pitchFamily="50" charset="-128"/>
              </a:rPr>
              <a:t>リーダー</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です</a:t>
            </a:r>
            <a:endParaRPr lang="en-US" altLang="ja-JP" sz="5400" dirty="0">
              <a:solidFill>
                <a:schemeClr val="bg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　　　か？</a:t>
            </a:r>
            <a:endParaRPr lang="en-US" altLang="ja-JP" sz="6000" b="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dirty="0"/>
          </a:p>
        </p:txBody>
      </p:sp>
    </p:spTree>
    <p:extLst>
      <p:ext uri="{BB962C8B-B14F-4D97-AF65-F5344CB8AC3E}">
        <p14:creationId xmlns:p14="http://schemas.microsoft.com/office/powerpoint/2010/main" val="22206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052736"/>
            <a:ext cx="8229600" cy="648072"/>
          </a:xfrm>
        </p:spPr>
        <p:txBody>
          <a:bodyPr>
            <a:normAutofit fontScale="90000"/>
          </a:bodyPr>
          <a:lstStyle/>
          <a:p>
            <a:r>
              <a:rPr lang="ja-JP" altLang="ja-JP" dirty="0"/>
              <a:t>　　</a:t>
            </a:r>
            <a:br>
              <a:rPr lang="ja-JP" altLang="ja-JP" dirty="0"/>
            </a:br>
            <a:br>
              <a:rPr lang="en-US" altLang="ja-JP" dirty="0"/>
            </a:br>
            <a:endParaRPr kumimoji="1" lang="ja-JP" altLang="en-US" dirty="0"/>
          </a:p>
        </p:txBody>
      </p:sp>
      <p:sp>
        <p:nvSpPr>
          <p:cNvPr id="3" name="コンテンツ プレースホルダー 2"/>
          <p:cNvSpPr>
            <a:spLocks noGrp="1"/>
          </p:cNvSpPr>
          <p:nvPr>
            <p:ph idx="1"/>
          </p:nvPr>
        </p:nvSpPr>
        <p:spPr>
          <a:xfrm>
            <a:off x="632248" y="192182"/>
            <a:ext cx="8064896" cy="6473635"/>
          </a:xfrm>
          <a:prstGeom prst="rect">
            <a:avLst/>
          </a:prstGeom>
        </p:spPr>
        <p:txBody>
          <a:bodyPr>
            <a:normAutofit/>
          </a:bodyPr>
          <a:lstStyle/>
          <a:p>
            <a:pPr marL="0" indent="0">
              <a:buNone/>
            </a:pPr>
            <a:r>
              <a:rPr lang="ja-JP" altLang="ja-JP" sz="54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８</a:t>
            </a:r>
            <a:r>
              <a:rPr lang="ja-JP" altLang="ja-JP" sz="54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5400" dirty="0">
                <a:solidFill>
                  <a:srgbClr val="FF0000"/>
                </a:solidFill>
                <a:latin typeface="HGP創英角ｺﾞｼｯｸUB" panose="020B0900000000000000" pitchFamily="50" charset="-128"/>
                <a:ea typeface="HGP創英角ｺﾞｼｯｸUB" panose="020B0900000000000000" pitchFamily="50" charset="-128"/>
              </a:rPr>
              <a:t>リーダーシップ</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という</a:t>
            </a:r>
            <a:r>
              <a:rPr lang="ja-JP" altLang="en-US" sz="5400" dirty="0" err="1">
                <a:solidFill>
                  <a:schemeClr val="bg1"/>
                </a:solidFill>
                <a:latin typeface="HGP創英角ｺﾞｼｯｸUB" panose="020B0900000000000000" pitchFamily="50" charset="-128"/>
                <a:ea typeface="HGP創英角ｺﾞｼｯｸUB" panose="020B0900000000000000" pitchFamily="50" charset="-128"/>
              </a:rPr>
              <a:t>こ</a:t>
            </a:r>
            <a:endParaRPr lang="en-US" altLang="ja-JP" sz="5400" dirty="0">
              <a:solidFill>
                <a:schemeClr val="bg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5400" dirty="0" err="1">
                <a:solidFill>
                  <a:schemeClr val="bg1"/>
                </a:solidFill>
                <a:latin typeface="HGP創英角ｺﾞｼｯｸUB" panose="020B0900000000000000" pitchFamily="50" charset="-128"/>
                <a:ea typeface="HGP創英角ｺﾞｼｯｸUB" panose="020B0900000000000000" pitchFamily="50" charset="-128"/>
              </a:rPr>
              <a:t>　</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とばを聞いたことがあり</a:t>
            </a:r>
            <a:endParaRPr lang="en-US" altLang="ja-JP" sz="5400" dirty="0">
              <a:solidFill>
                <a:schemeClr val="bg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　　ますか？</a:t>
            </a:r>
            <a:endParaRPr lang="en-US" altLang="ja-JP" sz="5400" dirty="0">
              <a:solidFill>
                <a:schemeClr val="bg1"/>
              </a:solidFill>
              <a:latin typeface="HGP創英角ｺﾞｼｯｸUB" panose="020B0900000000000000" pitchFamily="50" charset="-128"/>
              <a:ea typeface="HGP創英角ｺﾞｼｯｸUB" panose="020B0900000000000000" pitchFamily="50" charset="-128"/>
            </a:endParaRPr>
          </a:p>
          <a:p>
            <a:pPr marL="0" indent="0">
              <a:buNone/>
            </a:pPr>
            <a:r>
              <a:rPr lang="ja-JP" altLang="ja-JP" sz="54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９</a:t>
            </a:r>
            <a:r>
              <a:rPr lang="ja-JP" altLang="ja-JP" sz="54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5400" dirty="0">
                <a:solidFill>
                  <a:srgbClr val="FF0000"/>
                </a:solidFill>
                <a:latin typeface="HGP創英角ｺﾞｼｯｸUB" panose="020B0900000000000000" pitchFamily="50" charset="-128"/>
                <a:ea typeface="HGP創英角ｺﾞｼｯｸUB" panose="020B0900000000000000" pitchFamily="50" charset="-128"/>
              </a:rPr>
              <a:t>リーダーをささえる人</a:t>
            </a: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が</a:t>
            </a:r>
            <a:endParaRPr lang="en-US" altLang="ja-JP" sz="5400" dirty="0">
              <a:solidFill>
                <a:schemeClr val="bg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　　いて、目標にたどりつけ</a:t>
            </a:r>
            <a:endParaRPr lang="en-US" altLang="ja-JP" sz="5400" dirty="0">
              <a:solidFill>
                <a:schemeClr val="bg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　　ます</a:t>
            </a:r>
            <a:endParaRPr kumimoji="1" lang="ja-JP" altLang="en-US" dirty="0">
              <a:solidFill>
                <a:schemeClr val="bg1"/>
              </a:solidFill>
            </a:endParaRPr>
          </a:p>
        </p:txBody>
      </p:sp>
    </p:spTree>
    <p:extLst>
      <p:ext uri="{BB962C8B-B14F-4D97-AF65-F5344CB8AC3E}">
        <p14:creationId xmlns:p14="http://schemas.microsoft.com/office/powerpoint/2010/main" val="1714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2935DADB-55AF-4335-837A-348DDE0E76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0299" y="1191052"/>
            <a:ext cx="5963397" cy="4449612"/>
          </a:xfrm>
        </p:spPr>
      </p:pic>
      <p:sp>
        <p:nvSpPr>
          <p:cNvPr id="2" name="タイトル 1">
            <a:extLst>
              <a:ext uri="{FF2B5EF4-FFF2-40B4-BE49-F238E27FC236}">
                <a16:creationId xmlns:a16="http://schemas.microsoft.com/office/drawing/2014/main" id="{390325C3-A823-4A86-BB3C-B6448381CCDB}"/>
              </a:ext>
            </a:extLst>
          </p:cNvPr>
          <p:cNvSpPr>
            <a:spLocks noGrp="1"/>
          </p:cNvSpPr>
          <p:nvPr>
            <p:ph type="title"/>
          </p:nvPr>
        </p:nvSpPr>
        <p:spPr>
          <a:xfrm>
            <a:off x="554371" y="476672"/>
            <a:ext cx="8035256" cy="714380"/>
          </a:xfrm>
        </p:spPr>
        <p:txBody>
          <a:bodyPr>
            <a:noAutofit/>
          </a:bodyPr>
          <a:lstStyle/>
          <a:p>
            <a:r>
              <a:rPr kumimoji="1" lang="ja-JP" altLang="en-US" sz="6000"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気づいて自分から動く</a:t>
            </a:r>
          </a:p>
        </p:txBody>
      </p:sp>
      <p:sp>
        <p:nvSpPr>
          <p:cNvPr id="6" name="タイトル 1">
            <a:extLst>
              <a:ext uri="{FF2B5EF4-FFF2-40B4-BE49-F238E27FC236}">
                <a16:creationId xmlns:a16="http://schemas.microsoft.com/office/drawing/2014/main" id="{6871034E-A17E-4137-8C5A-0F5642314797}"/>
              </a:ext>
            </a:extLst>
          </p:cNvPr>
          <p:cNvSpPr txBox="1">
            <a:spLocks/>
          </p:cNvSpPr>
          <p:nvPr/>
        </p:nvSpPr>
        <p:spPr bwMode="auto">
          <a:xfrm>
            <a:off x="186919" y="5453081"/>
            <a:ext cx="8770155"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6000" b="1" kern="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リーダーには支えが必要</a:t>
            </a:r>
          </a:p>
        </p:txBody>
      </p:sp>
      <p:sp>
        <p:nvSpPr>
          <p:cNvPr id="3" name="正方形/長方形 2">
            <a:extLst>
              <a:ext uri="{FF2B5EF4-FFF2-40B4-BE49-F238E27FC236}">
                <a16:creationId xmlns:a16="http://schemas.microsoft.com/office/drawing/2014/main" id="{5CB80F47-FB97-4E0E-9C19-DE2BCF432192}"/>
              </a:ext>
            </a:extLst>
          </p:cNvPr>
          <p:cNvSpPr/>
          <p:nvPr/>
        </p:nvSpPr>
        <p:spPr>
          <a:xfrm>
            <a:off x="4716016" y="5026900"/>
            <a:ext cx="854721" cy="584775"/>
          </a:xfrm>
          <a:prstGeom prst="rect">
            <a:avLst/>
          </a:prstGeom>
        </p:spPr>
        <p:txBody>
          <a:bodyPr wrap="none">
            <a:spAutoFit/>
          </a:bodyPr>
          <a:lstStyle/>
          <a:p>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ささ</a:t>
            </a:r>
          </a:p>
        </p:txBody>
      </p:sp>
    </p:spTree>
    <p:extLst>
      <p:ext uri="{BB962C8B-B14F-4D97-AF65-F5344CB8AC3E}">
        <p14:creationId xmlns:p14="http://schemas.microsoft.com/office/powerpoint/2010/main" val="7548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P創英角ｺﾞｼｯｸUB" panose="020B0900000000000000" pitchFamily="50" charset="-128"/>
                <a:ea typeface="HGP創英角ｺﾞｼｯｸUB" panose="020B0900000000000000" pitchFamily="50" charset="-128"/>
              </a:rPr>
              <a:t>この人の名は？</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9792" y="1588081"/>
            <a:ext cx="3744416" cy="5269919"/>
          </a:xfrm>
        </p:spPr>
      </p:pic>
    </p:spTree>
    <p:extLst>
      <p:ext uri="{BB962C8B-B14F-4D97-AF65-F5344CB8AC3E}">
        <p14:creationId xmlns:p14="http://schemas.microsoft.com/office/powerpoint/2010/main" val="206984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latin typeface="HGP創英角ｺﾞｼｯｸUB" panose="020B0900000000000000" pitchFamily="50" charset="-128"/>
                <a:ea typeface="HGP創英角ｺﾞｼｯｸUB" panose="020B0900000000000000" pitchFamily="50" charset="-128"/>
              </a:rPr>
              <a:t>31</a:t>
            </a:r>
            <a:r>
              <a:rPr kumimoji="1" lang="ja-JP" altLang="en-US" dirty="0">
                <a:latin typeface="HGP創英角ｺﾞｼｯｸUB" panose="020B0900000000000000" pitchFamily="50" charset="-128"/>
                <a:ea typeface="HGP創英角ｺﾞｼｯｸUB" panose="020B0900000000000000" pitchFamily="50" charset="-128"/>
              </a:rPr>
              <a:t>歳の時に体験した戦争は？</a:t>
            </a: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8979" y="1618539"/>
            <a:ext cx="7666042" cy="5074920"/>
          </a:xfrm>
        </p:spPr>
      </p:pic>
    </p:spTree>
    <p:extLst>
      <p:ext uri="{BB962C8B-B14F-4D97-AF65-F5344CB8AC3E}">
        <p14:creationId xmlns:p14="http://schemas.microsoft.com/office/powerpoint/2010/main" val="1383801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584" y="64953"/>
            <a:ext cx="10513168" cy="1202485"/>
          </a:xfrm>
        </p:spPr>
        <p:txBody>
          <a:bodyPr>
            <a:noAutofit/>
          </a:bodyPr>
          <a:lstStyle/>
          <a:p>
            <a:r>
              <a:rPr kumimoji="1" lang="ja-JP" altLang="en-US" dirty="0">
                <a:latin typeface="HGP創英角ｺﾞｼｯｸUB" panose="020B0900000000000000" pitchFamily="50" charset="-128"/>
                <a:ea typeface="HGP創英角ｺﾞｼｯｸUB" panose="020B0900000000000000" pitchFamily="50" charset="-128"/>
              </a:rPr>
              <a:t>日本の赤十字社を作った人は？</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612172"/>
            <a:ext cx="3592996" cy="4929592"/>
          </a:xfrm>
        </p:spPr>
      </p:pic>
    </p:spTree>
    <p:extLst>
      <p:ext uri="{BB962C8B-B14F-4D97-AF65-F5344CB8AC3E}">
        <p14:creationId xmlns:p14="http://schemas.microsoft.com/office/powerpoint/2010/main" val="3202291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441" y="341784"/>
            <a:ext cx="9036496" cy="1143000"/>
          </a:xfrm>
        </p:spPr>
        <p:txBody>
          <a:bodyPr>
            <a:noAutofit/>
          </a:bodyPr>
          <a:lstStyle/>
          <a:p>
            <a:r>
              <a:rPr kumimoji="1" lang="ja-JP" altLang="en-US" sz="4800" b="1"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中学高校でもがんばりましょう！</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1484784"/>
            <a:ext cx="5081033" cy="4525963"/>
          </a:xfrm>
        </p:spPr>
      </p:pic>
    </p:spTree>
    <p:extLst>
      <p:ext uri="{BB962C8B-B14F-4D97-AF65-F5344CB8AC3E}">
        <p14:creationId xmlns:p14="http://schemas.microsoft.com/office/powerpoint/2010/main" val="187164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04BF8-63AC-4866-8FD4-22AA896B4E58}"/>
              </a:ext>
            </a:extLst>
          </p:cNvPr>
          <p:cNvSpPr>
            <a:spLocks noGrp="1"/>
          </p:cNvSpPr>
          <p:nvPr>
            <p:ph type="title"/>
          </p:nvPr>
        </p:nvSpPr>
        <p:spPr>
          <a:xfrm>
            <a:off x="301625" y="457200"/>
            <a:ext cx="8686800" cy="841375"/>
          </a:xfrm>
        </p:spPr>
        <p:txBody>
          <a:bodyPr/>
          <a:lstStyle/>
          <a:p>
            <a:pPr>
              <a:defRPr/>
            </a:pPr>
            <a:endParaRPr lang="ja-JP" altLang="en-US"/>
          </a:p>
        </p:txBody>
      </p:sp>
      <p:pic>
        <p:nvPicPr>
          <p:cNvPr id="4" name="図 3" descr="記号 が含まれている画像&#10;&#10;自動的に生成された説明">
            <a:extLst>
              <a:ext uri="{FF2B5EF4-FFF2-40B4-BE49-F238E27FC236}">
                <a16:creationId xmlns:a16="http://schemas.microsoft.com/office/drawing/2014/main" id="{B75CE84A-AC01-4106-B4BD-6B3EE1F22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 y="35888"/>
            <a:ext cx="9144000" cy="6822111"/>
          </a:xfrm>
          <a:prstGeom prst="rect">
            <a:avLst/>
          </a:prstGeom>
        </p:spPr>
      </p:pic>
    </p:spTree>
    <p:extLst>
      <p:ext uri="{BB962C8B-B14F-4D97-AF65-F5344CB8AC3E}">
        <p14:creationId xmlns:p14="http://schemas.microsoft.com/office/powerpoint/2010/main" val="73143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514" y="0"/>
            <a:ext cx="4953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372461" y="404664"/>
            <a:ext cx="3816424" cy="6192688"/>
          </a:xfrm>
          <a:prstGeom prst="rect">
            <a:avLst/>
          </a:prstGeom>
        </p:spPr>
        <p:txBody>
          <a:bodyPr rtlCol="0"/>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1828</a:t>
            </a: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年</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5</a:t>
            </a: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月</a:t>
            </a:r>
            <a: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8</a:t>
            </a: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日</a:t>
            </a:r>
            <a:b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b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スイスの</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ジュネーブ</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endParaRPr lang="en-US" altLang="ja-JP"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a:defRPr/>
            </a:pP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銀行員</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キリスト教青年会</a:t>
            </a:r>
          </a:p>
        </p:txBody>
      </p:sp>
    </p:spTree>
    <p:extLst>
      <p:ext uri="{BB962C8B-B14F-4D97-AF65-F5344CB8AC3E}">
        <p14:creationId xmlns:p14="http://schemas.microsoft.com/office/powerpoint/2010/main" val="13317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3453"/>
            <a:ext cx="7775575" cy="689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8646" y="48191"/>
            <a:ext cx="4572000" cy="3384376"/>
          </a:xfrm>
          <a:prstGeom prst="rect">
            <a:avLst/>
          </a:prstGeom>
        </p:spPr>
        <p:txBody>
          <a:bodyPr rtlCol="0"/>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1859</a:t>
            </a: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年　</a:t>
            </a:r>
            <a: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31</a:t>
            </a: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歳</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6</a:t>
            </a: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月</a:t>
            </a:r>
            <a: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24</a:t>
            </a: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日</a:t>
            </a:r>
            <a:br>
              <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b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北イタリア</a:t>
            </a:r>
            <a:endParaRPr lang="en-US" altLang="ja-JP"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pPr>
              <a:defRPr/>
            </a:pPr>
            <a:r>
              <a:rPr lang="ja-JP" altLang="en-US"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ソルフェリーノ</a:t>
            </a:r>
          </a:p>
        </p:txBody>
      </p:sp>
      <p:sp>
        <p:nvSpPr>
          <p:cNvPr id="2" name="正方形/長方形 1"/>
          <p:cNvSpPr/>
          <p:nvPr/>
        </p:nvSpPr>
        <p:spPr>
          <a:xfrm>
            <a:off x="180522" y="3284984"/>
            <a:ext cx="4572000" cy="3477875"/>
          </a:xfrm>
          <a:prstGeom prst="rect">
            <a:avLst/>
          </a:prstGeom>
        </p:spPr>
        <p:txBody>
          <a:bodyPr>
            <a:spAutoFit/>
          </a:bodyPr>
          <a:lstStyle/>
          <a:p>
            <a:r>
              <a:rPr lang="ja-JP" altLang="ja-JP" sz="4400" b="1" dirty="0">
                <a:solidFill>
                  <a:srgbClr val="FF0000"/>
                </a:solidFill>
                <a:effectLst>
                  <a:outerShdw blurRad="38100" dist="38100" dir="2700000" algn="tl">
                    <a:srgbClr val="000000">
                      <a:alpha val="43137"/>
                    </a:srgbClr>
                  </a:outerShdw>
                </a:effectLst>
                <a:highlight>
                  <a:srgbClr val="00FFFF"/>
                </a:highlight>
                <a:latin typeface="+mj-ea"/>
                <a:ea typeface="+mj-ea"/>
              </a:rPr>
              <a:t>フランス・サルジニアの連合軍</a:t>
            </a:r>
            <a:r>
              <a:rPr lang="en-US" altLang="ja-JP" sz="4400" b="1" dirty="0">
                <a:solidFill>
                  <a:srgbClr val="FF0000"/>
                </a:solidFill>
                <a:effectLst>
                  <a:outerShdw blurRad="38100" dist="38100" dir="2700000" algn="tl">
                    <a:srgbClr val="000000">
                      <a:alpha val="43137"/>
                    </a:srgbClr>
                  </a:outerShdw>
                </a:effectLst>
                <a:highlight>
                  <a:srgbClr val="00FFFF"/>
                </a:highlight>
                <a:latin typeface="+mj-ea"/>
                <a:ea typeface="+mj-ea"/>
              </a:rPr>
              <a:t>15</a:t>
            </a:r>
            <a:r>
              <a:rPr lang="ja-JP" altLang="ja-JP" sz="4400" b="1" dirty="0">
                <a:solidFill>
                  <a:srgbClr val="FF0000"/>
                </a:solidFill>
                <a:effectLst>
                  <a:outerShdw blurRad="38100" dist="38100" dir="2700000" algn="tl">
                    <a:srgbClr val="000000">
                      <a:alpha val="43137"/>
                    </a:srgbClr>
                  </a:outerShdw>
                </a:effectLst>
                <a:highlight>
                  <a:srgbClr val="00FFFF"/>
                </a:highlight>
                <a:latin typeface="+mj-ea"/>
                <a:ea typeface="+mj-ea"/>
              </a:rPr>
              <a:t>万とオーストリア軍</a:t>
            </a:r>
            <a:r>
              <a:rPr lang="en-US" altLang="ja-JP" sz="4400" b="1" dirty="0">
                <a:solidFill>
                  <a:srgbClr val="FF0000"/>
                </a:solidFill>
                <a:effectLst>
                  <a:outerShdw blurRad="38100" dist="38100" dir="2700000" algn="tl">
                    <a:srgbClr val="000000">
                      <a:alpha val="43137"/>
                    </a:srgbClr>
                  </a:outerShdw>
                </a:effectLst>
                <a:highlight>
                  <a:srgbClr val="00FFFF"/>
                </a:highlight>
                <a:latin typeface="+mj-ea"/>
                <a:ea typeface="+mj-ea"/>
              </a:rPr>
              <a:t>17</a:t>
            </a:r>
            <a:r>
              <a:rPr lang="ja-JP" altLang="ja-JP" sz="4400" b="1" dirty="0">
                <a:solidFill>
                  <a:srgbClr val="FF0000"/>
                </a:solidFill>
                <a:effectLst>
                  <a:outerShdw blurRad="38100" dist="38100" dir="2700000" algn="tl">
                    <a:srgbClr val="000000">
                      <a:alpha val="43137"/>
                    </a:srgbClr>
                  </a:outerShdw>
                </a:effectLst>
                <a:highlight>
                  <a:srgbClr val="00FFFF"/>
                </a:highlight>
                <a:latin typeface="+mj-ea"/>
                <a:ea typeface="+mj-ea"/>
              </a:rPr>
              <a:t>万との決戦</a:t>
            </a:r>
            <a:endParaRPr lang="ja-JP" altLang="en-US" sz="4400" dirty="0">
              <a:solidFill>
                <a:srgbClr val="FF0000"/>
              </a:solidFill>
              <a:effectLst>
                <a:outerShdw blurRad="38100" dist="38100" dir="2700000" algn="tl">
                  <a:srgbClr val="000000">
                    <a:alpha val="43137"/>
                  </a:srgbClr>
                </a:outerShdw>
              </a:effectLst>
              <a:highlight>
                <a:srgbClr val="00FFFF"/>
              </a:highlight>
              <a:latin typeface="+mj-ea"/>
              <a:ea typeface="+mj-ea"/>
            </a:endParaRPr>
          </a:p>
        </p:txBody>
      </p:sp>
    </p:spTree>
    <p:extLst>
      <p:ext uri="{BB962C8B-B14F-4D97-AF65-F5344CB8AC3E}">
        <p14:creationId xmlns:p14="http://schemas.microsoft.com/office/powerpoint/2010/main" val="40971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タイトル 1"/>
          <p:cNvSpPr>
            <a:spLocks noGrp="1"/>
          </p:cNvSpPr>
          <p:nvPr>
            <p:ph type="title"/>
          </p:nvPr>
        </p:nvSpPr>
        <p:spPr/>
        <p:txBody>
          <a:bodyPr/>
          <a:lstStyle/>
          <a:p>
            <a:pPr eaLnBrk="1" hangingPunct="1"/>
            <a:endParaRPr lang="ja-JP" altLang="en-US"/>
          </a:p>
        </p:txBody>
      </p:sp>
      <p:sp>
        <p:nvSpPr>
          <p:cNvPr id="101379" name="テキスト プレースホルダー 2"/>
          <p:cNvSpPr>
            <a:spLocks noGrp="1"/>
          </p:cNvSpPr>
          <p:nvPr>
            <p:ph type="body" sz="half" idx="1"/>
          </p:nvPr>
        </p:nvSpPr>
        <p:spPr/>
        <p:txBody>
          <a:bodyPr/>
          <a:lstStyle/>
          <a:p>
            <a:pPr eaLnBrk="1" hangingPunct="1"/>
            <a:endParaRPr lang="ja-JP" altLang="en-US"/>
          </a:p>
        </p:txBody>
      </p:sp>
      <p:sp>
        <p:nvSpPr>
          <p:cNvPr id="101381" name="コンテンツ プレースホルダー 6"/>
          <p:cNvSpPr>
            <a:spLocks noGrp="1"/>
          </p:cNvSpPr>
          <p:nvPr>
            <p:ph sz="quarter" idx="2"/>
          </p:nvPr>
        </p:nvSpPr>
        <p:spPr/>
        <p:txBody>
          <a:bodyPr/>
          <a:lstStyle/>
          <a:p>
            <a:endParaRPr lang="ja-JP" altLang="en-US"/>
          </a:p>
        </p:txBody>
      </p:sp>
      <p:pic>
        <p:nvPicPr>
          <p:cNvPr id="101380" name="コンテンツ プレースホルダー 5"/>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350" y="0"/>
            <a:ext cx="10726738" cy="7100888"/>
          </a:xfrm>
        </p:spPr>
      </p:pic>
      <p:sp>
        <p:nvSpPr>
          <p:cNvPr id="2" name="正方形/長方形 1"/>
          <p:cNvSpPr/>
          <p:nvPr/>
        </p:nvSpPr>
        <p:spPr>
          <a:xfrm>
            <a:off x="0" y="260648"/>
            <a:ext cx="9144000" cy="1107996"/>
          </a:xfrm>
          <a:prstGeom prst="rect">
            <a:avLst/>
          </a:prstGeom>
        </p:spPr>
        <p:txBody>
          <a:bodyPr>
            <a:spAutoFit/>
          </a:bodyPr>
          <a:lstStyle/>
          <a:p>
            <a:pPr algn="ctr">
              <a:defRPr/>
            </a:pPr>
            <a:r>
              <a:rPr lang="ja-JP" altLang="en-US" sz="6600" kern="10" dirty="0">
                <a:ln w="9525">
                  <a:solidFill>
                    <a:srgbClr val="FFFF00"/>
                  </a:solidFill>
                  <a:round/>
                  <a:headEnd/>
                  <a:tailEnd/>
                </a:ln>
                <a:solidFill>
                  <a:srgbClr val="FF0000"/>
                </a:solidFill>
                <a:highlight>
                  <a:srgbClr val="00FFFF"/>
                </a:highlight>
                <a:latin typeface="HG創英角ﾎﾟｯﾌﾟ体"/>
                <a:ea typeface="HG創英角ﾎﾟｯﾌﾟ体"/>
              </a:rPr>
              <a:t>ソルフェリーノの戦い</a:t>
            </a:r>
          </a:p>
        </p:txBody>
      </p:sp>
      <p:sp>
        <p:nvSpPr>
          <p:cNvPr id="7" name="WordArt 5"/>
          <p:cNvSpPr>
            <a:spLocks noChangeArrowheads="1" noChangeShapeType="1" noTextEdit="1"/>
          </p:cNvSpPr>
          <p:nvPr/>
        </p:nvSpPr>
        <p:spPr bwMode="auto">
          <a:xfrm>
            <a:off x="395536" y="5205680"/>
            <a:ext cx="7905459"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none" fromWordArt="1">
            <a:prstTxWarp prst="textArchUp">
              <a:avLst>
                <a:gd name="adj" fmla="val 11181250"/>
              </a:avLst>
            </a:prstTxWarp>
          </a:bodyPr>
          <a:lstStyle/>
          <a:p>
            <a:pPr algn="ctr">
              <a:defRPr/>
            </a:pPr>
            <a:r>
              <a:rPr lang="en-US" altLang="ja-JP" sz="2800" b="1" kern="10" dirty="0">
                <a:ln w="9525">
                  <a:solidFill>
                    <a:srgbClr val="000000"/>
                  </a:solidFill>
                  <a:round/>
                  <a:headEnd/>
                  <a:tailEnd/>
                </a:ln>
                <a:solidFill>
                  <a:srgbClr val="FFC000"/>
                </a:solidFill>
                <a:effectLst>
                  <a:outerShdw blurRad="38100" dist="38100" dir="2700000" algn="tl">
                    <a:srgbClr val="000000">
                      <a:alpha val="43137"/>
                    </a:srgbClr>
                  </a:outerShdw>
                </a:effectLst>
                <a:highlight>
                  <a:srgbClr val="00FFFF"/>
                </a:highlight>
                <a:latin typeface="ＭＳ Ｐゴシック"/>
                <a:ea typeface="ＭＳ Ｐゴシック"/>
              </a:rPr>
              <a:t>1</a:t>
            </a: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highlight>
                  <a:srgbClr val="00FFFF"/>
                </a:highlight>
                <a:latin typeface="ＭＳ Ｐゴシック"/>
                <a:ea typeface="ＭＳ Ｐゴシック"/>
              </a:rPr>
              <a:t>日で</a:t>
            </a:r>
            <a:r>
              <a:rPr lang="en-US" altLang="ja-JP" sz="2800" b="1" kern="10" dirty="0">
                <a:ln w="9525">
                  <a:solidFill>
                    <a:srgbClr val="000000"/>
                  </a:solidFill>
                  <a:round/>
                  <a:headEnd/>
                  <a:tailEnd/>
                </a:ln>
                <a:solidFill>
                  <a:srgbClr val="FFC000"/>
                </a:solidFill>
                <a:effectLst>
                  <a:outerShdw blurRad="38100" dist="38100" dir="2700000" algn="tl">
                    <a:srgbClr val="000000">
                      <a:alpha val="43137"/>
                    </a:srgbClr>
                  </a:outerShdw>
                </a:effectLst>
                <a:highlight>
                  <a:srgbClr val="00FFFF"/>
                </a:highlight>
                <a:latin typeface="ＭＳ Ｐゴシック"/>
                <a:ea typeface="ＭＳ Ｐゴシック"/>
              </a:rPr>
              <a:t>4</a:t>
            </a: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highlight>
                  <a:srgbClr val="00FFFF"/>
                </a:highlight>
                <a:latin typeface="ＭＳ Ｐゴシック"/>
                <a:ea typeface="ＭＳ Ｐゴシック"/>
              </a:rPr>
              <a:t>万人死亡</a:t>
            </a:r>
            <a:endParaRPr lang="ja-JP" altLang="en-US" sz="2800" b="1" kern="10" dirty="0">
              <a:ln w="9525">
                <a:solidFill>
                  <a:srgbClr val="000000"/>
                </a:solidFill>
                <a:round/>
                <a:headEnd/>
                <a:tailEnd/>
              </a:ln>
              <a:solidFill>
                <a:srgbClr val="FFC000"/>
              </a:solidFill>
              <a:highlight>
                <a:srgbClr val="00FFFF"/>
              </a:highlight>
              <a:latin typeface="ＭＳ Ｐゴシック"/>
              <a:ea typeface="ＭＳ Ｐゴシック"/>
            </a:endParaRPr>
          </a:p>
        </p:txBody>
      </p:sp>
    </p:spTree>
    <p:extLst>
      <p:ext uri="{BB962C8B-B14F-4D97-AF65-F5344CB8AC3E}">
        <p14:creationId xmlns:p14="http://schemas.microsoft.com/office/powerpoint/2010/main" val="115012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0"/>
            <a:ext cx="76327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0"/>
            <a:ext cx="6804248" cy="6555641"/>
          </a:xfrm>
          <a:prstGeom prst="rect">
            <a:avLst/>
          </a:prstGeom>
        </p:spPr>
        <p:txBody>
          <a:bodyPr wrap="square">
            <a:spAutoFit/>
          </a:bodyPr>
          <a:lstStyle/>
          <a:p>
            <a:r>
              <a:rPr lang="ja-JP" altLang="en-US" sz="5400"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医者の</a:t>
            </a:r>
            <a:endParaRPr lang="en-US" altLang="ja-JP" sz="5400"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r>
              <a:rPr lang="ja-JP" altLang="en-US" sz="5400"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手伝い</a:t>
            </a:r>
            <a:endParaRPr lang="en-US" altLang="ja-JP" sz="5400"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r>
              <a:rPr lang="ja-JP" altLang="en-US" sz="5400"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をしよう！</a:t>
            </a:r>
            <a:endParaRPr lang="en-US" altLang="ja-JP" sz="5400"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endParaRPr lang="en-US" altLang="ja-JP" sz="5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lang="ja-JP" altLang="en-US" sz="5400" b="1" dirty="0">
                <a:solidFill>
                  <a:srgbClr val="C00000"/>
                </a:solidFill>
                <a:effectLst>
                  <a:outerShdw blurRad="38100" dist="38100" dir="2700000" algn="tl">
                    <a:srgbClr val="000000">
                      <a:alpha val="43137"/>
                    </a:srgbClr>
                  </a:outerShdw>
                </a:effectLst>
                <a:highlight>
                  <a:srgbClr val="FFFF00"/>
                </a:highlight>
                <a:latin typeface="HGPｺﾞｼｯｸE" panose="020B0900000000000000" pitchFamily="50" charset="-128"/>
                <a:ea typeface="HGPｺﾞｼｯｸE" panose="020B0900000000000000" pitchFamily="50" charset="-128"/>
              </a:rPr>
              <a:t>救護隊を</a:t>
            </a:r>
            <a:endParaRPr lang="en-US" altLang="ja-JP" sz="5400" b="1" dirty="0">
              <a:solidFill>
                <a:srgbClr val="C00000"/>
              </a:solidFill>
              <a:effectLst>
                <a:outerShdw blurRad="38100" dist="38100" dir="2700000" algn="tl">
                  <a:srgbClr val="000000">
                    <a:alpha val="43137"/>
                  </a:srgbClr>
                </a:outerShdw>
              </a:effectLst>
              <a:highlight>
                <a:srgbClr val="FFFF00"/>
              </a:highlight>
              <a:latin typeface="HGPｺﾞｼｯｸE" panose="020B0900000000000000" pitchFamily="50" charset="-128"/>
              <a:ea typeface="HGPｺﾞｼｯｸE" panose="020B0900000000000000" pitchFamily="50" charset="-128"/>
            </a:endParaRPr>
          </a:p>
          <a:p>
            <a:r>
              <a:rPr lang="ja-JP" altLang="en-US" sz="5400" b="1" dirty="0">
                <a:solidFill>
                  <a:srgbClr val="C00000"/>
                </a:solidFill>
                <a:effectLst>
                  <a:outerShdw blurRad="38100" dist="38100" dir="2700000" algn="tl">
                    <a:srgbClr val="000000">
                      <a:alpha val="43137"/>
                    </a:srgbClr>
                  </a:outerShdw>
                </a:effectLst>
                <a:highlight>
                  <a:srgbClr val="FFFF00"/>
                </a:highlight>
                <a:latin typeface="HGPｺﾞｼｯｸE" panose="020B0900000000000000" pitchFamily="50" charset="-128"/>
                <a:ea typeface="HGPｺﾞｼｯｸE" panose="020B0900000000000000" pitchFamily="50" charset="-128"/>
              </a:rPr>
              <a:t>作ろう！</a:t>
            </a:r>
            <a:endParaRPr lang="en-US" altLang="ja-JP" sz="5400" b="1" dirty="0">
              <a:solidFill>
                <a:srgbClr val="C00000"/>
              </a:solidFill>
              <a:effectLst>
                <a:outerShdw blurRad="38100" dist="38100" dir="2700000" algn="tl">
                  <a:srgbClr val="000000">
                    <a:alpha val="43137"/>
                  </a:srgbClr>
                </a:outerShdw>
              </a:effectLst>
              <a:highlight>
                <a:srgbClr val="FFFF00"/>
              </a:highlight>
              <a:latin typeface="HGPｺﾞｼｯｸE" panose="020B0900000000000000" pitchFamily="50" charset="-128"/>
              <a:ea typeface="HGPｺﾞｼｯｸE" panose="020B0900000000000000" pitchFamily="50" charset="-128"/>
            </a:endParaRPr>
          </a:p>
          <a:p>
            <a:r>
              <a:rPr lang="ja-JP" altLang="ja-JP" sz="48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endParaRPr lang="en-US" altLang="ja-JP" sz="48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endParaRPr lang="ja-JP" altLang="ja-JP" sz="48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0578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1" dur="500"/>
                                        <p:tgtEl>
                                          <p:spTgt spid="2">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3428"/>
            <a:ext cx="6407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23528" y="-113081"/>
            <a:ext cx="4896544" cy="7017306"/>
          </a:xfrm>
          <a:prstGeom prst="rect">
            <a:avLst/>
          </a:prstGeom>
        </p:spPr>
        <p:txBody>
          <a:bodyPr wrap="square">
            <a:spAutoFit/>
          </a:bodyPr>
          <a:lstStyle/>
          <a:p>
            <a:r>
              <a:rPr lang="ja-JP" altLang="ja-JP" dirty="0"/>
              <a:t>　　　　　　　　　　　　　　　　　　　　</a:t>
            </a:r>
          </a:p>
          <a:p>
            <a:r>
              <a:rPr lang="ja-JP" altLang="en-US" sz="5400"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rPr>
              <a:t>「敵の兵士を助けるのか！」</a:t>
            </a:r>
            <a:endParaRPr lang="en-US" altLang="ja-JP" sz="5400" b="1" dirty="0">
              <a:solidFill>
                <a:srgbClr val="C00000"/>
              </a:solidFill>
              <a:effectLst>
                <a:outerShdw blurRad="38100" dist="38100" dir="2700000" algn="tl">
                  <a:srgbClr val="000000">
                    <a:alpha val="43137"/>
                  </a:srgbClr>
                </a:outerShdw>
              </a:effectLst>
              <a:highlight>
                <a:srgbClr val="00FFFF"/>
              </a:highlight>
              <a:latin typeface="HGPｺﾞｼｯｸE" panose="020B0900000000000000" pitchFamily="50" charset="-128"/>
              <a:ea typeface="HGPｺﾞｼｯｸE" panose="020B0900000000000000" pitchFamily="50" charset="-128"/>
            </a:endParaRPr>
          </a:p>
          <a:p>
            <a:endParaRPr lang="en-US" altLang="ja-JP" sz="5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lang="ja-JP" altLang="en-US" sz="5400" b="1" dirty="0">
                <a:solidFill>
                  <a:srgbClr val="C00000"/>
                </a:solidFill>
                <a:effectLst>
                  <a:outerShdw blurRad="38100" dist="38100" dir="2700000" algn="tl">
                    <a:srgbClr val="000000">
                      <a:alpha val="43137"/>
                    </a:srgbClr>
                  </a:outerShdw>
                </a:effectLst>
                <a:highlight>
                  <a:srgbClr val="FFFF00"/>
                </a:highlight>
                <a:latin typeface="HGPｺﾞｼｯｸE" panose="020B0900000000000000" pitchFamily="50" charset="-128"/>
                <a:ea typeface="HGPｺﾞｼｯｸE" panose="020B0900000000000000" pitchFamily="50" charset="-128"/>
              </a:rPr>
              <a:t>「傷ついたものに敵も味方もありません。」</a:t>
            </a:r>
            <a:endParaRPr lang="en-US" altLang="ja-JP" sz="5400" b="1" dirty="0">
              <a:solidFill>
                <a:srgbClr val="C00000"/>
              </a:solidFill>
              <a:effectLst>
                <a:outerShdw blurRad="38100" dist="38100" dir="2700000" algn="tl">
                  <a:srgbClr val="000000">
                    <a:alpha val="43137"/>
                  </a:srgbClr>
                </a:outerShdw>
              </a:effectLst>
              <a:highlight>
                <a:srgbClr val="FFFF00"/>
              </a:highlight>
              <a:latin typeface="HGPｺﾞｼｯｸE" panose="020B0900000000000000" pitchFamily="50" charset="-128"/>
              <a:ea typeface="HGPｺﾞｼｯｸE" panose="020B0900000000000000" pitchFamily="50" charset="-128"/>
            </a:endParaRPr>
          </a:p>
          <a:p>
            <a:r>
              <a:rPr lang="ja-JP" altLang="en-US" sz="5400" b="1" dirty="0">
                <a:solidFill>
                  <a:srgbClr val="FF0000"/>
                </a:solidFill>
                <a:effectLst>
                  <a:outerShdw blurRad="38100" dist="38100" dir="2700000" algn="tl">
                    <a:srgbClr val="000000">
                      <a:alpha val="43137"/>
                    </a:srgbClr>
                  </a:outerShdw>
                </a:effectLst>
                <a:highlight>
                  <a:srgbClr val="FFFF00"/>
                </a:highlight>
                <a:latin typeface="HGPｺﾞｼｯｸE" panose="020B0900000000000000" pitchFamily="50" charset="-128"/>
                <a:ea typeface="HGPｺﾞｼｯｸE" panose="020B0900000000000000" pitchFamily="50" charset="-128"/>
              </a:rPr>
              <a:t>「人間はみな兄弟です！」</a:t>
            </a:r>
            <a:endParaRPr lang="ja-JP" altLang="ja-JP" dirty="0">
              <a:solidFill>
                <a:srgbClr val="FF0000"/>
              </a:solidFill>
              <a:highlight>
                <a:srgbClr val="FFFF00"/>
              </a:highlight>
            </a:endParaRPr>
          </a:p>
        </p:txBody>
      </p:sp>
    </p:spTree>
    <p:extLst>
      <p:ext uri="{BB962C8B-B14F-4D97-AF65-F5344CB8AC3E}">
        <p14:creationId xmlns:p14="http://schemas.microsoft.com/office/powerpoint/2010/main" val="13289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p:cTn id="20"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0.xml><?xml version="1.0" encoding="utf-8"?>
<a:theme xmlns:a="http://schemas.openxmlformats.org/drawingml/2006/main" name="スライス">
  <a:themeElements>
    <a:clrScheme name="スライス">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11.xml><?xml version="1.0" encoding="utf-8"?>
<a:theme xmlns:a="http://schemas.openxmlformats.org/drawingml/2006/main" name="1_スライス">
  <a:themeElements>
    <a:clrScheme name="スライス">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エレメント">
  <a:themeElements>
    <a:clrScheme name="エレメント">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エレメント">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レメント">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6.xml><?xml version="1.0" encoding="utf-8"?>
<a:theme xmlns:a="http://schemas.openxmlformats.org/drawingml/2006/main" name="紅梅匂">
  <a:themeElements>
    <a:clrScheme name="紅梅匂">
      <a:dk1>
        <a:sysClr val="windowText" lastClr="000000"/>
      </a:dk1>
      <a:lt1>
        <a:sysClr val="window" lastClr="FFFFFF"/>
      </a:lt1>
      <a:dk2>
        <a:srgbClr val="B43731"/>
      </a:dk2>
      <a:lt2>
        <a:srgbClr val="FFFFD2"/>
      </a:lt2>
      <a:accent1>
        <a:srgbClr val="5B8835"/>
      </a:accent1>
      <a:accent2>
        <a:srgbClr val="538BA2"/>
      </a:accent2>
      <a:accent3>
        <a:srgbClr val="876631"/>
      </a:accent3>
      <a:accent4>
        <a:srgbClr val="B49F42"/>
      </a:accent4>
      <a:accent5>
        <a:srgbClr val="CD5C56"/>
      </a:accent5>
      <a:accent6>
        <a:srgbClr val="AB57AF"/>
      </a:accent6>
      <a:hlink>
        <a:srgbClr val="0000FE"/>
      </a:hlink>
      <a:folHlink>
        <a:srgbClr val="81007F"/>
      </a:folHlink>
    </a:clrScheme>
    <a:fontScheme name="紅梅匂">
      <a:majorFont>
        <a:latin typeface="Constantia"/>
        <a:ea typeface=""/>
        <a:cs typeface=""/>
        <a:font script="Jpan" typeface="HG行書体"/>
        <a:font script="Hang" typeface="HY신명조"/>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nstantia"/>
        <a:ea typeface=""/>
        <a:cs typeface=""/>
        <a:font script="Jpan" typeface="HG行書体"/>
        <a:font script="Hang" typeface="HY신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紅梅匂">
      <a:fillStyleLst>
        <a:solidFill>
          <a:schemeClr val="phClr">
            <a:tint val="100000"/>
          </a:schemeClr>
        </a:solidFill>
        <a:gradFill>
          <a:gsLst>
            <a:gs pos="0">
              <a:schemeClr val="phClr">
                <a:sat val="44000"/>
                <a:lum val="55000"/>
              </a:schemeClr>
            </a:gs>
            <a:gs pos="100000">
              <a:schemeClr val="phClr">
                <a:sat val="96000"/>
                <a:lum val="76000"/>
              </a:schemeClr>
            </a:gs>
          </a:gsLst>
          <a:lin ang="18900000" scaled="1"/>
        </a:gradFill>
        <a:blipFill>
          <a:blip xmlns:r="http://schemas.openxmlformats.org/officeDocument/2006/relationships" r:embed="rId1">
            <a:duotone>
              <a:srgbClr val="000000"/>
              <a:schemeClr val="phClr">
                <a:tint val="100000"/>
              </a:schemeClr>
            </a:duotone>
          </a:blip>
        </a:blipFill>
      </a:fillStyleLst>
      <a:lnStyleLst>
        <a:ln w="16350" cap="flat" cmpd="sng" algn="ctr">
          <a:solidFill>
            <a:schemeClr val="phClr">
              <a:alpha val="100000"/>
            </a:schemeClr>
          </a:solidFill>
          <a:prstDash val="solid"/>
        </a:ln>
        <a:ln w="32700" cap="flat" cmpd="sng" algn="ctr">
          <a:solidFill>
            <a:schemeClr val="phClr">
              <a:alpha val="100000"/>
            </a:schemeClr>
          </a:solidFill>
          <a:prstDash val="solid"/>
        </a:ln>
        <a:ln w="57150" cap="flat" cmpd="sng" algn="ctr">
          <a:solidFill>
            <a:schemeClr val="phClr">
              <a:alpha val="100000"/>
            </a:schemeClr>
          </a:solidFill>
          <a:prstDash val="solid"/>
        </a:ln>
      </a:lnStyleLst>
      <a:effectStyleLst>
        <a:effectStyle>
          <a:effectLst>
            <a:outerShdw blurRad="50800" dist="50800" dir="5400000" algn="tl">
              <a:srgbClr val="000000">
                <a:alpha val="65000"/>
              </a:srgbClr>
            </a:outerShdw>
            <a:softEdge rad="12700"/>
          </a:effectLst>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contourClr>
              <a:schemeClr val="phClr"/>
            </a:contourClr>
          </a:sp3d>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bevelT w="127000" h="25400" prst="relaxedInset"/>
            <a:bevelB w="127000" h="25400" prst="relaxedInset"/>
            <a:contourClr>
              <a:schemeClr val="phClr"/>
            </a:contourClr>
          </a:sp3d>
        </a:effectStyle>
      </a:effectStyleLst>
      <a:bgFillStyleLst>
        <a:solidFill>
          <a:schemeClr val="phClr"/>
        </a:solidFill>
        <a:blipFill>
          <a:blip xmlns:r="http://schemas.openxmlformats.org/officeDocument/2006/relationships" r:embed="rId2">
            <a:duotone>
              <a:schemeClr val="phClr">
                <a:shade val="40000"/>
              </a:schemeClr>
              <a:schemeClr val="phClr">
                <a:tint val="52000"/>
              </a:schemeClr>
            </a:duotone>
          </a:blip>
        </a:blipFill>
        <a:blipFill rotWithShape="0">
          <a:blip xmlns:r="http://schemas.openxmlformats.org/officeDocument/2006/relationships" r:embed="rId3">
            <a:duotone>
              <a:schemeClr val="phClr">
                <a:shade val="28000"/>
                <a:satMod val="250000"/>
              </a:schemeClr>
              <a:schemeClr val="phClr">
                <a:tint val="4000"/>
                <a:satMod val="150000"/>
              </a:schemeClr>
            </a:duotone>
          </a:blip>
          <a:srcRect/>
          <a:stretch>
            <a:fillRect/>
          </a:stretch>
        </a:blipFill>
      </a:bgFillStyleLst>
    </a:fmtScheme>
  </a:themeElements>
  <a:objectDefaults/>
  <a:extraClrSchemeLst/>
</a:theme>
</file>

<file path=ppt/theme/theme7.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DCB62615E8A894880FE44EA7FB074D5" ma:contentTypeVersion="12" ma:contentTypeDescription="新しいドキュメントを作成します。" ma:contentTypeScope="" ma:versionID="30c9377e037683528f9e73432295a2bb">
  <xsd:schema xmlns:xsd="http://www.w3.org/2001/XMLSchema" xmlns:xs="http://www.w3.org/2001/XMLSchema" xmlns:p="http://schemas.microsoft.com/office/2006/metadata/properties" xmlns:ns2="09e2961b-15ae-46af-b8c0-23c05beab898" xmlns:ns3="1de91fb0-93d9-4f18-802b-ecaa1c298658" targetNamespace="http://schemas.microsoft.com/office/2006/metadata/properties" ma:root="true" ma:fieldsID="c8249e995cd5c16e1c8dcc837d4992ab" ns2:_="" ns3:_="">
    <xsd:import namespace="09e2961b-15ae-46af-b8c0-23c05beab898"/>
    <xsd:import namespace="1de91fb0-93d9-4f18-802b-ecaa1c2986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2961b-15ae-46af-b8c0-23c05beab89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e91fb0-93d9-4f18-802b-ecaa1c298658"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3AEAC6-6428-4617-8BF1-7B792150F635}">
  <ds:schemaRefs>
    <ds:schemaRef ds:uri="http://schemas.microsoft.com/office/infopath/2007/PartnerControls"/>
    <ds:schemaRef ds:uri="09e2961b-15ae-46af-b8c0-23c05beab898"/>
    <ds:schemaRef ds:uri="http://purl.org/dc/terms/"/>
    <ds:schemaRef ds:uri="http://schemas.microsoft.com/office/2006/documentManagement/types"/>
    <ds:schemaRef ds:uri="1de91fb0-93d9-4f18-802b-ecaa1c298658"/>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99329A2-EADE-470B-9F24-2107E4B21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e2961b-15ae-46af-b8c0-23c05beab898"/>
    <ds:schemaRef ds:uri="1de91fb0-93d9-4f18-802b-ecaa1c298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06E442-54B9-4A1E-9C4E-B4169E3D0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3792</TotalTime>
  <Words>898</Words>
  <Application>Microsoft Office PowerPoint</Application>
  <PresentationFormat>画面に合わせる (4:3)</PresentationFormat>
  <Paragraphs>368</Paragraphs>
  <Slides>39</Slides>
  <Notes>36</Notes>
  <HiddenSlides>0</HiddenSlides>
  <MMClips>0</MMClips>
  <ScaleCrop>false</ScaleCrop>
  <HeadingPairs>
    <vt:vector size="6" baseType="variant">
      <vt:variant>
        <vt:lpstr>使用されているフォント</vt:lpstr>
      </vt:variant>
      <vt:variant>
        <vt:i4>24</vt:i4>
      </vt:variant>
      <vt:variant>
        <vt:lpstr>テーマ</vt:lpstr>
      </vt:variant>
      <vt:variant>
        <vt:i4>11</vt:i4>
      </vt:variant>
      <vt:variant>
        <vt:lpstr>スライド タイトル</vt:lpstr>
      </vt:variant>
      <vt:variant>
        <vt:i4>39</vt:i4>
      </vt:variant>
    </vt:vector>
  </HeadingPairs>
  <TitlesOfParts>
    <vt:vector size="74" baseType="lpstr">
      <vt:lpstr>HGPｺﾞｼｯｸE</vt:lpstr>
      <vt:lpstr>HGP創英角ｺﾞｼｯｸUB</vt:lpstr>
      <vt:lpstr>HGP創英角ﾎﾟｯﾌﾟ体</vt:lpstr>
      <vt:lpstr>HGｺﾞｼｯｸM</vt:lpstr>
      <vt:lpstr>HG創英角ﾎﾟｯﾌﾟ体</vt:lpstr>
      <vt:lpstr>ＭＳ Ｐゴシック</vt:lpstr>
      <vt:lpstr>游ゴシック</vt:lpstr>
      <vt:lpstr>游ゴシック Light</vt:lpstr>
      <vt:lpstr>Arial</vt:lpstr>
      <vt:lpstr>Bodoni MT Condensed</vt:lpstr>
      <vt:lpstr>Calibri</vt:lpstr>
      <vt:lpstr>Candara</vt:lpstr>
      <vt:lpstr>Century Gothic</vt:lpstr>
      <vt:lpstr>Constantia</vt:lpstr>
      <vt:lpstr>Courier New</vt:lpstr>
      <vt:lpstr>Franklin Gothic Book</vt:lpstr>
      <vt:lpstr>Garamond</vt:lpstr>
      <vt:lpstr>Georgia</vt:lpstr>
      <vt:lpstr>Palatino Linotype</vt:lpstr>
      <vt:lpstr>Symbol</vt:lpstr>
      <vt:lpstr>Trebuchet MS</vt:lpstr>
      <vt:lpstr>Wingdings</vt:lpstr>
      <vt:lpstr>Wingdings 2</vt:lpstr>
      <vt:lpstr>Wingdings 3</vt:lpstr>
      <vt:lpstr>Decatur</vt:lpstr>
      <vt:lpstr>ウェーブ</vt:lpstr>
      <vt:lpstr>エグゼクティブ</vt:lpstr>
      <vt:lpstr>スリップストリーム</vt:lpstr>
      <vt:lpstr>エレメント</vt:lpstr>
      <vt:lpstr>紅梅匂</vt:lpstr>
      <vt:lpstr>オーガニック</vt:lpstr>
      <vt:lpstr>Office テーマ</vt:lpstr>
      <vt:lpstr>クォータブル</vt:lpstr>
      <vt:lpstr>スライス</vt:lpstr>
      <vt:lpstr>1_スライス</vt:lpstr>
      <vt:lpstr>PowerPoint プレゼンテーション</vt:lpstr>
      <vt:lpstr>JRC学習①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現在　　　      の国</vt:lpstr>
      <vt:lpstr>日本の赤十字 のはじまり</vt:lpstr>
      <vt:lpstr>PowerPoint プレゼンテーション</vt:lpstr>
      <vt:lpstr>PowerPoint プレゼンテーション</vt:lpstr>
      <vt:lpstr>西南の役（九州）</vt:lpstr>
      <vt:lpstr>PowerPoint プレゼンテーション</vt:lpstr>
      <vt:lpstr>PowerPoint プレゼンテーション</vt:lpstr>
      <vt:lpstr>PowerPoint プレゼンテーション</vt:lpstr>
      <vt:lpstr>PowerPoint プレゼンテーション</vt:lpstr>
      <vt:lpstr>この目標は私のとった行動からできました。どの場面でしょう？</vt:lpstr>
      <vt:lpstr>PowerPoint プレゼンテーション</vt:lpstr>
      <vt:lpstr>JRCのマーク</vt:lpstr>
      <vt:lpstr>気づき　考え　実行する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気づいて自分から動く</vt:lpstr>
      <vt:lpstr>この人の名は？</vt:lpstr>
      <vt:lpstr>31歳の時に体験した戦争は？</vt:lpstr>
      <vt:lpstr>日本の赤十字社を作った人は？</vt:lpstr>
      <vt:lpstr>中学高校でもがんばりましょう！</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福原 章浩</dc:creator>
  <cp:lastModifiedBy>山本結子</cp:lastModifiedBy>
  <cp:revision>354</cp:revision>
  <dcterms:created xsi:type="dcterms:W3CDTF">2016-04-22T00:01:26Z</dcterms:created>
  <dcterms:modified xsi:type="dcterms:W3CDTF">2020-02-28T06:39:35Z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0x0101005DCB62615E8A894880FE44EA7FB074D5</vt:lpwstr>
  </property>
</Properties>
</file>