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1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9"/>
  </p:notesMasterIdLst>
  <p:sldIdLst>
    <p:sldId id="260" r:id="rId5"/>
    <p:sldId id="258" r:id="rId6"/>
    <p:sldId id="259" r:id="rId7"/>
    <p:sldId id="261" r:id="rId8"/>
    <p:sldId id="263" r:id="rId9"/>
    <p:sldId id="264" r:id="rId10"/>
    <p:sldId id="265" r:id="rId11"/>
    <p:sldId id="266" r:id="rId12"/>
    <p:sldId id="267" r:id="rId13"/>
    <p:sldId id="268" r:id="rId14"/>
    <p:sldId id="269" r:id="rId15"/>
    <p:sldId id="272" r:id="rId16"/>
    <p:sldId id="273" r:id="rId17"/>
    <p:sldId id="274" r:id="rId18"/>
  </p:sldIdLst>
  <p:sldSz cx="9144000" cy="6858000" type="screen4x3"/>
  <p:notesSz cx="7053263" cy="10180638"/>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78" autoAdjust="0"/>
    <p:restoredTop sz="46623" autoAdjust="0"/>
  </p:normalViewPr>
  <p:slideViewPr>
    <p:cSldViewPr>
      <p:cViewPr varScale="1">
        <p:scale>
          <a:sx n="53" d="100"/>
          <a:sy n="53" d="100"/>
        </p:scale>
        <p:origin x="324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51BCCD1-4472-44A8-8605-5BCB8342990D}"/>
              </a:ext>
            </a:extLst>
          </p:cNvPr>
          <p:cNvSpPr>
            <a:spLocks noGrp="1" noChangeArrowheads="1"/>
          </p:cNvSpPr>
          <p:nvPr>
            <p:ph type="hdr" sz="quarter"/>
          </p:nvPr>
        </p:nvSpPr>
        <p:spPr bwMode="auto">
          <a:xfrm>
            <a:off x="0" y="0"/>
            <a:ext cx="3057525"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15" tIns="47457" rIns="94915" bIns="47457" numCol="1" anchor="t" anchorCtr="0" compatLnSpc="1">
            <a:prstTxWarp prst="textNoShape">
              <a:avLst/>
            </a:prstTxWarp>
          </a:bodyPr>
          <a:lstStyle>
            <a:lvl1pPr eaLnBrk="1" hangingPunct="1">
              <a:defRPr sz="1200">
                <a:latin typeface="Arial" charset="0"/>
              </a:defRPr>
            </a:lvl1pPr>
          </a:lstStyle>
          <a:p>
            <a:pPr>
              <a:defRPr/>
            </a:pPr>
            <a:endParaRPr lang="en-US" altLang="ja-JP"/>
          </a:p>
        </p:txBody>
      </p:sp>
      <p:sp>
        <p:nvSpPr>
          <p:cNvPr id="17411" name="Rectangle 3">
            <a:extLst>
              <a:ext uri="{FF2B5EF4-FFF2-40B4-BE49-F238E27FC236}">
                <a16:creationId xmlns:a16="http://schemas.microsoft.com/office/drawing/2014/main" id="{EB5B86A6-009F-4E94-96B9-1668F4CD08EB}"/>
              </a:ext>
            </a:extLst>
          </p:cNvPr>
          <p:cNvSpPr>
            <a:spLocks noGrp="1" noChangeArrowheads="1"/>
          </p:cNvSpPr>
          <p:nvPr>
            <p:ph type="dt" idx="1"/>
          </p:nvPr>
        </p:nvSpPr>
        <p:spPr bwMode="auto">
          <a:xfrm>
            <a:off x="3994150" y="0"/>
            <a:ext cx="3057525"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15" tIns="47457" rIns="94915" bIns="47457" numCol="1" anchor="t" anchorCtr="0" compatLnSpc="1">
            <a:prstTxWarp prst="textNoShape">
              <a:avLst/>
            </a:prstTxWarp>
          </a:bodyPr>
          <a:lstStyle>
            <a:lvl1pPr algn="r" eaLnBrk="1" hangingPunct="1">
              <a:defRPr sz="1200">
                <a:latin typeface="Arial" charset="0"/>
              </a:defRPr>
            </a:lvl1pPr>
          </a:lstStyle>
          <a:p>
            <a:pPr>
              <a:defRPr/>
            </a:pPr>
            <a:endParaRPr lang="en-US" altLang="ja-JP"/>
          </a:p>
        </p:txBody>
      </p:sp>
      <p:sp>
        <p:nvSpPr>
          <p:cNvPr id="5124" name="Rectangle 4">
            <a:extLst>
              <a:ext uri="{FF2B5EF4-FFF2-40B4-BE49-F238E27FC236}">
                <a16:creationId xmlns:a16="http://schemas.microsoft.com/office/drawing/2014/main" id="{A25CEE12-045F-4349-990F-F618824D2367}"/>
              </a:ext>
            </a:extLst>
          </p:cNvPr>
          <p:cNvSpPr>
            <a:spLocks noRot="1" noChangeArrowheads="1" noTextEdit="1"/>
          </p:cNvSpPr>
          <p:nvPr>
            <p:ph type="sldImg" idx="2"/>
          </p:nvPr>
        </p:nvSpPr>
        <p:spPr bwMode="auto">
          <a:xfrm>
            <a:off x="982663" y="763588"/>
            <a:ext cx="5089525" cy="38179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a:extLst>
              <a:ext uri="{FF2B5EF4-FFF2-40B4-BE49-F238E27FC236}">
                <a16:creationId xmlns:a16="http://schemas.microsoft.com/office/drawing/2014/main" id="{1B5BA46F-134D-4799-A2D2-A87072688BCB}"/>
              </a:ext>
            </a:extLst>
          </p:cNvPr>
          <p:cNvSpPr>
            <a:spLocks noGrp="1" noChangeArrowheads="1"/>
          </p:cNvSpPr>
          <p:nvPr>
            <p:ph type="body" sz="quarter" idx="3"/>
          </p:nvPr>
        </p:nvSpPr>
        <p:spPr bwMode="auto">
          <a:xfrm>
            <a:off x="704850" y="4835525"/>
            <a:ext cx="5643563"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15" tIns="47457" rIns="94915" bIns="4745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7414" name="Rectangle 6">
            <a:extLst>
              <a:ext uri="{FF2B5EF4-FFF2-40B4-BE49-F238E27FC236}">
                <a16:creationId xmlns:a16="http://schemas.microsoft.com/office/drawing/2014/main" id="{000A187E-21EB-4EA6-86FD-B0A5761019C9}"/>
              </a:ext>
            </a:extLst>
          </p:cNvPr>
          <p:cNvSpPr>
            <a:spLocks noGrp="1" noChangeArrowheads="1"/>
          </p:cNvSpPr>
          <p:nvPr>
            <p:ph type="ftr" sz="quarter" idx="4"/>
          </p:nvPr>
        </p:nvSpPr>
        <p:spPr bwMode="auto">
          <a:xfrm>
            <a:off x="0" y="9669463"/>
            <a:ext cx="3057525"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15" tIns="47457" rIns="94915" bIns="47457" numCol="1" anchor="b" anchorCtr="0" compatLnSpc="1">
            <a:prstTxWarp prst="textNoShape">
              <a:avLst/>
            </a:prstTxWarp>
          </a:bodyPr>
          <a:lstStyle>
            <a:lvl1pPr eaLnBrk="1" hangingPunct="1">
              <a:defRPr sz="1200">
                <a:latin typeface="Arial" charset="0"/>
              </a:defRPr>
            </a:lvl1pPr>
          </a:lstStyle>
          <a:p>
            <a:pPr>
              <a:defRPr/>
            </a:pPr>
            <a:endParaRPr lang="en-US" altLang="ja-JP"/>
          </a:p>
        </p:txBody>
      </p:sp>
      <p:sp>
        <p:nvSpPr>
          <p:cNvPr id="17415" name="Rectangle 7">
            <a:extLst>
              <a:ext uri="{FF2B5EF4-FFF2-40B4-BE49-F238E27FC236}">
                <a16:creationId xmlns:a16="http://schemas.microsoft.com/office/drawing/2014/main" id="{0F5EBDAC-831E-4147-8518-473BA09793B1}"/>
              </a:ext>
            </a:extLst>
          </p:cNvPr>
          <p:cNvSpPr>
            <a:spLocks noGrp="1" noChangeArrowheads="1"/>
          </p:cNvSpPr>
          <p:nvPr>
            <p:ph type="sldNum" sz="quarter" idx="5"/>
          </p:nvPr>
        </p:nvSpPr>
        <p:spPr bwMode="auto">
          <a:xfrm>
            <a:off x="3994150" y="9669463"/>
            <a:ext cx="3057525"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15" tIns="47457" rIns="94915" bIns="47457" numCol="1" anchor="b" anchorCtr="0" compatLnSpc="1">
            <a:prstTxWarp prst="textNoShape">
              <a:avLst/>
            </a:prstTxWarp>
          </a:bodyPr>
          <a:lstStyle>
            <a:lvl1pPr algn="r" eaLnBrk="1" hangingPunct="1">
              <a:defRPr sz="1200"/>
            </a:lvl1pPr>
          </a:lstStyle>
          <a:p>
            <a:pPr>
              <a:defRPr/>
            </a:pPr>
            <a:fld id="{2E47A023-7E10-495B-8CF7-571C0618D95E}"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5CC4092D-E8D3-466E-8A25-CC99200832B5}"/>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9938" indent="-2952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5863" indent="-2365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60525" indent="-2365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5188" indent="-2365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923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495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067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639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D4C684FD-1E02-441C-8CA6-B06B4DFA4B5F}" type="slidenum">
              <a:rPr lang="en-US" altLang="ja-JP" smtClean="0">
                <a:ea typeface="ＭＳ Ｐゴシック" panose="020B0600070205080204" pitchFamily="50" charset="-128"/>
              </a:rPr>
              <a:pPr>
                <a:spcBef>
                  <a:spcPct val="0"/>
                </a:spcBef>
              </a:pPr>
              <a:t>1</a:t>
            </a:fld>
            <a:endParaRPr lang="en-US" altLang="ja-JP">
              <a:ea typeface="ＭＳ Ｐゴシック" panose="020B0600070205080204" pitchFamily="50" charset="-128"/>
            </a:endParaRPr>
          </a:p>
        </p:txBody>
      </p:sp>
      <p:sp>
        <p:nvSpPr>
          <p:cNvPr id="7171" name="Rectangle 2">
            <a:extLst>
              <a:ext uri="{FF2B5EF4-FFF2-40B4-BE49-F238E27FC236}">
                <a16:creationId xmlns:a16="http://schemas.microsoft.com/office/drawing/2014/main" id="{3BA0FCD2-E150-40B6-AB84-15D64A442DF4}"/>
              </a:ext>
            </a:extLst>
          </p:cNvPr>
          <p:cNvSpPr>
            <a:spLocks noRot="1" noChangeArrowheads="1" noTextEdit="1"/>
          </p:cNvSpPr>
          <p:nvPr>
            <p:ph type="sldImg"/>
          </p:nvPr>
        </p:nvSpPr>
        <p:spPr>
          <a:ln/>
        </p:spPr>
      </p:sp>
      <p:sp>
        <p:nvSpPr>
          <p:cNvPr id="7172" name="Rectangle 3">
            <a:extLst>
              <a:ext uri="{FF2B5EF4-FFF2-40B4-BE49-F238E27FC236}">
                <a16:creationId xmlns:a16="http://schemas.microsoft.com/office/drawing/2014/main" id="{E4F859AC-3A3D-4CD2-A927-0C0CE2D2C979}"/>
              </a:ext>
            </a:extLst>
          </p:cNvPr>
          <p:cNvSpPr>
            <a:spLocks noGrp="1" noChangeArrowheads="1"/>
          </p:cNvSpPr>
          <p:nvPr>
            <p:ph type="body" idx="1"/>
          </p:nvPr>
        </p:nvSpPr>
        <p:spPr>
          <a:noFill/>
        </p:spPr>
        <p:txBody>
          <a:bodyPr/>
          <a:lstStyle/>
          <a:p>
            <a:r>
              <a:rPr lang="ja-JP" altLang="en-US" b="1">
                <a:latin typeface="Arial" panose="020B0604020202020204" pitchFamily="34" charset="0"/>
              </a:rPr>
              <a:t>みなさんこんにちは。わたしの名前は、佐野常民</a:t>
            </a:r>
            <a:r>
              <a:rPr lang="en-US" altLang="ja-JP" b="1">
                <a:latin typeface="Arial" panose="020B0604020202020204" pitchFamily="34" charset="0"/>
              </a:rPr>
              <a:t>(</a:t>
            </a:r>
            <a:r>
              <a:rPr lang="ja-JP" altLang="en-US" b="1">
                <a:latin typeface="Arial" panose="020B0604020202020204" pitchFamily="34" charset="0"/>
              </a:rPr>
              <a:t>さのつねたみ</a:t>
            </a:r>
            <a:r>
              <a:rPr lang="en-US" altLang="ja-JP" b="1">
                <a:latin typeface="Arial" panose="020B0604020202020204" pitchFamily="34" charset="0"/>
              </a:rPr>
              <a:t>) </a:t>
            </a:r>
            <a:r>
              <a:rPr lang="ja-JP" altLang="en-US" b="1">
                <a:latin typeface="Arial" panose="020B0604020202020204" pitchFamily="34" charset="0"/>
              </a:rPr>
              <a:t>といいます。</a:t>
            </a:r>
            <a:endParaRPr lang="en-US" altLang="ja-JP" b="1">
              <a:latin typeface="Arial" panose="020B0604020202020204" pitchFamily="34" charset="0"/>
            </a:endParaRPr>
          </a:p>
          <a:p>
            <a:endParaRPr lang="en-US" altLang="ja-JP" b="1">
              <a:latin typeface="Arial" panose="020B0604020202020204" pitchFamily="34" charset="0"/>
            </a:endParaRPr>
          </a:p>
          <a:p>
            <a:endParaRPr lang="ja-JP" altLang="en-US" b="1">
              <a:latin typeface="Arial" panose="020B0604020202020204" pitchFamily="34" charset="0"/>
            </a:endParaRPr>
          </a:p>
          <a:p>
            <a:r>
              <a:rPr lang="ja-JP" altLang="en-US" b="1">
                <a:latin typeface="Arial" panose="020B0604020202020204" pitchFamily="34" charset="0"/>
              </a:rPr>
              <a:t>知っている人はいますか？</a:t>
            </a:r>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 </a:t>
            </a:r>
          </a:p>
          <a:p>
            <a:r>
              <a:rPr lang="ja-JP" altLang="en-US" b="1">
                <a:latin typeface="Arial" panose="020B0604020202020204" pitchFamily="34" charset="0"/>
              </a:rPr>
              <a:t>江戸時代のおわりのころに生まれ、日本の将来のことを考え、</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新しい日本をつくろうと一生懸命努力し、日本の赤十字をつくりました。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ja-JP" altLang="en-US" b="1">
              <a:latin typeface="Arial" panose="020B0604020202020204" pitchFamily="34" charset="0"/>
            </a:endParaRPr>
          </a:p>
          <a:p>
            <a:r>
              <a:rPr lang="ja-JP" altLang="en-US" b="1">
                <a:latin typeface="Arial" panose="020B0604020202020204" pitchFamily="34" charset="0"/>
              </a:rPr>
              <a:t>ぜひ、わたしの一生を紙芝居で見てください。</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52D51F6B-F342-4D80-889C-1225EA1B7133}"/>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9938" indent="-2952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5863" indent="-2365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60525" indent="-2365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5188" indent="-2365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923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495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067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639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3075818-9B7D-4185-BE31-1F966A270527}" type="slidenum">
              <a:rPr lang="en-US" altLang="ja-JP" smtClean="0">
                <a:ea typeface="ＭＳ Ｐゴシック" panose="020B0600070205080204" pitchFamily="50" charset="-128"/>
              </a:rPr>
              <a:pPr>
                <a:spcBef>
                  <a:spcPct val="0"/>
                </a:spcBef>
              </a:pPr>
              <a:t>10</a:t>
            </a:fld>
            <a:endParaRPr lang="en-US" altLang="ja-JP">
              <a:ea typeface="ＭＳ Ｐゴシック" panose="020B0600070205080204" pitchFamily="50" charset="-128"/>
            </a:endParaRPr>
          </a:p>
        </p:txBody>
      </p:sp>
      <p:sp>
        <p:nvSpPr>
          <p:cNvPr id="25603" name="Rectangle 2">
            <a:extLst>
              <a:ext uri="{FF2B5EF4-FFF2-40B4-BE49-F238E27FC236}">
                <a16:creationId xmlns:a16="http://schemas.microsoft.com/office/drawing/2014/main" id="{83696EEC-5FFD-4C4F-BCCF-2EC45EC4F059}"/>
              </a:ext>
            </a:extLst>
          </p:cNvPr>
          <p:cNvSpPr>
            <a:spLocks noRot="1" noChangeArrowheads="1" noTextEdit="1"/>
          </p:cNvSpPr>
          <p:nvPr>
            <p:ph type="sldImg"/>
          </p:nvPr>
        </p:nvSpPr>
        <p:spPr>
          <a:ln/>
        </p:spPr>
      </p:sp>
      <p:sp>
        <p:nvSpPr>
          <p:cNvPr id="25604" name="Rectangle 3">
            <a:extLst>
              <a:ext uri="{FF2B5EF4-FFF2-40B4-BE49-F238E27FC236}">
                <a16:creationId xmlns:a16="http://schemas.microsoft.com/office/drawing/2014/main" id="{3A20C0CC-43F4-4B3C-B3BE-7FCD38A9F494}"/>
              </a:ext>
            </a:extLst>
          </p:cNvPr>
          <p:cNvSpPr>
            <a:spLocks noGrp="1" noChangeArrowheads="1"/>
          </p:cNvSpPr>
          <p:nvPr>
            <p:ph type="body" idx="1"/>
          </p:nvPr>
        </p:nvSpPr>
        <p:spPr>
          <a:noFill/>
        </p:spPr>
        <p:txBody>
          <a:bodyPr/>
          <a:lstStyle/>
          <a:p>
            <a:r>
              <a:rPr lang="ja-JP" altLang="en-US" b="1">
                <a:latin typeface="Arial" panose="020B0604020202020204" pitchFamily="34" charset="0"/>
              </a:rPr>
              <a:t>博愛社の許可をもらったわたしたちは、さっそく軍の病院やふるさとの佐賀の人たちと協力して、</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ケガ人の救護にあたりました。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やはり「敵の兵隊を助けるのか」と反対する人もいましたが、この活動が日本の赤十字の最初の活動となりました。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ja-JP" altLang="en-US" b="1">
              <a:latin typeface="Arial" panose="020B0604020202020204" pitchFamily="34" charset="0"/>
            </a:endParaRPr>
          </a:p>
          <a:p>
            <a:r>
              <a:rPr lang="ja-JP" altLang="en-US" b="1">
                <a:latin typeface="Arial" panose="020B0604020202020204" pitchFamily="34" charset="0"/>
              </a:rPr>
              <a:t>このことをきっかけに、全国の人たちが応援してくれるようになり、赤十字の考え方はしだいに全国に広がっていきました。</a:t>
            </a:r>
          </a:p>
          <a:p>
            <a:endParaRPr lang="ja-JP" altLang="ja-JP" b="1">
              <a:latin typeface="Arial" panose="020B0604020202020204" pitchFamily="34" charset="0"/>
            </a:endParaRPr>
          </a:p>
          <a:p>
            <a:endParaRPr lang="ja-JP" altLang="ja-JP">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4DE26001-99A5-4BB9-B5ED-49D61E529EA0}"/>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9938" indent="-2952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5863" indent="-2365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60525" indent="-2365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5188" indent="-2365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923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495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067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639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3B7B4478-0FF4-43B3-9FD0-B78D0549F5A1}" type="slidenum">
              <a:rPr lang="en-US" altLang="ja-JP" smtClean="0">
                <a:ea typeface="ＭＳ Ｐゴシック" panose="020B0600070205080204" pitchFamily="50" charset="-128"/>
              </a:rPr>
              <a:pPr>
                <a:spcBef>
                  <a:spcPct val="0"/>
                </a:spcBef>
              </a:pPr>
              <a:t>11</a:t>
            </a:fld>
            <a:endParaRPr lang="en-US" altLang="ja-JP">
              <a:ea typeface="ＭＳ Ｐゴシック" panose="020B0600070205080204" pitchFamily="50" charset="-128"/>
            </a:endParaRPr>
          </a:p>
        </p:txBody>
      </p:sp>
      <p:sp>
        <p:nvSpPr>
          <p:cNvPr id="27651" name="Rectangle 2">
            <a:extLst>
              <a:ext uri="{FF2B5EF4-FFF2-40B4-BE49-F238E27FC236}">
                <a16:creationId xmlns:a16="http://schemas.microsoft.com/office/drawing/2014/main" id="{84039FF0-E62E-427B-A7F8-B1B5F431F78A}"/>
              </a:ext>
            </a:extLst>
          </p:cNvPr>
          <p:cNvSpPr>
            <a:spLocks noRot="1" noChangeArrowheads="1" noTextEdit="1"/>
          </p:cNvSpPr>
          <p:nvPr>
            <p:ph type="sldImg"/>
          </p:nvPr>
        </p:nvSpPr>
        <p:spPr>
          <a:ln/>
        </p:spPr>
      </p:sp>
      <p:sp>
        <p:nvSpPr>
          <p:cNvPr id="27652" name="Rectangle 3">
            <a:extLst>
              <a:ext uri="{FF2B5EF4-FFF2-40B4-BE49-F238E27FC236}">
                <a16:creationId xmlns:a16="http://schemas.microsoft.com/office/drawing/2014/main" id="{CBE7B29C-2349-40E5-97F4-03041C80D5BD}"/>
              </a:ext>
            </a:extLst>
          </p:cNvPr>
          <p:cNvSpPr>
            <a:spLocks noGrp="1" noChangeArrowheads="1"/>
          </p:cNvSpPr>
          <p:nvPr>
            <p:ph type="body" idx="1"/>
          </p:nvPr>
        </p:nvSpPr>
        <p:spPr>
          <a:noFill/>
        </p:spPr>
        <p:txBody>
          <a:bodyPr/>
          <a:lstStyle/>
          <a:p>
            <a:r>
              <a:rPr lang="ja-JP" altLang="en-US" b="1">
                <a:latin typeface="Arial" panose="020B0604020202020204" pitchFamily="34" charset="0"/>
              </a:rPr>
              <a:t>そのころヨーロッパでは、すでに国と国が赤十字条約という約束をもとに、</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協力し合いながら活動していました。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わたしは、「どうすれば日本もこの条約に加わって、世界の仲間入りができるのか」</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といろいろな人たちに応援をもとめました。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ja-JP" altLang="en-US" b="1">
              <a:latin typeface="Arial" panose="020B0604020202020204" pitchFamily="34" charset="0"/>
            </a:endParaRPr>
          </a:p>
          <a:p>
            <a:r>
              <a:rPr lang="ja-JP" altLang="en-US" b="1">
                <a:latin typeface="Arial" panose="020B0604020202020204" pitchFamily="34" charset="0"/>
              </a:rPr>
              <a:t>そして、</a:t>
            </a:r>
            <a:r>
              <a:rPr lang="en-US" altLang="ja-JP" b="1">
                <a:latin typeface="Arial" panose="020B0604020202020204" pitchFamily="34" charset="0"/>
              </a:rPr>
              <a:t>1886</a:t>
            </a:r>
            <a:r>
              <a:rPr lang="ja-JP" altLang="en-US" b="1">
                <a:latin typeface="Arial" panose="020B0604020202020204" pitchFamily="34" charset="0"/>
              </a:rPr>
              <a:t>年、日本が加わることが認められ、翌年「博愛社」から</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「日本赤十字社」と名前をかえ、初代社長になりました。</a:t>
            </a:r>
          </a:p>
          <a:p>
            <a:endParaRPr lang="ja-JP"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F6B6B3D7-BB77-48DB-9E67-0020AD6532FA}"/>
              </a:ext>
            </a:extLst>
          </p:cNvPr>
          <p:cNvSpPr>
            <a:spLocks noGrp="1" noRot="1" noChangeAspect="1" noChangeArrowheads="1" noTextEdit="1"/>
          </p:cNvSpPr>
          <p:nvPr>
            <p:ph type="sldImg"/>
          </p:nvPr>
        </p:nvSpPr>
        <p:spPr>
          <a:ln/>
        </p:spPr>
      </p:sp>
      <p:sp>
        <p:nvSpPr>
          <p:cNvPr id="29699" name="ノート プレースホルダー 2">
            <a:extLst>
              <a:ext uri="{FF2B5EF4-FFF2-40B4-BE49-F238E27FC236}">
                <a16:creationId xmlns:a16="http://schemas.microsoft.com/office/drawing/2014/main" id="{494D2F51-99AE-47B2-A78E-6F1B1D7E4FAC}"/>
              </a:ext>
            </a:extLst>
          </p:cNvPr>
          <p:cNvSpPr>
            <a:spLocks noGrp="1" noChangeArrowheads="1"/>
          </p:cNvSpPr>
          <p:nvPr>
            <p:ph type="body" idx="1"/>
          </p:nvPr>
        </p:nvSpPr>
        <p:spPr>
          <a:noFill/>
        </p:spPr>
        <p:txBody>
          <a:bodyPr/>
          <a:lstStyle/>
          <a:p>
            <a:r>
              <a:rPr lang="ja-JP" altLang="en-US" b="1">
                <a:latin typeface="Arial" panose="020B0604020202020204" pitchFamily="34" charset="0"/>
              </a:rPr>
              <a:t>日本赤十字社の社長となったわたしは、全国に赤十字の支部や病院をつくって病人やケガ人の治療をしたり、</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看護師さんの学校をつくったり、病院船をつくったりしました。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ja-JP" altLang="en-US" b="1">
              <a:latin typeface="Arial" panose="020B0604020202020204" pitchFamily="34" charset="0"/>
            </a:endParaRPr>
          </a:p>
          <a:p>
            <a:r>
              <a:rPr lang="ja-JP" altLang="en-US" b="1">
                <a:latin typeface="Arial" panose="020B0604020202020204" pitchFamily="34" charset="0"/>
              </a:rPr>
              <a:t>また、地震や火山の噴火、津波などが発生した時の災害救護活動や国際活動など、</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人を救うため、いろいろな仕事に一生懸命取り組みました。</a:t>
            </a:r>
          </a:p>
          <a:p>
            <a:endParaRPr lang="ja-JP" altLang="en-US">
              <a:latin typeface="Arial" panose="020B0604020202020204" pitchFamily="34" charset="0"/>
            </a:endParaRPr>
          </a:p>
        </p:txBody>
      </p:sp>
      <p:sp>
        <p:nvSpPr>
          <p:cNvPr id="29700" name="スライド番号プレースホルダー 3">
            <a:extLst>
              <a:ext uri="{FF2B5EF4-FFF2-40B4-BE49-F238E27FC236}">
                <a16:creationId xmlns:a16="http://schemas.microsoft.com/office/drawing/2014/main" id="{CCB1287A-0B25-4006-B8E9-FEB722D960E6}"/>
              </a:ext>
            </a:extLst>
          </p:cNvPr>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9D4C7CA-0D68-42B0-A562-13FA43D211FA}" type="slidenum">
              <a:rPr lang="en-US" altLang="ja-JP" smtClean="0"/>
              <a:pPr/>
              <a:t>12</a:t>
            </a:fld>
            <a:endParaRPr lang="en-US"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a:extLst>
              <a:ext uri="{FF2B5EF4-FFF2-40B4-BE49-F238E27FC236}">
                <a16:creationId xmlns:a16="http://schemas.microsoft.com/office/drawing/2014/main" id="{0AD8C9DE-6CEA-48B8-8F35-D0EA2E29D138}"/>
              </a:ext>
            </a:extLst>
          </p:cNvPr>
          <p:cNvSpPr>
            <a:spLocks noGrp="1" noRot="1" noChangeAspect="1" noChangeArrowheads="1" noTextEdit="1"/>
          </p:cNvSpPr>
          <p:nvPr>
            <p:ph type="sldImg"/>
          </p:nvPr>
        </p:nvSpPr>
        <p:spPr>
          <a:ln/>
        </p:spPr>
      </p:sp>
      <p:sp>
        <p:nvSpPr>
          <p:cNvPr id="31747" name="ノート プレースホルダー 2">
            <a:extLst>
              <a:ext uri="{FF2B5EF4-FFF2-40B4-BE49-F238E27FC236}">
                <a16:creationId xmlns:a16="http://schemas.microsoft.com/office/drawing/2014/main" id="{C5DCC787-23CA-4E90-AEF8-F485E5E6F928}"/>
              </a:ext>
            </a:extLst>
          </p:cNvPr>
          <p:cNvSpPr>
            <a:spLocks noGrp="1" noChangeArrowheads="1"/>
          </p:cNvSpPr>
          <p:nvPr>
            <p:ph type="body" idx="1"/>
          </p:nvPr>
        </p:nvSpPr>
        <p:spPr>
          <a:noFill/>
        </p:spPr>
        <p:txBody>
          <a:bodyPr/>
          <a:lstStyle/>
          <a:p>
            <a:r>
              <a:rPr lang="ja-JP" altLang="en-US" b="1">
                <a:latin typeface="Arial" panose="020B0604020202020204" pitchFamily="34" charset="0"/>
              </a:rPr>
              <a:t>赤十字活動のほかにも、灯台をつくったり、また、美術館や博物館をつくったりもしました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晩年は熱海に別荘をつくり、静岡県に住みましたが、</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１９０２ 年、静岡県の沼津市静浦にあった静養所で８０年の人生に幕を閉じました。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ja-JP" altLang="en-US" b="1">
              <a:latin typeface="Arial" panose="020B0604020202020204" pitchFamily="34" charset="0"/>
            </a:endParaRPr>
          </a:p>
          <a:p>
            <a:r>
              <a:rPr lang="ja-JP" altLang="en-US" b="1">
                <a:latin typeface="Arial" panose="020B0604020202020204" pitchFamily="34" charset="0"/>
              </a:rPr>
              <a:t>新しい日本をつくるため、一生懸命に考え、行動した佐野常民。</a:t>
            </a:r>
            <a:endParaRPr lang="en-US" altLang="ja-JP" b="1">
              <a:latin typeface="Arial" panose="020B0604020202020204" pitchFamily="34" charset="0"/>
            </a:endParaRPr>
          </a:p>
          <a:p>
            <a:endParaRPr lang="en-US" altLang="ja-JP" b="1">
              <a:latin typeface="Arial" panose="020B0604020202020204" pitchFamily="34" charset="0"/>
            </a:endParaRPr>
          </a:p>
          <a:p>
            <a:endParaRPr lang="ja-JP" altLang="en-US" b="1">
              <a:latin typeface="Arial" panose="020B0604020202020204" pitchFamily="34" charset="0"/>
            </a:endParaRPr>
          </a:p>
          <a:p>
            <a:r>
              <a:rPr lang="ja-JP" altLang="en-US" b="1">
                <a:latin typeface="Arial" panose="020B0604020202020204" pitchFamily="34" charset="0"/>
              </a:rPr>
              <a:t>いつも国を愛し、人を愛する気持ちを忘れませんでした。</a:t>
            </a:r>
          </a:p>
          <a:p>
            <a:endParaRPr lang="ja-JP" altLang="en-US">
              <a:latin typeface="Arial" panose="020B0604020202020204" pitchFamily="34" charset="0"/>
            </a:endParaRPr>
          </a:p>
        </p:txBody>
      </p:sp>
      <p:sp>
        <p:nvSpPr>
          <p:cNvPr id="31748" name="スライド番号プレースホルダー 3">
            <a:extLst>
              <a:ext uri="{FF2B5EF4-FFF2-40B4-BE49-F238E27FC236}">
                <a16:creationId xmlns:a16="http://schemas.microsoft.com/office/drawing/2014/main" id="{B33F5547-7265-4427-97F9-AD5AE82933D1}"/>
              </a:ext>
            </a:extLst>
          </p:cNvPr>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4BD044A9-6385-4C1C-88DD-60227E10D5AD}" type="slidenum">
              <a:rPr lang="en-US" altLang="ja-JP" smtClean="0"/>
              <a:pPr/>
              <a:t>13</a:t>
            </a:fld>
            <a:endParaRPr lang="en-US"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a:extLst>
              <a:ext uri="{FF2B5EF4-FFF2-40B4-BE49-F238E27FC236}">
                <a16:creationId xmlns:a16="http://schemas.microsoft.com/office/drawing/2014/main" id="{7BF3F593-B314-4236-88E7-23BCB3E322F9}"/>
              </a:ext>
            </a:extLst>
          </p:cNvPr>
          <p:cNvSpPr>
            <a:spLocks noGrp="1" noRot="1" noChangeAspect="1" noChangeArrowheads="1" noTextEdit="1"/>
          </p:cNvSpPr>
          <p:nvPr>
            <p:ph type="sldImg"/>
          </p:nvPr>
        </p:nvSpPr>
        <p:spPr>
          <a:ln/>
        </p:spPr>
      </p:sp>
      <p:sp>
        <p:nvSpPr>
          <p:cNvPr id="33795" name="ノート プレースホルダー 2">
            <a:extLst>
              <a:ext uri="{FF2B5EF4-FFF2-40B4-BE49-F238E27FC236}">
                <a16:creationId xmlns:a16="http://schemas.microsoft.com/office/drawing/2014/main" id="{CC68AB35-B81D-42C7-99B0-A318105C3AFA}"/>
              </a:ext>
            </a:extLst>
          </p:cNvPr>
          <p:cNvSpPr>
            <a:spLocks noGrp="1" noChangeArrowheads="1"/>
          </p:cNvSpPr>
          <p:nvPr>
            <p:ph type="body" idx="1"/>
          </p:nvPr>
        </p:nvSpPr>
        <p:spPr>
          <a:noFill/>
        </p:spPr>
        <p:txBody>
          <a:bodyPr/>
          <a:lstStyle/>
          <a:p>
            <a:r>
              <a:rPr lang="ja-JP" altLang="en-US" b="1">
                <a:latin typeface="Arial" panose="020B0604020202020204" pitchFamily="34" charset="0"/>
              </a:rPr>
              <a:t>アンリー・デュナンによってヨーロッパに誕生した赤十字の考え方は、</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日本赤十字社の活動を通して、日本全国に広がりました。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現在では世界の１９２の国と地域（２０２０年現在）に赤十字社がつくられ、</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世界中の子どもたちが学校で青少年赤十字の活動に参加し、世界とつながるまでになりました。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ja-JP" altLang="en-US" b="1">
              <a:latin typeface="Arial" panose="020B0604020202020204" pitchFamily="34" charset="0"/>
            </a:endParaRPr>
          </a:p>
          <a:p>
            <a:r>
              <a:rPr lang="ja-JP" altLang="en-US" b="1">
                <a:latin typeface="Arial" panose="020B0604020202020204" pitchFamily="34" charset="0"/>
              </a:rPr>
              <a:t>皆さんも日本だけでなく、世界の人々と「気づき、考え、実行する」の目当てを大切に、さらに活動をがんばってください！　　</a:t>
            </a:r>
          </a:p>
          <a:p>
            <a:endParaRPr lang="ja-JP" altLang="en-US">
              <a:latin typeface="Arial" panose="020B0604020202020204" pitchFamily="34" charset="0"/>
            </a:endParaRPr>
          </a:p>
        </p:txBody>
      </p:sp>
      <p:sp>
        <p:nvSpPr>
          <p:cNvPr id="33796" name="スライド番号プレースホルダー 3">
            <a:extLst>
              <a:ext uri="{FF2B5EF4-FFF2-40B4-BE49-F238E27FC236}">
                <a16:creationId xmlns:a16="http://schemas.microsoft.com/office/drawing/2014/main" id="{5DE9B88C-3B64-45C5-AE53-F315D750662D}"/>
              </a:ext>
            </a:extLst>
          </p:cNvPr>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28FE167-F3E2-4AA5-A433-6A88C683D070}" type="slidenum">
              <a:rPr lang="en-US" altLang="ja-JP" smtClean="0"/>
              <a:pPr/>
              <a:t>14</a:t>
            </a:fld>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03971ECA-171B-4306-BC32-3656FA0A6CDC}"/>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9938" indent="-2952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5863" indent="-2365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60525" indent="-2365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5188" indent="-2365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923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495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067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639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D2CCB4A5-1678-40E1-ACCA-5A0E38C2BED0}" type="slidenum">
              <a:rPr lang="en-US" altLang="ja-JP" smtClean="0">
                <a:ea typeface="ＭＳ Ｐゴシック" panose="020B0600070205080204" pitchFamily="50" charset="-128"/>
              </a:rPr>
              <a:pPr>
                <a:spcBef>
                  <a:spcPct val="0"/>
                </a:spcBef>
              </a:pPr>
              <a:t>2</a:t>
            </a:fld>
            <a:endParaRPr lang="en-US" altLang="ja-JP">
              <a:ea typeface="ＭＳ Ｐゴシック" panose="020B0600070205080204" pitchFamily="50" charset="-128"/>
            </a:endParaRPr>
          </a:p>
        </p:txBody>
      </p:sp>
      <p:sp>
        <p:nvSpPr>
          <p:cNvPr id="9219" name="Rectangle 2">
            <a:extLst>
              <a:ext uri="{FF2B5EF4-FFF2-40B4-BE49-F238E27FC236}">
                <a16:creationId xmlns:a16="http://schemas.microsoft.com/office/drawing/2014/main" id="{9FABDD9A-A59F-4948-8995-D7D0E8312582}"/>
              </a:ext>
            </a:extLst>
          </p:cNvPr>
          <p:cNvSpPr>
            <a:spLocks noRot="1" noChangeArrowheads="1" noTextEdit="1"/>
          </p:cNvSpPr>
          <p:nvPr>
            <p:ph type="sldImg"/>
          </p:nvPr>
        </p:nvSpPr>
        <p:spPr>
          <a:ln/>
        </p:spPr>
      </p:sp>
      <p:sp>
        <p:nvSpPr>
          <p:cNvPr id="9220" name="Rectangle 3">
            <a:extLst>
              <a:ext uri="{FF2B5EF4-FFF2-40B4-BE49-F238E27FC236}">
                <a16:creationId xmlns:a16="http://schemas.microsoft.com/office/drawing/2014/main" id="{AB7BB0C8-DD5B-4C8B-86F1-E7A100A78EC0}"/>
              </a:ext>
            </a:extLst>
          </p:cNvPr>
          <p:cNvSpPr>
            <a:spLocks noGrp="1" noChangeArrowheads="1"/>
          </p:cNvSpPr>
          <p:nvPr>
            <p:ph type="body" idx="1"/>
          </p:nvPr>
        </p:nvSpPr>
        <p:spPr>
          <a:noFill/>
        </p:spPr>
        <p:txBody>
          <a:bodyPr/>
          <a:lstStyle/>
          <a:p>
            <a:r>
              <a:rPr lang="ja-JP" altLang="en-US" b="1">
                <a:latin typeface="Arial" panose="020B0604020202020204" pitchFamily="34" charset="0"/>
              </a:rPr>
              <a:t>わたしは、今から２００年くらい前 、九州にあった佐賀藩</a:t>
            </a:r>
            <a:r>
              <a:rPr lang="en-US" altLang="ja-JP" b="1">
                <a:latin typeface="Arial" panose="020B0604020202020204" pitchFamily="34" charset="0"/>
              </a:rPr>
              <a:t>(</a:t>
            </a:r>
            <a:r>
              <a:rPr lang="ja-JP" altLang="en-US" b="1">
                <a:latin typeface="Arial" panose="020B0604020202020204" pitchFamily="34" charset="0"/>
              </a:rPr>
              <a:t>さがはん</a:t>
            </a:r>
            <a:r>
              <a:rPr lang="en-US" altLang="ja-JP" b="1">
                <a:latin typeface="Arial" panose="020B0604020202020204" pitchFamily="34" charset="0"/>
              </a:rPr>
              <a:t>)</a:t>
            </a:r>
            <a:r>
              <a:rPr lang="ja-JP" altLang="en-US" b="1">
                <a:latin typeface="Arial" panose="020B0604020202020204" pitchFamily="34" charset="0"/>
              </a:rPr>
              <a:t>（現在の佐賀県）のお役人で、</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下村 </a:t>
            </a:r>
            <a:r>
              <a:rPr lang="en-US" altLang="ja-JP" b="1">
                <a:latin typeface="Arial" panose="020B0604020202020204" pitchFamily="34" charset="0"/>
              </a:rPr>
              <a:t>(</a:t>
            </a:r>
            <a:r>
              <a:rPr lang="ja-JP" altLang="en-US" b="1">
                <a:latin typeface="Arial" panose="020B0604020202020204" pitchFamily="34" charset="0"/>
              </a:rPr>
              <a:t>しもむら</a:t>
            </a:r>
            <a:r>
              <a:rPr lang="en-US" altLang="ja-JP" b="1">
                <a:latin typeface="Arial" panose="020B0604020202020204" pitchFamily="34" charset="0"/>
              </a:rPr>
              <a:t>) </a:t>
            </a:r>
            <a:r>
              <a:rPr lang="ja-JP" altLang="en-US" b="1">
                <a:latin typeface="Arial" panose="020B0604020202020204" pitchFamily="34" charset="0"/>
              </a:rPr>
              <a:t>充贇 （みつよし）というお侍さんの５番目の子どもとして生まれました。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小さいころは 近くの川で 魚や虫をとり、元気に遊びながら育ちました。</a:t>
            </a:r>
            <a:endParaRPr lang="ja-JP" altLang="ja-JP">
              <a:latin typeface="Arial" panose="020B0604020202020204" pitchFamily="34" charset="0"/>
            </a:endParaRPr>
          </a:p>
          <a:p>
            <a:endParaRPr lang="ja-JP" altLang="ja-JP">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22A2B0F9-7CF6-4088-8DCA-BDD2B16F6D90}"/>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9938" indent="-2952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5863" indent="-2365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60525" indent="-2365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5188" indent="-2365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923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495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067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639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553B401-6DDC-4071-A10D-260736CDA282}" type="slidenum">
              <a:rPr lang="en-US" altLang="ja-JP" smtClean="0">
                <a:ea typeface="ＭＳ Ｐゴシック" panose="020B0600070205080204" pitchFamily="50" charset="-128"/>
              </a:rPr>
              <a:pPr>
                <a:spcBef>
                  <a:spcPct val="0"/>
                </a:spcBef>
              </a:pPr>
              <a:t>3</a:t>
            </a:fld>
            <a:endParaRPr lang="en-US" altLang="ja-JP">
              <a:ea typeface="ＭＳ Ｐゴシック" panose="020B0600070205080204" pitchFamily="50" charset="-128"/>
            </a:endParaRPr>
          </a:p>
        </p:txBody>
      </p:sp>
      <p:sp>
        <p:nvSpPr>
          <p:cNvPr id="11267" name="Rectangle 2">
            <a:extLst>
              <a:ext uri="{FF2B5EF4-FFF2-40B4-BE49-F238E27FC236}">
                <a16:creationId xmlns:a16="http://schemas.microsoft.com/office/drawing/2014/main" id="{AA403C91-770A-4D49-8AF3-060795C8092C}"/>
              </a:ext>
            </a:extLst>
          </p:cNvPr>
          <p:cNvSpPr>
            <a:spLocks noRot="1" noChangeArrowheads="1" noTextEdit="1"/>
          </p:cNvSpPr>
          <p:nvPr>
            <p:ph type="sldImg"/>
          </p:nvPr>
        </p:nvSpPr>
        <p:spPr>
          <a:ln/>
        </p:spPr>
      </p:sp>
      <p:sp>
        <p:nvSpPr>
          <p:cNvPr id="11268" name="Rectangle 3">
            <a:extLst>
              <a:ext uri="{FF2B5EF4-FFF2-40B4-BE49-F238E27FC236}">
                <a16:creationId xmlns:a16="http://schemas.microsoft.com/office/drawing/2014/main" id="{3FB1528A-77AD-49C7-BF68-83750FB5EC65}"/>
              </a:ext>
            </a:extLst>
          </p:cNvPr>
          <p:cNvSpPr>
            <a:spLocks noGrp="1" noChangeArrowheads="1"/>
          </p:cNvSpPr>
          <p:nvPr>
            <p:ph type="body" idx="1"/>
          </p:nvPr>
        </p:nvSpPr>
        <p:spPr>
          <a:noFill/>
        </p:spPr>
        <p:txBody>
          <a:bodyPr/>
          <a:lstStyle/>
          <a:p>
            <a:r>
              <a:rPr lang="ja-JP" altLang="en-US" b="1">
                <a:latin typeface="Arial" panose="020B0604020202020204" pitchFamily="34" charset="0"/>
              </a:rPr>
              <a:t>９歳の時、佐賀藩のお殿様たちのお医者さんをしている</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佐野常徴</a:t>
            </a:r>
            <a:r>
              <a:rPr lang="en-US" altLang="ja-JP" b="1">
                <a:latin typeface="Arial" panose="020B0604020202020204" pitchFamily="34" charset="0"/>
              </a:rPr>
              <a:t>(</a:t>
            </a:r>
            <a:r>
              <a:rPr lang="ja-JP" altLang="en-US" b="1">
                <a:latin typeface="Arial" panose="020B0604020202020204" pitchFamily="34" charset="0"/>
              </a:rPr>
              <a:t>さの　つねみ</a:t>
            </a:r>
            <a:r>
              <a:rPr lang="en-US" altLang="ja-JP" b="1">
                <a:latin typeface="Arial" panose="020B0604020202020204" pitchFamily="34" charset="0"/>
              </a:rPr>
              <a:t>) </a:t>
            </a:r>
            <a:r>
              <a:rPr lang="ja-JP" altLang="en-US" b="1">
                <a:latin typeface="Arial" panose="020B0604020202020204" pitchFamily="34" charset="0"/>
              </a:rPr>
              <a:t>という人の子どもとして育てられることになりました。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ja-JP" altLang="en-US" b="1">
              <a:latin typeface="Arial" panose="020B0604020202020204" pitchFamily="34" charset="0"/>
            </a:endParaRPr>
          </a:p>
          <a:p>
            <a:r>
              <a:rPr lang="ja-JP" altLang="en-US" b="1">
                <a:latin typeface="Arial" panose="020B0604020202020204" pitchFamily="34" charset="0"/>
              </a:rPr>
              <a:t>１５歳の時、お父さんと一緒に江戸へ行くと、江戸の学校の先生から</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「これからは今の日本にない進んだ文化や技術を外国から学ぶことが大切だ。」</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といろいろなことを教えてもらいました。</a:t>
            </a:r>
          </a:p>
          <a:p>
            <a:endParaRPr lang="ja-JP" altLang="ja-JP">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76E9CFE8-3752-457D-B32E-D53DCE8615FC}"/>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9938" indent="-2952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5863" indent="-2365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60525" indent="-2365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5188" indent="-2365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923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495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067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639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CDDA2C73-C931-4DAE-AA3C-16E0140BB42E}" type="slidenum">
              <a:rPr lang="en-US" altLang="ja-JP" smtClean="0">
                <a:ea typeface="ＭＳ Ｐゴシック" panose="020B0600070205080204" pitchFamily="50" charset="-128"/>
              </a:rPr>
              <a:pPr>
                <a:spcBef>
                  <a:spcPct val="0"/>
                </a:spcBef>
              </a:pPr>
              <a:t>4</a:t>
            </a:fld>
            <a:endParaRPr lang="en-US" altLang="ja-JP">
              <a:ea typeface="ＭＳ Ｐゴシック" panose="020B0600070205080204" pitchFamily="50" charset="-128"/>
            </a:endParaRPr>
          </a:p>
        </p:txBody>
      </p:sp>
      <p:sp>
        <p:nvSpPr>
          <p:cNvPr id="13315" name="Rectangle 2">
            <a:extLst>
              <a:ext uri="{FF2B5EF4-FFF2-40B4-BE49-F238E27FC236}">
                <a16:creationId xmlns:a16="http://schemas.microsoft.com/office/drawing/2014/main" id="{7806A26B-FEE9-400B-9F0E-27895F8C73FF}"/>
              </a:ext>
            </a:extLst>
          </p:cNvPr>
          <p:cNvSpPr>
            <a:spLocks noRot="1" noChangeArrowheads="1" noTextEdit="1"/>
          </p:cNvSpPr>
          <p:nvPr>
            <p:ph type="sldImg"/>
          </p:nvPr>
        </p:nvSpPr>
        <p:spPr>
          <a:ln/>
        </p:spPr>
      </p:sp>
      <p:sp>
        <p:nvSpPr>
          <p:cNvPr id="13316" name="Rectangle 3">
            <a:extLst>
              <a:ext uri="{FF2B5EF4-FFF2-40B4-BE49-F238E27FC236}">
                <a16:creationId xmlns:a16="http://schemas.microsoft.com/office/drawing/2014/main" id="{6FF90F92-BBA6-42E3-A842-1A627A1AE298}"/>
              </a:ext>
            </a:extLst>
          </p:cNvPr>
          <p:cNvSpPr>
            <a:spLocks noGrp="1" noChangeArrowheads="1"/>
          </p:cNvSpPr>
          <p:nvPr>
            <p:ph type="body" idx="1"/>
          </p:nvPr>
        </p:nvSpPr>
        <p:spPr>
          <a:noFill/>
        </p:spPr>
        <p:txBody>
          <a:bodyPr/>
          <a:lstStyle/>
          <a:p>
            <a:r>
              <a:rPr lang="ja-JP" altLang="en-US" b="1">
                <a:latin typeface="Arial" panose="020B0604020202020204" pitchFamily="34" charset="0"/>
              </a:rPr>
              <a:t>１８歳のとき佐賀にもどり、江戸の先生から教わったことをもとに、</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お医者さんになるためにさらに勉強し、１９歳でお医者さんになることができました。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ja-JP" altLang="en-US" b="1">
              <a:latin typeface="Arial" panose="020B0604020202020204" pitchFamily="34" charset="0"/>
            </a:endParaRPr>
          </a:p>
          <a:p>
            <a:r>
              <a:rPr lang="ja-JP" altLang="en-US" b="1">
                <a:latin typeface="Arial" panose="020B0604020202020204" pitchFamily="34" charset="0"/>
              </a:rPr>
              <a:t>２４歳になったとき、佐賀藩のお殿様に呼ばれ</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「日本には外国のことにくわしい先生がたくさんおられる。その先生の所へ行って勉強してきなさい。」</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と言われました。</a:t>
            </a:r>
          </a:p>
          <a:p>
            <a:endParaRPr lang="ja-JP" altLang="en-US" b="1">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1B0217B0-9E5C-4BAC-BBF8-09911862DB95}"/>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9938" indent="-2952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5863" indent="-2365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60525" indent="-2365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5188" indent="-2365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923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495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067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639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2B4A476-B4B1-4E8D-8EEA-BD5D8E7E1B43}" type="slidenum">
              <a:rPr lang="en-US" altLang="ja-JP" smtClean="0">
                <a:ea typeface="ＭＳ Ｐゴシック" panose="020B0600070205080204" pitchFamily="50" charset="-128"/>
              </a:rPr>
              <a:pPr>
                <a:spcBef>
                  <a:spcPct val="0"/>
                </a:spcBef>
              </a:pPr>
              <a:t>5</a:t>
            </a:fld>
            <a:endParaRPr lang="en-US" altLang="ja-JP">
              <a:ea typeface="ＭＳ Ｐゴシック" panose="020B0600070205080204" pitchFamily="50" charset="-128"/>
            </a:endParaRPr>
          </a:p>
        </p:txBody>
      </p:sp>
      <p:sp>
        <p:nvSpPr>
          <p:cNvPr id="15363" name="Rectangle 2">
            <a:extLst>
              <a:ext uri="{FF2B5EF4-FFF2-40B4-BE49-F238E27FC236}">
                <a16:creationId xmlns:a16="http://schemas.microsoft.com/office/drawing/2014/main" id="{E19AFF50-5F81-49C3-9A63-011B36B3ACCF}"/>
              </a:ext>
            </a:extLst>
          </p:cNvPr>
          <p:cNvSpPr>
            <a:spLocks noRot="1" noChangeArrowheads="1" noTextEdit="1"/>
          </p:cNvSpPr>
          <p:nvPr>
            <p:ph type="sldImg"/>
          </p:nvPr>
        </p:nvSpPr>
        <p:spPr>
          <a:ln/>
        </p:spPr>
      </p:sp>
      <p:sp>
        <p:nvSpPr>
          <p:cNvPr id="15364" name="Rectangle 3">
            <a:extLst>
              <a:ext uri="{FF2B5EF4-FFF2-40B4-BE49-F238E27FC236}">
                <a16:creationId xmlns:a16="http://schemas.microsoft.com/office/drawing/2014/main" id="{F80FD2C3-C5E8-44B6-8595-285BC200D3E6}"/>
              </a:ext>
            </a:extLst>
          </p:cNvPr>
          <p:cNvSpPr>
            <a:spLocks noGrp="1" noChangeArrowheads="1"/>
          </p:cNvSpPr>
          <p:nvPr>
            <p:ph type="body" idx="1"/>
          </p:nvPr>
        </p:nvSpPr>
        <p:spPr>
          <a:noFill/>
        </p:spPr>
        <p:txBody>
          <a:bodyPr/>
          <a:lstStyle/>
          <a:p>
            <a:r>
              <a:rPr lang="ja-JP" altLang="en-US" b="1">
                <a:latin typeface="Arial" panose="020B0604020202020204" pitchFamily="34" charset="0"/>
              </a:rPr>
              <a:t>わたしは江戸や京都などで、「蘭学（らんがく）」という外国のことを学ぶ勉強にはげみ、</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３０歳になった時、ふたたび佐賀藩にもどりました。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そして、研究所の所長として京都で出会った</a:t>
            </a:r>
            <a:r>
              <a:rPr lang="en-US" altLang="ja-JP" b="1">
                <a:latin typeface="Arial" panose="020B0604020202020204" pitchFamily="34" charset="0"/>
              </a:rPr>
              <a:t>4</a:t>
            </a:r>
            <a:r>
              <a:rPr lang="ja-JP" altLang="en-US" b="1">
                <a:latin typeface="Arial" panose="020B0604020202020204" pitchFamily="34" charset="0"/>
              </a:rPr>
              <a:t>人の仲間とともに、世界の進んだ技術の研究をはじめました。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ja-JP" altLang="en-US" b="1">
              <a:latin typeface="Arial" panose="020B0604020202020204" pitchFamily="34" charset="0"/>
            </a:endParaRPr>
          </a:p>
          <a:p>
            <a:r>
              <a:rPr lang="ja-JP" altLang="en-US" b="1">
                <a:latin typeface="Arial" panose="020B0604020202020204" pitchFamily="34" charset="0"/>
              </a:rPr>
              <a:t>みんなで知恵を出し合って、蒸気機関車の模型をはじめ、日本で最初の蒸気船、</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最新型の大砲など色々なものをつくり出し、幕府にも認められました。</a:t>
            </a:r>
            <a:endParaRPr lang="ja-JP" altLang="ja-JP" b="1">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F9D6CFB0-03C4-4D40-AD96-E3F2AB9E526E}"/>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9938" indent="-2952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5863" indent="-2365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60525" indent="-2365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5188" indent="-2365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923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495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067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639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37501EB-04EA-4199-934A-94DE8D84B98E}" type="slidenum">
              <a:rPr lang="en-US" altLang="ja-JP" smtClean="0">
                <a:ea typeface="ＭＳ Ｐゴシック" panose="020B0600070205080204" pitchFamily="50" charset="-128"/>
              </a:rPr>
              <a:pPr>
                <a:spcBef>
                  <a:spcPct val="0"/>
                </a:spcBef>
              </a:pPr>
              <a:t>6</a:t>
            </a:fld>
            <a:endParaRPr lang="en-US" altLang="ja-JP">
              <a:ea typeface="ＭＳ Ｐゴシック" panose="020B0600070205080204" pitchFamily="50" charset="-128"/>
            </a:endParaRPr>
          </a:p>
        </p:txBody>
      </p:sp>
      <p:sp>
        <p:nvSpPr>
          <p:cNvPr id="17411" name="Rectangle 2">
            <a:extLst>
              <a:ext uri="{FF2B5EF4-FFF2-40B4-BE49-F238E27FC236}">
                <a16:creationId xmlns:a16="http://schemas.microsoft.com/office/drawing/2014/main" id="{25035A9B-68D7-4C36-9F36-01F502109EE0}"/>
              </a:ext>
            </a:extLst>
          </p:cNvPr>
          <p:cNvSpPr>
            <a:spLocks noRot="1" noChangeArrowheads="1" noTextEdit="1"/>
          </p:cNvSpPr>
          <p:nvPr>
            <p:ph type="sldImg"/>
          </p:nvPr>
        </p:nvSpPr>
        <p:spPr>
          <a:ln/>
        </p:spPr>
      </p:sp>
      <p:sp>
        <p:nvSpPr>
          <p:cNvPr id="17412" name="Rectangle 3">
            <a:extLst>
              <a:ext uri="{FF2B5EF4-FFF2-40B4-BE49-F238E27FC236}">
                <a16:creationId xmlns:a16="http://schemas.microsoft.com/office/drawing/2014/main" id="{894C4BFD-6491-4236-B652-EAF6501A1B34}"/>
              </a:ext>
            </a:extLst>
          </p:cNvPr>
          <p:cNvSpPr>
            <a:spLocks noGrp="1" noChangeArrowheads="1"/>
          </p:cNvSpPr>
          <p:nvPr>
            <p:ph type="body" idx="1"/>
          </p:nvPr>
        </p:nvSpPr>
        <p:spPr>
          <a:noFill/>
        </p:spPr>
        <p:txBody>
          <a:bodyPr/>
          <a:lstStyle/>
          <a:p>
            <a:r>
              <a:rPr lang="ja-JP" altLang="en-US" b="1">
                <a:latin typeface="Arial" panose="020B0604020202020204" pitchFamily="34" charset="0"/>
              </a:rPr>
              <a:t>４４ 歳になったとき、わたしはフランスのパリで行われる万国博覧会に佐賀藩の代表として参加しました。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そして、ここで赤十字のことを知り、強く心を打たれました。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「戦争で傷ついた人は、敵味方の区別なく助ける」という赤十字の精神に、</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「素晴らしい。日本にもこの心を広めたい！」と思いました。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日本にもどると、政府の役人となり、ヨーロッパで学んだたくさんの技術や知識をどんどんとりいれていきました。</a:t>
            </a:r>
            <a:endParaRPr lang="ja-JP" altLang="ja-JP" b="1">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C4F294F0-4D59-415F-BE34-235530FD0C34}"/>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9938" indent="-2952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5863" indent="-2365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60525" indent="-2365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5188" indent="-2365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923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495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067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639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C9841CA-0132-453E-BCDF-262A04BFC2AF}" type="slidenum">
              <a:rPr lang="en-US" altLang="ja-JP" smtClean="0">
                <a:ea typeface="ＭＳ Ｐゴシック" panose="020B0600070205080204" pitchFamily="50" charset="-128"/>
              </a:rPr>
              <a:pPr>
                <a:spcBef>
                  <a:spcPct val="0"/>
                </a:spcBef>
              </a:pPr>
              <a:t>7</a:t>
            </a:fld>
            <a:endParaRPr lang="en-US" altLang="ja-JP">
              <a:ea typeface="ＭＳ Ｐゴシック" panose="020B0600070205080204" pitchFamily="50" charset="-128"/>
            </a:endParaRPr>
          </a:p>
        </p:txBody>
      </p:sp>
      <p:sp>
        <p:nvSpPr>
          <p:cNvPr id="19459" name="Rectangle 2">
            <a:extLst>
              <a:ext uri="{FF2B5EF4-FFF2-40B4-BE49-F238E27FC236}">
                <a16:creationId xmlns:a16="http://schemas.microsoft.com/office/drawing/2014/main" id="{A96D0817-C015-48A3-B337-FB3955020035}"/>
              </a:ext>
            </a:extLst>
          </p:cNvPr>
          <p:cNvSpPr>
            <a:spLocks noRot="1" noChangeArrowheads="1" noTextEdit="1"/>
          </p:cNvSpPr>
          <p:nvPr>
            <p:ph type="sldImg"/>
          </p:nvPr>
        </p:nvSpPr>
        <p:spPr>
          <a:ln/>
        </p:spPr>
      </p:sp>
      <p:sp>
        <p:nvSpPr>
          <p:cNvPr id="19460" name="Rectangle 3">
            <a:extLst>
              <a:ext uri="{FF2B5EF4-FFF2-40B4-BE49-F238E27FC236}">
                <a16:creationId xmlns:a16="http://schemas.microsoft.com/office/drawing/2014/main" id="{15FBEB3D-37AB-473A-8B5E-C255F196AD4C}"/>
              </a:ext>
            </a:extLst>
          </p:cNvPr>
          <p:cNvSpPr>
            <a:spLocks noGrp="1" noChangeArrowheads="1"/>
          </p:cNvSpPr>
          <p:nvPr>
            <p:ph type="body" idx="1"/>
          </p:nvPr>
        </p:nvSpPr>
        <p:spPr>
          <a:noFill/>
        </p:spPr>
        <p:txBody>
          <a:bodyPr/>
          <a:lstStyle/>
          <a:p>
            <a:r>
              <a:rPr lang="en-US" altLang="ja-JP" b="1">
                <a:latin typeface="Arial" panose="020B0604020202020204" pitchFamily="34" charset="0"/>
              </a:rPr>
              <a:t>1867</a:t>
            </a:r>
            <a:r>
              <a:rPr lang="ja-JP" altLang="en-US" b="1">
                <a:latin typeface="Arial" panose="020B0604020202020204" pitchFamily="34" charset="0"/>
              </a:rPr>
              <a:t>年に江戸幕府が終わり、明治政府による新しい政治が始まると、</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それに反対する人たちが各地で反乱をおこし、とうとう政府の役人だった西郷隆盛までが</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九州で西南戦争を始めました。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この戦争でたくさんの人が死んだり、ケガをしたりしたため、わたしは赤十字の考え方とやり方で</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何とか助けられないかと考えました。そして、同じ考えを持つ大給恒</a:t>
            </a:r>
            <a:r>
              <a:rPr lang="en-US" altLang="ja-JP" b="1">
                <a:latin typeface="Arial" panose="020B0604020202020204" pitchFamily="34" charset="0"/>
              </a:rPr>
              <a:t>(</a:t>
            </a:r>
            <a:r>
              <a:rPr lang="ja-JP" altLang="en-US" b="1">
                <a:latin typeface="Arial" panose="020B0604020202020204" pitchFamily="34" charset="0"/>
              </a:rPr>
              <a:t>おぎゅうゆずる</a:t>
            </a:r>
            <a:r>
              <a:rPr lang="en-US" altLang="ja-JP" b="1">
                <a:latin typeface="Arial" panose="020B0604020202020204" pitchFamily="34" charset="0"/>
              </a:rPr>
              <a:t>)</a:t>
            </a:r>
            <a:r>
              <a:rPr lang="ja-JP" altLang="en-US" b="1">
                <a:latin typeface="Arial" panose="020B0604020202020204" pitchFamily="34" charset="0"/>
              </a:rPr>
              <a:t>とともに</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「博愛社（はくあいしゃ）」という組織をつくろうと話し合いました。</a:t>
            </a:r>
            <a:endParaRPr lang="ja-JP" altLang="ja-JP">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3BAE6981-9039-4BDE-9DDA-F535AD56CAF9}"/>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9938" indent="-2952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5863" indent="-2365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60525" indent="-2365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5188" indent="-2365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923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495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067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639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91C9C7A6-9AA0-4721-A974-E87CC514A8B0}" type="slidenum">
              <a:rPr lang="en-US" altLang="ja-JP" smtClean="0">
                <a:ea typeface="ＭＳ Ｐゴシック" panose="020B0600070205080204" pitchFamily="50" charset="-128"/>
              </a:rPr>
              <a:pPr>
                <a:spcBef>
                  <a:spcPct val="0"/>
                </a:spcBef>
              </a:pPr>
              <a:t>8</a:t>
            </a:fld>
            <a:endParaRPr lang="en-US" altLang="ja-JP">
              <a:ea typeface="ＭＳ Ｐゴシック" panose="020B0600070205080204" pitchFamily="50" charset="-128"/>
            </a:endParaRPr>
          </a:p>
        </p:txBody>
      </p:sp>
      <p:sp>
        <p:nvSpPr>
          <p:cNvPr id="21507" name="Rectangle 2">
            <a:extLst>
              <a:ext uri="{FF2B5EF4-FFF2-40B4-BE49-F238E27FC236}">
                <a16:creationId xmlns:a16="http://schemas.microsoft.com/office/drawing/2014/main" id="{A244182F-9B7C-424E-AB09-BA526B0F2CDD}"/>
              </a:ext>
            </a:extLst>
          </p:cNvPr>
          <p:cNvSpPr>
            <a:spLocks noRot="1" noChangeArrowheads="1" noTextEdit="1"/>
          </p:cNvSpPr>
          <p:nvPr>
            <p:ph type="sldImg"/>
          </p:nvPr>
        </p:nvSpPr>
        <p:spPr>
          <a:ln/>
        </p:spPr>
      </p:sp>
      <p:sp>
        <p:nvSpPr>
          <p:cNvPr id="21508" name="Rectangle 3">
            <a:extLst>
              <a:ext uri="{FF2B5EF4-FFF2-40B4-BE49-F238E27FC236}">
                <a16:creationId xmlns:a16="http://schemas.microsoft.com/office/drawing/2014/main" id="{8AD035CB-6197-41FA-B410-8FF9FB15787C}"/>
              </a:ext>
            </a:extLst>
          </p:cNvPr>
          <p:cNvSpPr>
            <a:spLocks noGrp="1" noChangeArrowheads="1"/>
          </p:cNvSpPr>
          <p:nvPr>
            <p:ph type="body" idx="1"/>
          </p:nvPr>
        </p:nvSpPr>
        <p:spPr>
          <a:noFill/>
        </p:spPr>
        <p:txBody>
          <a:bodyPr/>
          <a:lstStyle/>
          <a:p>
            <a:r>
              <a:rPr lang="ja-JP" altLang="en-US" b="1">
                <a:latin typeface="Arial" panose="020B0604020202020204" pitchFamily="34" charset="0"/>
              </a:rPr>
              <a:t>わたしたちは、「博愛社」をつくることを政府にお願いしましたが、</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「敵味方の区別なく救う」ということが理解されず、なかなか許してもらえませんでした。</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その間にも多くの人が傷つき死んでいくことに心を痛めたわたしたちは、</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とうとう戦争が行われている九州の熊本へ乗りこんでいきました。</a:t>
            </a:r>
          </a:p>
          <a:p>
            <a:pPr eaLnBrk="1" hangingPunct="1"/>
            <a:endParaRPr lang="ja-JP"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75D935B-C2F6-4865-9BAD-F71EF98095AB}"/>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9938" indent="-2952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5863" indent="-2365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60525" indent="-2365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5188" indent="-2365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923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495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067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63988" indent="-2365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A45C43D-0170-43D0-ADE7-2E9AFE4D5461}" type="slidenum">
              <a:rPr lang="en-US" altLang="ja-JP" smtClean="0">
                <a:ea typeface="ＭＳ Ｐゴシック" panose="020B0600070205080204" pitchFamily="50" charset="-128"/>
              </a:rPr>
              <a:pPr>
                <a:spcBef>
                  <a:spcPct val="0"/>
                </a:spcBef>
              </a:pPr>
              <a:t>9</a:t>
            </a:fld>
            <a:endParaRPr lang="en-US" altLang="ja-JP">
              <a:ea typeface="ＭＳ Ｐゴシック" panose="020B0600070205080204" pitchFamily="50" charset="-128"/>
            </a:endParaRPr>
          </a:p>
        </p:txBody>
      </p:sp>
      <p:sp>
        <p:nvSpPr>
          <p:cNvPr id="23555" name="Rectangle 2">
            <a:extLst>
              <a:ext uri="{FF2B5EF4-FFF2-40B4-BE49-F238E27FC236}">
                <a16:creationId xmlns:a16="http://schemas.microsoft.com/office/drawing/2014/main" id="{2F9B4461-109B-4227-942F-D7748E7BA50E}"/>
              </a:ext>
            </a:extLst>
          </p:cNvPr>
          <p:cNvSpPr>
            <a:spLocks noRot="1" noChangeArrowheads="1" noTextEdit="1"/>
          </p:cNvSpPr>
          <p:nvPr>
            <p:ph type="sldImg"/>
          </p:nvPr>
        </p:nvSpPr>
        <p:spPr>
          <a:ln/>
        </p:spPr>
      </p:sp>
      <p:sp>
        <p:nvSpPr>
          <p:cNvPr id="23556" name="Rectangle 3">
            <a:extLst>
              <a:ext uri="{FF2B5EF4-FFF2-40B4-BE49-F238E27FC236}">
                <a16:creationId xmlns:a16="http://schemas.microsoft.com/office/drawing/2014/main" id="{A75CFD99-5DA1-4B08-8E04-F42F7AB34F09}"/>
              </a:ext>
            </a:extLst>
          </p:cNvPr>
          <p:cNvSpPr>
            <a:spLocks noGrp="1" noChangeArrowheads="1"/>
          </p:cNvSpPr>
          <p:nvPr>
            <p:ph type="body" idx="1"/>
          </p:nvPr>
        </p:nvSpPr>
        <p:spPr>
          <a:noFill/>
        </p:spPr>
        <p:txBody>
          <a:bodyPr/>
          <a:lstStyle/>
          <a:p>
            <a:r>
              <a:rPr lang="ja-JP" altLang="en-US" b="1">
                <a:latin typeface="Arial" panose="020B0604020202020204" pitchFamily="34" charset="0"/>
              </a:rPr>
              <a:t>そこで、政府軍の総指揮官である有栖川宮熾仁親王</a:t>
            </a:r>
            <a:r>
              <a:rPr lang="en-US" altLang="ja-JP" b="1">
                <a:latin typeface="Arial" panose="020B0604020202020204" pitchFamily="34" charset="0"/>
              </a:rPr>
              <a:t>(</a:t>
            </a:r>
            <a:r>
              <a:rPr lang="ja-JP" altLang="en-US" b="1">
                <a:latin typeface="Arial" panose="020B0604020202020204" pitchFamily="34" charset="0"/>
              </a:rPr>
              <a:t>ありすがわのみやたるひとしんのう</a:t>
            </a:r>
            <a:r>
              <a:rPr lang="en-US" altLang="ja-JP" b="1">
                <a:latin typeface="Arial" panose="020B0604020202020204" pitchFamily="34" charset="0"/>
              </a:rPr>
              <a:t>)</a:t>
            </a:r>
            <a:r>
              <a:rPr lang="ja-JP" altLang="en-US" b="1">
                <a:latin typeface="Arial" panose="020B0604020202020204" pitchFamily="34" charset="0"/>
              </a:rPr>
              <a:t>をたずねることにしました。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わたしたちは総指揮官に会わせていただき、</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傷ついた者は敵味方の区別なく救う「博愛社</a:t>
            </a:r>
            <a:r>
              <a:rPr lang="en-US" altLang="ja-JP" b="1">
                <a:latin typeface="Arial" panose="020B0604020202020204" pitchFamily="34" charset="0"/>
              </a:rPr>
              <a:t>(</a:t>
            </a:r>
            <a:r>
              <a:rPr lang="ja-JP" altLang="en-US" b="1">
                <a:latin typeface="Arial" panose="020B0604020202020204" pitchFamily="34" charset="0"/>
              </a:rPr>
              <a:t>はくあいしゃ</a:t>
            </a:r>
            <a:r>
              <a:rPr lang="en-US" altLang="ja-JP" b="1">
                <a:latin typeface="Arial" panose="020B0604020202020204" pitchFamily="34" charset="0"/>
              </a:rPr>
              <a:t>)</a:t>
            </a:r>
            <a:r>
              <a:rPr lang="ja-JP" altLang="en-US" b="1">
                <a:latin typeface="Arial" panose="020B0604020202020204" pitchFamily="34" charset="0"/>
              </a:rPr>
              <a:t>」をつくりたいとお願いしました。</a:t>
            </a:r>
            <a:endParaRPr lang="en-US" altLang="ja-JP" b="1">
              <a:latin typeface="Arial" panose="020B0604020202020204" pitchFamily="34" charset="0"/>
            </a:endParaRPr>
          </a:p>
          <a:p>
            <a:endParaRPr lang="en-US" altLang="ja-JP" b="1">
              <a:latin typeface="Arial" panose="020B0604020202020204" pitchFamily="34" charset="0"/>
            </a:endParaRPr>
          </a:p>
          <a:p>
            <a:endParaRPr lang="ja-JP" altLang="en-US" b="1">
              <a:latin typeface="Arial" panose="020B0604020202020204" pitchFamily="34" charset="0"/>
            </a:endParaRPr>
          </a:p>
          <a:p>
            <a:r>
              <a:rPr lang="ja-JP" altLang="en-US" b="1">
                <a:latin typeface="Arial" panose="020B0604020202020204" pitchFamily="34" charset="0"/>
              </a:rPr>
              <a:t>すると、熾仁親王</a:t>
            </a:r>
            <a:r>
              <a:rPr lang="en-US" altLang="ja-JP" b="1">
                <a:latin typeface="Arial" panose="020B0604020202020204" pitchFamily="34" charset="0"/>
              </a:rPr>
              <a:t>(</a:t>
            </a:r>
            <a:r>
              <a:rPr lang="ja-JP" altLang="en-US" b="1">
                <a:latin typeface="Arial" panose="020B0604020202020204" pitchFamily="34" charset="0"/>
              </a:rPr>
              <a:t>たるひとしんのう</a:t>
            </a:r>
            <a:r>
              <a:rPr lang="en-US" altLang="ja-JP" b="1">
                <a:latin typeface="Arial" panose="020B0604020202020204" pitchFamily="34" charset="0"/>
              </a:rPr>
              <a:t>)</a:t>
            </a:r>
            <a:r>
              <a:rPr lang="ja-JP" altLang="en-US" b="1">
                <a:latin typeface="Arial" panose="020B0604020202020204" pitchFamily="34" charset="0"/>
              </a:rPr>
              <a:t>は、赤十字の考え方や常民の熱意にうたれ、</a:t>
            </a:r>
            <a:endParaRPr lang="en-US" altLang="ja-JP" b="1">
              <a:latin typeface="Arial" panose="020B0604020202020204" pitchFamily="34" charset="0"/>
            </a:endParaRPr>
          </a:p>
          <a:p>
            <a:endParaRPr lang="en-US" altLang="ja-JP" b="1">
              <a:latin typeface="Arial" panose="020B0604020202020204" pitchFamily="34" charset="0"/>
            </a:endParaRPr>
          </a:p>
          <a:p>
            <a:endParaRPr lang="en-US" altLang="ja-JP" b="1">
              <a:latin typeface="Arial" panose="020B0604020202020204" pitchFamily="34" charset="0"/>
            </a:endParaRPr>
          </a:p>
          <a:p>
            <a:r>
              <a:rPr lang="ja-JP" altLang="en-US" b="1">
                <a:latin typeface="Arial" panose="020B0604020202020204" pitchFamily="34" charset="0"/>
              </a:rPr>
              <a:t>すぐにつくることをゆるしてくれました。</a:t>
            </a:r>
          </a:p>
          <a:p>
            <a:endParaRPr lang="ja-JP" altLang="ja-JP">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45783AC9-15D8-4C78-B379-DFC48CA48068}"/>
              </a:ext>
            </a:extLst>
          </p:cNvPr>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11">
            <a:extLst>
              <a:ext uri="{FF2B5EF4-FFF2-40B4-BE49-F238E27FC236}">
                <a16:creationId xmlns:a16="http://schemas.microsoft.com/office/drawing/2014/main" id="{F2D3FA86-05C4-4D98-8C5C-6A769DC7823C}"/>
              </a:ext>
            </a:extLst>
          </p:cNvPr>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ectangle 12">
            <a:extLst>
              <a:ext uri="{FF2B5EF4-FFF2-40B4-BE49-F238E27FC236}">
                <a16:creationId xmlns:a16="http://schemas.microsoft.com/office/drawing/2014/main" id="{8BE11AFB-6566-4C7A-B9C6-5B833D28F0AC}"/>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Oval 13">
            <a:extLst>
              <a:ext uri="{FF2B5EF4-FFF2-40B4-BE49-F238E27FC236}">
                <a16:creationId xmlns:a16="http://schemas.microsoft.com/office/drawing/2014/main" id="{DABAF2D4-F5C2-433C-97E4-CE291CD3BCBC}"/>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ja-JP" altLang="en-US"/>
              <a:t>マスター タイトルの書式設定</a:t>
            </a:r>
            <a:endParaRPr lang="en-US" dirty="0"/>
          </a:p>
        </p:txBody>
      </p:sp>
      <p:sp>
        <p:nvSpPr>
          <p:cNvPr id="8" name="Date Placeholder 3">
            <a:extLst>
              <a:ext uri="{FF2B5EF4-FFF2-40B4-BE49-F238E27FC236}">
                <a16:creationId xmlns:a16="http://schemas.microsoft.com/office/drawing/2014/main" id="{6B60951A-17E0-4A2E-BBBE-664A906535C0}"/>
              </a:ext>
            </a:extLst>
          </p:cNvPr>
          <p:cNvSpPr>
            <a:spLocks noGrp="1"/>
          </p:cNvSpPr>
          <p:nvPr>
            <p:ph type="dt" sz="half" idx="10"/>
          </p:nvPr>
        </p:nvSpPr>
        <p:spPr/>
        <p:txBody>
          <a:bodyPr/>
          <a:lstStyle>
            <a:lvl1pPr>
              <a:defRPr/>
            </a:lvl1pPr>
          </a:lstStyle>
          <a:p>
            <a:pPr>
              <a:defRPr/>
            </a:pPr>
            <a:endParaRPr lang="en-US" altLang="ja-JP"/>
          </a:p>
        </p:txBody>
      </p:sp>
      <p:sp>
        <p:nvSpPr>
          <p:cNvPr id="9" name="Footer Placeholder 4">
            <a:extLst>
              <a:ext uri="{FF2B5EF4-FFF2-40B4-BE49-F238E27FC236}">
                <a16:creationId xmlns:a16="http://schemas.microsoft.com/office/drawing/2014/main" id="{988EA3D3-BEDC-4C94-8A14-980E927E8BE8}"/>
              </a:ext>
            </a:extLst>
          </p:cNvPr>
          <p:cNvSpPr>
            <a:spLocks noGrp="1"/>
          </p:cNvSpPr>
          <p:nvPr>
            <p:ph type="ftr" sz="quarter" idx="11"/>
          </p:nvPr>
        </p:nvSpPr>
        <p:spPr/>
        <p:txBody>
          <a:bodyPr/>
          <a:lstStyle>
            <a:lvl1pPr>
              <a:defRPr/>
            </a:lvl1pPr>
          </a:lstStyle>
          <a:p>
            <a:pPr>
              <a:defRPr/>
            </a:pPr>
            <a:endParaRPr lang="en-US" altLang="ja-JP"/>
          </a:p>
        </p:txBody>
      </p:sp>
      <p:sp>
        <p:nvSpPr>
          <p:cNvPr id="10" name="Slide Number Placeholder 5">
            <a:extLst>
              <a:ext uri="{FF2B5EF4-FFF2-40B4-BE49-F238E27FC236}">
                <a16:creationId xmlns:a16="http://schemas.microsoft.com/office/drawing/2014/main" id="{54255D1E-3DD2-435D-807E-0875C8186798}"/>
              </a:ext>
            </a:extLst>
          </p:cNvPr>
          <p:cNvSpPr>
            <a:spLocks noGrp="1"/>
          </p:cNvSpPr>
          <p:nvPr>
            <p:ph type="sldNum" sz="quarter" idx="12"/>
          </p:nvPr>
        </p:nvSpPr>
        <p:spPr/>
        <p:txBody>
          <a:bodyPr/>
          <a:lstStyle>
            <a:lvl1pPr>
              <a:defRPr/>
            </a:lvl1pPr>
          </a:lstStyle>
          <a:p>
            <a:pPr>
              <a:defRPr/>
            </a:pPr>
            <a:fld id="{4CFA0250-C7A9-42C6-A3F8-1C8F396A07A3}" type="slidenum">
              <a:rPr lang="en-US" altLang="ja-JP"/>
              <a:pPr>
                <a:defRPr/>
              </a:pPr>
              <a:t>‹#›</a:t>
            </a:fld>
            <a:endParaRPr lang="en-US" altLang="ja-JP"/>
          </a:p>
        </p:txBody>
      </p:sp>
    </p:spTree>
    <p:extLst>
      <p:ext uri="{BB962C8B-B14F-4D97-AF65-F5344CB8AC3E}">
        <p14:creationId xmlns:p14="http://schemas.microsoft.com/office/powerpoint/2010/main" val="3177920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a:extLst>
              <a:ext uri="{FF2B5EF4-FFF2-40B4-BE49-F238E27FC236}">
                <a16:creationId xmlns:a16="http://schemas.microsoft.com/office/drawing/2014/main" id="{625D47EA-697D-42F8-BE42-CF73CD914BC3}"/>
              </a:ext>
            </a:extLst>
          </p:cNvPr>
          <p:cNvSpPr>
            <a:spLocks noGrp="1"/>
          </p:cNvSpPr>
          <p:nvPr>
            <p:ph type="dt" sz="half" idx="10"/>
          </p:nvPr>
        </p:nvSpPr>
        <p:spPr/>
        <p:txBody>
          <a:bodyPr/>
          <a:lstStyle>
            <a:lvl1pPr>
              <a:defRPr/>
            </a:lvl1pPr>
          </a:lstStyle>
          <a:p>
            <a:pPr>
              <a:defRPr/>
            </a:pPr>
            <a:endParaRPr lang="en-US" altLang="ja-JP"/>
          </a:p>
        </p:txBody>
      </p:sp>
      <p:sp>
        <p:nvSpPr>
          <p:cNvPr id="5" name="Footer Placeholder 4">
            <a:extLst>
              <a:ext uri="{FF2B5EF4-FFF2-40B4-BE49-F238E27FC236}">
                <a16:creationId xmlns:a16="http://schemas.microsoft.com/office/drawing/2014/main" id="{734C5BEA-4F11-44EE-A7C0-BB2B0C2EE195}"/>
              </a:ext>
            </a:extLst>
          </p:cNvPr>
          <p:cNvSpPr>
            <a:spLocks noGrp="1"/>
          </p:cNvSpPr>
          <p:nvPr>
            <p:ph type="ftr" sz="quarter" idx="11"/>
          </p:nvPr>
        </p:nvSpPr>
        <p:spPr/>
        <p:txBody>
          <a:bodyPr/>
          <a:lstStyle>
            <a:lvl1pPr>
              <a:defRPr/>
            </a:lvl1pPr>
          </a:lstStyle>
          <a:p>
            <a:pPr>
              <a:defRPr/>
            </a:pPr>
            <a:endParaRPr lang="en-US" altLang="ja-JP"/>
          </a:p>
        </p:txBody>
      </p:sp>
      <p:sp>
        <p:nvSpPr>
          <p:cNvPr id="6" name="Slide Number Placeholder 5">
            <a:extLst>
              <a:ext uri="{FF2B5EF4-FFF2-40B4-BE49-F238E27FC236}">
                <a16:creationId xmlns:a16="http://schemas.microsoft.com/office/drawing/2014/main" id="{222A8004-5921-47EA-87F5-81E35379067F}"/>
              </a:ext>
            </a:extLst>
          </p:cNvPr>
          <p:cNvSpPr>
            <a:spLocks noGrp="1"/>
          </p:cNvSpPr>
          <p:nvPr>
            <p:ph type="sldNum" sz="quarter" idx="12"/>
          </p:nvPr>
        </p:nvSpPr>
        <p:spPr/>
        <p:txBody>
          <a:bodyPr/>
          <a:lstStyle>
            <a:lvl1pPr>
              <a:defRPr/>
            </a:lvl1pPr>
          </a:lstStyle>
          <a:p>
            <a:pPr>
              <a:defRPr/>
            </a:pPr>
            <a:fld id="{A248FCA5-0A8E-499D-A767-E6424ECCFDA3}" type="slidenum">
              <a:rPr lang="en-US" altLang="ja-JP"/>
              <a:pPr>
                <a:defRPr/>
              </a:pPr>
              <a:t>‹#›</a:t>
            </a:fld>
            <a:endParaRPr lang="en-US" altLang="ja-JP"/>
          </a:p>
        </p:txBody>
      </p:sp>
    </p:spTree>
    <p:extLst>
      <p:ext uri="{BB962C8B-B14F-4D97-AF65-F5344CB8AC3E}">
        <p14:creationId xmlns:p14="http://schemas.microsoft.com/office/powerpoint/2010/main" val="4272681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17BE1669-251F-4D4C-8BB4-53B09EFE7BEB}"/>
              </a:ext>
            </a:extLst>
          </p:cNvPr>
          <p:cNvSpPr>
            <a:spLocks noGrp="1"/>
          </p:cNvSpPr>
          <p:nvPr>
            <p:ph type="dt" sz="half" idx="10"/>
          </p:nvPr>
        </p:nvSpPr>
        <p:spPr/>
        <p:txBody>
          <a:bodyPr/>
          <a:lstStyle>
            <a:lvl1pPr>
              <a:defRPr/>
            </a:lvl1pPr>
          </a:lstStyle>
          <a:p>
            <a:pPr>
              <a:defRPr/>
            </a:pPr>
            <a:endParaRPr lang="en-US" altLang="ja-JP"/>
          </a:p>
        </p:txBody>
      </p:sp>
      <p:sp>
        <p:nvSpPr>
          <p:cNvPr id="5" name="Footer Placeholder 4">
            <a:extLst>
              <a:ext uri="{FF2B5EF4-FFF2-40B4-BE49-F238E27FC236}">
                <a16:creationId xmlns:a16="http://schemas.microsoft.com/office/drawing/2014/main" id="{478C0603-46D4-403B-BD04-522A50392734}"/>
              </a:ext>
            </a:extLst>
          </p:cNvPr>
          <p:cNvSpPr>
            <a:spLocks noGrp="1"/>
          </p:cNvSpPr>
          <p:nvPr>
            <p:ph type="ftr" sz="quarter" idx="11"/>
          </p:nvPr>
        </p:nvSpPr>
        <p:spPr/>
        <p:txBody>
          <a:bodyPr/>
          <a:lstStyle>
            <a:lvl1pPr>
              <a:defRPr/>
            </a:lvl1pPr>
          </a:lstStyle>
          <a:p>
            <a:pPr>
              <a:defRPr/>
            </a:pPr>
            <a:endParaRPr lang="en-US" altLang="ja-JP"/>
          </a:p>
        </p:txBody>
      </p:sp>
      <p:sp>
        <p:nvSpPr>
          <p:cNvPr id="6" name="Slide Number Placeholder 5">
            <a:extLst>
              <a:ext uri="{FF2B5EF4-FFF2-40B4-BE49-F238E27FC236}">
                <a16:creationId xmlns:a16="http://schemas.microsoft.com/office/drawing/2014/main" id="{786E342F-04A4-4052-AC64-688313CF4930}"/>
              </a:ext>
            </a:extLst>
          </p:cNvPr>
          <p:cNvSpPr>
            <a:spLocks noGrp="1"/>
          </p:cNvSpPr>
          <p:nvPr>
            <p:ph type="sldNum" sz="quarter" idx="12"/>
          </p:nvPr>
        </p:nvSpPr>
        <p:spPr/>
        <p:txBody>
          <a:bodyPr/>
          <a:lstStyle>
            <a:lvl1pPr>
              <a:defRPr/>
            </a:lvl1pPr>
          </a:lstStyle>
          <a:p>
            <a:pPr>
              <a:defRPr/>
            </a:pPr>
            <a:fld id="{A50350C2-61E8-4F55-AE65-70B83F4453A3}" type="slidenum">
              <a:rPr lang="en-US" altLang="ja-JP"/>
              <a:pPr>
                <a:defRPr/>
              </a:pPr>
              <a:t>‹#›</a:t>
            </a:fld>
            <a:endParaRPr lang="en-US" altLang="ja-JP"/>
          </a:p>
        </p:txBody>
      </p:sp>
    </p:spTree>
    <p:extLst>
      <p:ext uri="{BB962C8B-B14F-4D97-AF65-F5344CB8AC3E}">
        <p14:creationId xmlns:p14="http://schemas.microsoft.com/office/powerpoint/2010/main" val="1444212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5A91816F-6E33-45D2-B836-6462A6EF1047}"/>
              </a:ext>
            </a:extLst>
          </p:cNvPr>
          <p:cNvSpPr>
            <a:spLocks noGrp="1"/>
          </p:cNvSpPr>
          <p:nvPr>
            <p:ph type="dt" sz="half" idx="14"/>
          </p:nvPr>
        </p:nvSpPr>
        <p:spPr/>
        <p:txBody>
          <a:bodyPr/>
          <a:lstStyle>
            <a:lvl1pPr>
              <a:defRPr/>
            </a:lvl1pPr>
          </a:lstStyle>
          <a:p>
            <a:pPr>
              <a:defRPr/>
            </a:pPr>
            <a:endParaRPr lang="en-US" altLang="ja-JP"/>
          </a:p>
        </p:txBody>
      </p:sp>
      <p:sp>
        <p:nvSpPr>
          <p:cNvPr id="5" name="Footer Placeholder 4">
            <a:extLst>
              <a:ext uri="{FF2B5EF4-FFF2-40B4-BE49-F238E27FC236}">
                <a16:creationId xmlns:a16="http://schemas.microsoft.com/office/drawing/2014/main" id="{E23A6BE9-C68A-44C8-8B07-0A29C598742B}"/>
              </a:ext>
            </a:extLst>
          </p:cNvPr>
          <p:cNvSpPr>
            <a:spLocks noGrp="1"/>
          </p:cNvSpPr>
          <p:nvPr>
            <p:ph type="ftr" sz="quarter" idx="15"/>
          </p:nvPr>
        </p:nvSpPr>
        <p:spPr/>
        <p:txBody>
          <a:bodyPr/>
          <a:lstStyle>
            <a:lvl1pPr>
              <a:defRPr/>
            </a:lvl1pPr>
          </a:lstStyle>
          <a:p>
            <a:pPr>
              <a:defRPr/>
            </a:pPr>
            <a:endParaRPr lang="en-US" altLang="ja-JP"/>
          </a:p>
        </p:txBody>
      </p:sp>
      <p:sp>
        <p:nvSpPr>
          <p:cNvPr id="6" name="Slide Number Placeholder 5">
            <a:extLst>
              <a:ext uri="{FF2B5EF4-FFF2-40B4-BE49-F238E27FC236}">
                <a16:creationId xmlns:a16="http://schemas.microsoft.com/office/drawing/2014/main" id="{B1514C11-99B7-4187-B399-6D1944FA9C3B}"/>
              </a:ext>
            </a:extLst>
          </p:cNvPr>
          <p:cNvSpPr>
            <a:spLocks noGrp="1"/>
          </p:cNvSpPr>
          <p:nvPr>
            <p:ph type="sldNum" sz="quarter" idx="16"/>
          </p:nvPr>
        </p:nvSpPr>
        <p:spPr/>
        <p:txBody>
          <a:bodyPr/>
          <a:lstStyle>
            <a:lvl1pPr>
              <a:defRPr/>
            </a:lvl1pPr>
          </a:lstStyle>
          <a:p>
            <a:pPr>
              <a:defRPr/>
            </a:pPr>
            <a:fld id="{65E3172D-E769-4ACB-9C39-277B54ED844D}" type="slidenum">
              <a:rPr lang="en-US" altLang="ja-JP"/>
              <a:pPr>
                <a:defRPr/>
              </a:pPr>
              <a:t>‹#›</a:t>
            </a:fld>
            <a:endParaRPr lang="en-US" altLang="ja-JP"/>
          </a:p>
        </p:txBody>
      </p:sp>
    </p:spTree>
    <p:extLst>
      <p:ext uri="{BB962C8B-B14F-4D97-AF65-F5344CB8AC3E}">
        <p14:creationId xmlns:p14="http://schemas.microsoft.com/office/powerpoint/2010/main" val="4285842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AC372173-6031-4D08-8801-BF69B05AC4CF}"/>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7">
            <a:extLst>
              <a:ext uri="{FF2B5EF4-FFF2-40B4-BE49-F238E27FC236}">
                <a16:creationId xmlns:a16="http://schemas.microsoft.com/office/drawing/2014/main" id="{E2700FC4-09F2-4FF9-89AE-8B82E713D794}"/>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ectangle 8">
            <a:extLst>
              <a:ext uri="{FF2B5EF4-FFF2-40B4-BE49-F238E27FC236}">
                <a16:creationId xmlns:a16="http://schemas.microsoft.com/office/drawing/2014/main" id="{9E31F43C-5417-4A79-B8ED-8194F71AC5E8}"/>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Oval 9">
            <a:extLst>
              <a:ext uri="{FF2B5EF4-FFF2-40B4-BE49-F238E27FC236}">
                <a16:creationId xmlns:a16="http://schemas.microsoft.com/office/drawing/2014/main" id="{3B2258B9-4714-42B3-8316-3ECC05CD9EE6}"/>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8" name="Date Placeholder 3">
            <a:extLst>
              <a:ext uri="{FF2B5EF4-FFF2-40B4-BE49-F238E27FC236}">
                <a16:creationId xmlns:a16="http://schemas.microsoft.com/office/drawing/2014/main" id="{A1C89E57-794E-4A9F-8E95-C03B4C41C257}"/>
              </a:ext>
            </a:extLst>
          </p:cNvPr>
          <p:cNvSpPr>
            <a:spLocks noGrp="1"/>
          </p:cNvSpPr>
          <p:nvPr>
            <p:ph type="dt" sz="half" idx="10"/>
          </p:nvPr>
        </p:nvSpPr>
        <p:spPr/>
        <p:txBody>
          <a:bodyPr/>
          <a:lstStyle>
            <a:lvl1pPr>
              <a:defRPr/>
            </a:lvl1pPr>
          </a:lstStyle>
          <a:p>
            <a:pPr>
              <a:defRPr/>
            </a:pPr>
            <a:endParaRPr lang="en-US" altLang="ja-JP"/>
          </a:p>
        </p:txBody>
      </p:sp>
      <p:sp>
        <p:nvSpPr>
          <p:cNvPr id="9" name="Footer Placeholder 4">
            <a:extLst>
              <a:ext uri="{FF2B5EF4-FFF2-40B4-BE49-F238E27FC236}">
                <a16:creationId xmlns:a16="http://schemas.microsoft.com/office/drawing/2014/main" id="{8A22CBFF-1796-42EF-BB54-30CABB586946}"/>
              </a:ext>
            </a:extLst>
          </p:cNvPr>
          <p:cNvSpPr>
            <a:spLocks noGrp="1"/>
          </p:cNvSpPr>
          <p:nvPr>
            <p:ph type="ftr" sz="quarter" idx="11"/>
          </p:nvPr>
        </p:nvSpPr>
        <p:spPr/>
        <p:txBody>
          <a:bodyPr/>
          <a:lstStyle>
            <a:lvl1pPr>
              <a:defRPr/>
            </a:lvl1pPr>
          </a:lstStyle>
          <a:p>
            <a:pPr>
              <a:defRPr/>
            </a:pPr>
            <a:endParaRPr lang="en-US" altLang="ja-JP"/>
          </a:p>
        </p:txBody>
      </p:sp>
      <p:sp>
        <p:nvSpPr>
          <p:cNvPr id="10" name="Slide Number Placeholder 5">
            <a:extLst>
              <a:ext uri="{FF2B5EF4-FFF2-40B4-BE49-F238E27FC236}">
                <a16:creationId xmlns:a16="http://schemas.microsoft.com/office/drawing/2014/main" id="{BA1CC7DC-2017-4415-888B-8969047B95E6}"/>
              </a:ext>
            </a:extLst>
          </p:cNvPr>
          <p:cNvSpPr>
            <a:spLocks noGrp="1"/>
          </p:cNvSpPr>
          <p:nvPr>
            <p:ph type="sldNum" sz="quarter" idx="12"/>
          </p:nvPr>
        </p:nvSpPr>
        <p:spPr/>
        <p:txBody>
          <a:bodyPr/>
          <a:lstStyle>
            <a:lvl1pPr>
              <a:defRPr/>
            </a:lvl1pPr>
          </a:lstStyle>
          <a:p>
            <a:pPr>
              <a:defRPr/>
            </a:pPr>
            <a:fld id="{691E19FF-1CAF-4168-8DEB-2D25D52BD7EE}" type="slidenum">
              <a:rPr lang="en-US" altLang="ja-JP"/>
              <a:pPr>
                <a:defRPr/>
              </a:pPr>
              <a:t>‹#›</a:t>
            </a:fld>
            <a:endParaRPr lang="en-US" altLang="ja-JP"/>
          </a:p>
        </p:txBody>
      </p:sp>
    </p:spTree>
    <p:extLst>
      <p:ext uri="{BB962C8B-B14F-4D97-AF65-F5344CB8AC3E}">
        <p14:creationId xmlns:p14="http://schemas.microsoft.com/office/powerpoint/2010/main" val="1453711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3">
            <a:extLst>
              <a:ext uri="{FF2B5EF4-FFF2-40B4-BE49-F238E27FC236}">
                <a16:creationId xmlns:a16="http://schemas.microsoft.com/office/drawing/2014/main" id="{94E2472C-AAFB-42DD-94F7-2E6DFC050D2C}"/>
              </a:ext>
            </a:extLst>
          </p:cNvPr>
          <p:cNvSpPr>
            <a:spLocks noGrp="1"/>
          </p:cNvSpPr>
          <p:nvPr>
            <p:ph type="dt" sz="half" idx="15"/>
          </p:nvPr>
        </p:nvSpPr>
        <p:spPr/>
        <p:txBody>
          <a:bodyPr/>
          <a:lstStyle>
            <a:lvl1pPr>
              <a:defRPr/>
            </a:lvl1pPr>
          </a:lstStyle>
          <a:p>
            <a:pPr>
              <a:defRPr/>
            </a:pPr>
            <a:endParaRPr lang="en-US" altLang="ja-JP"/>
          </a:p>
        </p:txBody>
      </p:sp>
      <p:sp>
        <p:nvSpPr>
          <p:cNvPr id="6" name="Footer Placeholder 4">
            <a:extLst>
              <a:ext uri="{FF2B5EF4-FFF2-40B4-BE49-F238E27FC236}">
                <a16:creationId xmlns:a16="http://schemas.microsoft.com/office/drawing/2014/main" id="{311AF5B0-2BBB-4A21-A549-192090BB6D8A}"/>
              </a:ext>
            </a:extLst>
          </p:cNvPr>
          <p:cNvSpPr>
            <a:spLocks noGrp="1"/>
          </p:cNvSpPr>
          <p:nvPr>
            <p:ph type="ftr" sz="quarter" idx="16"/>
          </p:nvPr>
        </p:nvSpPr>
        <p:spPr/>
        <p:txBody>
          <a:bodyPr/>
          <a:lstStyle>
            <a:lvl1pPr>
              <a:defRPr/>
            </a:lvl1pPr>
          </a:lstStyle>
          <a:p>
            <a:pPr>
              <a:defRPr/>
            </a:pPr>
            <a:endParaRPr lang="en-US" altLang="ja-JP"/>
          </a:p>
        </p:txBody>
      </p:sp>
      <p:sp>
        <p:nvSpPr>
          <p:cNvPr id="7" name="Slide Number Placeholder 5">
            <a:extLst>
              <a:ext uri="{FF2B5EF4-FFF2-40B4-BE49-F238E27FC236}">
                <a16:creationId xmlns:a16="http://schemas.microsoft.com/office/drawing/2014/main" id="{9A4E22E1-EF0F-4ADB-8B82-86003D2C9695}"/>
              </a:ext>
            </a:extLst>
          </p:cNvPr>
          <p:cNvSpPr>
            <a:spLocks noGrp="1"/>
          </p:cNvSpPr>
          <p:nvPr>
            <p:ph type="sldNum" sz="quarter" idx="17"/>
          </p:nvPr>
        </p:nvSpPr>
        <p:spPr/>
        <p:txBody>
          <a:bodyPr/>
          <a:lstStyle>
            <a:lvl1pPr>
              <a:defRPr/>
            </a:lvl1pPr>
          </a:lstStyle>
          <a:p>
            <a:pPr>
              <a:defRPr/>
            </a:pPr>
            <a:fld id="{B37EEA27-A72C-402E-BB2D-CBCA447B2AEF}" type="slidenum">
              <a:rPr lang="en-US" altLang="ja-JP"/>
              <a:pPr>
                <a:defRPr/>
              </a:pPr>
              <a:t>‹#›</a:t>
            </a:fld>
            <a:endParaRPr lang="en-US" altLang="ja-JP"/>
          </a:p>
        </p:txBody>
      </p:sp>
    </p:spTree>
    <p:extLst>
      <p:ext uri="{BB962C8B-B14F-4D97-AF65-F5344CB8AC3E}">
        <p14:creationId xmlns:p14="http://schemas.microsoft.com/office/powerpoint/2010/main" val="1855023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7" name="Date Placeholder 3">
            <a:extLst>
              <a:ext uri="{FF2B5EF4-FFF2-40B4-BE49-F238E27FC236}">
                <a16:creationId xmlns:a16="http://schemas.microsoft.com/office/drawing/2014/main" id="{BB299A1F-E983-4D84-ACC2-6935E0D5691B}"/>
              </a:ext>
            </a:extLst>
          </p:cNvPr>
          <p:cNvSpPr>
            <a:spLocks noGrp="1"/>
          </p:cNvSpPr>
          <p:nvPr>
            <p:ph type="dt" sz="half" idx="10"/>
          </p:nvPr>
        </p:nvSpPr>
        <p:spPr/>
        <p:txBody>
          <a:bodyPr/>
          <a:lstStyle>
            <a:lvl1pPr>
              <a:defRPr/>
            </a:lvl1pPr>
          </a:lstStyle>
          <a:p>
            <a:pPr>
              <a:defRPr/>
            </a:pPr>
            <a:endParaRPr lang="en-US" altLang="ja-JP"/>
          </a:p>
        </p:txBody>
      </p:sp>
      <p:sp>
        <p:nvSpPr>
          <p:cNvPr id="8" name="Footer Placeholder 4">
            <a:extLst>
              <a:ext uri="{FF2B5EF4-FFF2-40B4-BE49-F238E27FC236}">
                <a16:creationId xmlns:a16="http://schemas.microsoft.com/office/drawing/2014/main" id="{0FD64010-006C-44DF-B518-AED14A5B811F}"/>
              </a:ext>
            </a:extLst>
          </p:cNvPr>
          <p:cNvSpPr>
            <a:spLocks noGrp="1"/>
          </p:cNvSpPr>
          <p:nvPr>
            <p:ph type="ftr" sz="quarter" idx="11"/>
          </p:nvPr>
        </p:nvSpPr>
        <p:spPr/>
        <p:txBody>
          <a:bodyPr/>
          <a:lstStyle>
            <a:lvl1pPr>
              <a:defRPr/>
            </a:lvl1pPr>
          </a:lstStyle>
          <a:p>
            <a:pPr>
              <a:defRPr/>
            </a:pPr>
            <a:endParaRPr lang="en-US" altLang="ja-JP"/>
          </a:p>
        </p:txBody>
      </p:sp>
      <p:sp>
        <p:nvSpPr>
          <p:cNvPr id="9" name="Slide Number Placeholder 5">
            <a:extLst>
              <a:ext uri="{FF2B5EF4-FFF2-40B4-BE49-F238E27FC236}">
                <a16:creationId xmlns:a16="http://schemas.microsoft.com/office/drawing/2014/main" id="{C4D99A9E-3230-4672-B95A-D2EC3A94FFB2}"/>
              </a:ext>
            </a:extLst>
          </p:cNvPr>
          <p:cNvSpPr>
            <a:spLocks noGrp="1"/>
          </p:cNvSpPr>
          <p:nvPr>
            <p:ph type="sldNum" sz="quarter" idx="12"/>
          </p:nvPr>
        </p:nvSpPr>
        <p:spPr/>
        <p:txBody>
          <a:bodyPr/>
          <a:lstStyle>
            <a:lvl1pPr>
              <a:defRPr/>
            </a:lvl1pPr>
          </a:lstStyle>
          <a:p>
            <a:pPr>
              <a:defRPr/>
            </a:pPr>
            <a:fld id="{9047064B-0D4B-4B76-8A0C-D8392B615822}" type="slidenum">
              <a:rPr lang="en-US" altLang="ja-JP"/>
              <a:pPr>
                <a:defRPr/>
              </a:pPr>
              <a:t>‹#›</a:t>
            </a:fld>
            <a:endParaRPr lang="en-US" altLang="ja-JP"/>
          </a:p>
        </p:txBody>
      </p:sp>
    </p:spTree>
    <p:extLst>
      <p:ext uri="{BB962C8B-B14F-4D97-AF65-F5344CB8AC3E}">
        <p14:creationId xmlns:p14="http://schemas.microsoft.com/office/powerpoint/2010/main" val="2256215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a:extLst>
              <a:ext uri="{FF2B5EF4-FFF2-40B4-BE49-F238E27FC236}">
                <a16:creationId xmlns:a16="http://schemas.microsoft.com/office/drawing/2014/main" id="{CCA881AE-9B1C-49C6-93F6-CE68F8A9D029}"/>
              </a:ext>
            </a:extLst>
          </p:cNvPr>
          <p:cNvSpPr>
            <a:spLocks noGrp="1"/>
          </p:cNvSpPr>
          <p:nvPr>
            <p:ph type="dt" sz="half" idx="10"/>
          </p:nvPr>
        </p:nvSpPr>
        <p:spPr/>
        <p:txBody>
          <a:bodyPr/>
          <a:lstStyle>
            <a:lvl1pPr>
              <a:defRPr/>
            </a:lvl1pPr>
          </a:lstStyle>
          <a:p>
            <a:pPr>
              <a:defRPr/>
            </a:pPr>
            <a:endParaRPr lang="en-US" altLang="ja-JP"/>
          </a:p>
        </p:txBody>
      </p:sp>
      <p:sp>
        <p:nvSpPr>
          <p:cNvPr id="4" name="Footer Placeholder 4">
            <a:extLst>
              <a:ext uri="{FF2B5EF4-FFF2-40B4-BE49-F238E27FC236}">
                <a16:creationId xmlns:a16="http://schemas.microsoft.com/office/drawing/2014/main" id="{73CB498B-AC4A-4865-BB83-D8C298B3A8CC}"/>
              </a:ext>
            </a:extLst>
          </p:cNvPr>
          <p:cNvSpPr>
            <a:spLocks noGrp="1"/>
          </p:cNvSpPr>
          <p:nvPr>
            <p:ph type="ftr" sz="quarter" idx="11"/>
          </p:nvPr>
        </p:nvSpPr>
        <p:spPr/>
        <p:txBody>
          <a:bodyPr/>
          <a:lstStyle>
            <a:lvl1pPr>
              <a:defRPr/>
            </a:lvl1pPr>
          </a:lstStyle>
          <a:p>
            <a:pPr>
              <a:defRPr/>
            </a:pPr>
            <a:endParaRPr lang="en-US" altLang="ja-JP"/>
          </a:p>
        </p:txBody>
      </p:sp>
      <p:sp>
        <p:nvSpPr>
          <p:cNvPr id="5" name="Slide Number Placeholder 5">
            <a:extLst>
              <a:ext uri="{FF2B5EF4-FFF2-40B4-BE49-F238E27FC236}">
                <a16:creationId xmlns:a16="http://schemas.microsoft.com/office/drawing/2014/main" id="{EFF632D7-4569-4A19-AF4D-82C3C47C0E69}"/>
              </a:ext>
            </a:extLst>
          </p:cNvPr>
          <p:cNvSpPr>
            <a:spLocks noGrp="1"/>
          </p:cNvSpPr>
          <p:nvPr>
            <p:ph type="sldNum" sz="quarter" idx="12"/>
          </p:nvPr>
        </p:nvSpPr>
        <p:spPr/>
        <p:txBody>
          <a:bodyPr/>
          <a:lstStyle>
            <a:lvl1pPr>
              <a:defRPr/>
            </a:lvl1pPr>
          </a:lstStyle>
          <a:p>
            <a:pPr>
              <a:defRPr/>
            </a:pPr>
            <a:fld id="{98844741-5C9C-49C3-9EF0-E7949C17766A}" type="slidenum">
              <a:rPr lang="en-US" altLang="ja-JP"/>
              <a:pPr>
                <a:defRPr/>
              </a:pPr>
              <a:t>‹#›</a:t>
            </a:fld>
            <a:endParaRPr lang="en-US" altLang="ja-JP"/>
          </a:p>
        </p:txBody>
      </p:sp>
    </p:spTree>
    <p:extLst>
      <p:ext uri="{BB962C8B-B14F-4D97-AF65-F5344CB8AC3E}">
        <p14:creationId xmlns:p14="http://schemas.microsoft.com/office/powerpoint/2010/main" val="1870089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28096A-360D-4F15-A5FD-78509653C20A}"/>
              </a:ext>
            </a:extLst>
          </p:cNvPr>
          <p:cNvSpPr>
            <a:spLocks noGrp="1"/>
          </p:cNvSpPr>
          <p:nvPr>
            <p:ph type="dt" sz="half" idx="10"/>
          </p:nvPr>
        </p:nvSpPr>
        <p:spPr/>
        <p:txBody>
          <a:bodyPr/>
          <a:lstStyle>
            <a:lvl1pPr>
              <a:defRPr/>
            </a:lvl1pPr>
          </a:lstStyle>
          <a:p>
            <a:pPr>
              <a:defRPr/>
            </a:pPr>
            <a:endParaRPr lang="en-US" altLang="ja-JP"/>
          </a:p>
        </p:txBody>
      </p:sp>
      <p:sp>
        <p:nvSpPr>
          <p:cNvPr id="3" name="Footer Placeholder 4">
            <a:extLst>
              <a:ext uri="{FF2B5EF4-FFF2-40B4-BE49-F238E27FC236}">
                <a16:creationId xmlns:a16="http://schemas.microsoft.com/office/drawing/2014/main" id="{6D45A24E-4995-477A-8C6C-0D0E652FCA65}"/>
              </a:ext>
            </a:extLst>
          </p:cNvPr>
          <p:cNvSpPr>
            <a:spLocks noGrp="1"/>
          </p:cNvSpPr>
          <p:nvPr>
            <p:ph type="ftr" sz="quarter" idx="11"/>
          </p:nvPr>
        </p:nvSpPr>
        <p:spPr/>
        <p:txBody>
          <a:bodyPr/>
          <a:lstStyle>
            <a:lvl1pPr>
              <a:defRPr/>
            </a:lvl1pPr>
          </a:lstStyle>
          <a:p>
            <a:pPr>
              <a:defRPr/>
            </a:pPr>
            <a:endParaRPr lang="en-US" altLang="ja-JP"/>
          </a:p>
        </p:txBody>
      </p:sp>
      <p:sp>
        <p:nvSpPr>
          <p:cNvPr id="4" name="Slide Number Placeholder 5">
            <a:extLst>
              <a:ext uri="{FF2B5EF4-FFF2-40B4-BE49-F238E27FC236}">
                <a16:creationId xmlns:a16="http://schemas.microsoft.com/office/drawing/2014/main" id="{1EBC7EE6-19FF-4E13-BB87-8FBC0EA901EB}"/>
              </a:ext>
            </a:extLst>
          </p:cNvPr>
          <p:cNvSpPr>
            <a:spLocks noGrp="1"/>
          </p:cNvSpPr>
          <p:nvPr>
            <p:ph type="sldNum" sz="quarter" idx="12"/>
          </p:nvPr>
        </p:nvSpPr>
        <p:spPr/>
        <p:txBody>
          <a:bodyPr/>
          <a:lstStyle>
            <a:lvl1pPr>
              <a:defRPr/>
            </a:lvl1pPr>
          </a:lstStyle>
          <a:p>
            <a:pPr>
              <a:defRPr/>
            </a:pPr>
            <a:fld id="{703468F5-DF41-4E38-B4D4-894049CC859D}" type="slidenum">
              <a:rPr lang="en-US" altLang="ja-JP"/>
              <a:pPr>
                <a:defRPr/>
              </a:pPr>
              <a:t>‹#›</a:t>
            </a:fld>
            <a:endParaRPr lang="en-US" altLang="ja-JP"/>
          </a:p>
        </p:txBody>
      </p:sp>
    </p:spTree>
    <p:extLst>
      <p:ext uri="{BB962C8B-B14F-4D97-AF65-F5344CB8AC3E}">
        <p14:creationId xmlns:p14="http://schemas.microsoft.com/office/powerpoint/2010/main" val="437377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3">
            <a:extLst>
              <a:ext uri="{FF2B5EF4-FFF2-40B4-BE49-F238E27FC236}">
                <a16:creationId xmlns:a16="http://schemas.microsoft.com/office/drawing/2014/main" id="{AAC912E0-3412-4E7C-9E26-28B9BA8A02CE}"/>
              </a:ext>
            </a:extLst>
          </p:cNvPr>
          <p:cNvSpPr>
            <a:spLocks noGrp="1"/>
          </p:cNvSpPr>
          <p:nvPr>
            <p:ph type="dt" sz="half" idx="10"/>
          </p:nvPr>
        </p:nvSpPr>
        <p:spPr/>
        <p:txBody>
          <a:bodyPr/>
          <a:lstStyle>
            <a:lvl1pPr>
              <a:defRPr/>
            </a:lvl1pPr>
          </a:lstStyle>
          <a:p>
            <a:pPr>
              <a:defRPr/>
            </a:pPr>
            <a:endParaRPr lang="en-US" altLang="ja-JP"/>
          </a:p>
        </p:txBody>
      </p:sp>
      <p:sp>
        <p:nvSpPr>
          <p:cNvPr id="6" name="Footer Placeholder 4">
            <a:extLst>
              <a:ext uri="{FF2B5EF4-FFF2-40B4-BE49-F238E27FC236}">
                <a16:creationId xmlns:a16="http://schemas.microsoft.com/office/drawing/2014/main" id="{41B328FF-6B87-41C8-BEA5-C5B6A6E81EC1}"/>
              </a:ext>
            </a:extLst>
          </p:cNvPr>
          <p:cNvSpPr>
            <a:spLocks noGrp="1"/>
          </p:cNvSpPr>
          <p:nvPr>
            <p:ph type="ftr" sz="quarter" idx="11"/>
          </p:nvPr>
        </p:nvSpPr>
        <p:spPr/>
        <p:txBody>
          <a:bodyPr/>
          <a:lstStyle>
            <a:lvl1pPr>
              <a:defRPr/>
            </a:lvl1pPr>
          </a:lstStyle>
          <a:p>
            <a:pPr>
              <a:defRPr/>
            </a:pPr>
            <a:endParaRPr lang="en-US" altLang="ja-JP"/>
          </a:p>
        </p:txBody>
      </p:sp>
      <p:sp>
        <p:nvSpPr>
          <p:cNvPr id="7" name="Slide Number Placeholder 5">
            <a:extLst>
              <a:ext uri="{FF2B5EF4-FFF2-40B4-BE49-F238E27FC236}">
                <a16:creationId xmlns:a16="http://schemas.microsoft.com/office/drawing/2014/main" id="{32293BCE-9782-4932-B408-C7B89A0AF889}"/>
              </a:ext>
            </a:extLst>
          </p:cNvPr>
          <p:cNvSpPr>
            <a:spLocks noGrp="1"/>
          </p:cNvSpPr>
          <p:nvPr>
            <p:ph type="sldNum" sz="quarter" idx="12"/>
          </p:nvPr>
        </p:nvSpPr>
        <p:spPr/>
        <p:txBody>
          <a:bodyPr/>
          <a:lstStyle>
            <a:lvl1pPr>
              <a:defRPr/>
            </a:lvl1pPr>
          </a:lstStyle>
          <a:p>
            <a:pPr>
              <a:defRPr/>
            </a:pPr>
            <a:fld id="{4C6ED903-96D3-4B6C-8257-734F47BCE6C6}" type="slidenum">
              <a:rPr lang="en-US" altLang="ja-JP"/>
              <a:pPr>
                <a:defRPr/>
              </a:pPr>
              <a:t>‹#›</a:t>
            </a:fld>
            <a:endParaRPr lang="en-US" altLang="ja-JP"/>
          </a:p>
        </p:txBody>
      </p:sp>
    </p:spTree>
    <p:extLst>
      <p:ext uri="{BB962C8B-B14F-4D97-AF65-F5344CB8AC3E}">
        <p14:creationId xmlns:p14="http://schemas.microsoft.com/office/powerpoint/2010/main" val="9897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3399C08-0998-411B-A58F-61499D5EF276}"/>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8">
            <a:extLst>
              <a:ext uri="{FF2B5EF4-FFF2-40B4-BE49-F238E27FC236}">
                <a16:creationId xmlns:a16="http://schemas.microsoft.com/office/drawing/2014/main" id="{2C69E0A1-B7AF-43C6-A1A4-44EEBFB9F3A7}"/>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ectangle 9">
            <a:extLst>
              <a:ext uri="{FF2B5EF4-FFF2-40B4-BE49-F238E27FC236}">
                <a16:creationId xmlns:a16="http://schemas.microsoft.com/office/drawing/2014/main" id="{B2940C53-1C56-4D83-A4DB-60AEEE8339ED}"/>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Oval 10">
            <a:extLst>
              <a:ext uri="{FF2B5EF4-FFF2-40B4-BE49-F238E27FC236}">
                <a16:creationId xmlns:a16="http://schemas.microsoft.com/office/drawing/2014/main" id="{9DD453A0-573D-43A5-8EFF-5229E4DD0AC4}"/>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ja-JP" altLang="en-US"/>
              <a:t>マスター タイトルの書式設定</a:t>
            </a:r>
            <a:endParaRPr lang="en-US" dirty="0"/>
          </a:p>
        </p:txBody>
      </p:sp>
      <p:sp>
        <p:nvSpPr>
          <p:cNvPr id="9" name="Date Placeholder 4">
            <a:extLst>
              <a:ext uri="{FF2B5EF4-FFF2-40B4-BE49-F238E27FC236}">
                <a16:creationId xmlns:a16="http://schemas.microsoft.com/office/drawing/2014/main" id="{763AE2CE-F2B2-45F0-B3D5-01649694C9F9}"/>
              </a:ext>
            </a:extLst>
          </p:cNvPr>
          <p:cNvSpPr>
            <a:spLocks noGrp="1"/>
          </p:cNvSpPr>
          <p:nvPr>
            <p:ph type="dt" sz="half" idx="10"/>
          </p:nvPr>
        </p:nvSpPr>
        <p:spPr/>
        <p:txBody>
          <a:bodyPr/>
          <a:lstStyle>
            <a:lvl1pPr>
              <a:defRPr/>
            </a:lvl1pPr>
          </a:lstStyle>
          <a:p>
            <a:pPr>
              <a:defRPr/>
            </a:pPr>
            <a:endParaRPr lang="en-US" altLang="ja-JP"/>
          </a:p>
        </p:txBody>
      </p:sp>
      <p:sp>
        <p:nvSpPr>
          <p:cNvPr id="10" name="Footer Placeholder 5">
            <a:extLst>
              <a:ext uri="{FF2B5EF4-FFF2-40B4-BE49-F238E27FC236}">
                <a16:creationId xmlns:a16="http://schemas.microsoft.com/office/drawing/2014/main" id="{2BBB2F72-4592-4379-BC91-5BEF3EA6A5D3}"/>
              </a:ext>
            </a:extLst>
          </p:cNvPr>
          <p:cNvSpPr>
            <a:spLocks noGrp="1"/>
          </p:cNvSpPr>
          <p:nvPr>
            <p:ph type="ftr" sz="quarter" idx="11"/>
          </p:nvPr>
        </p:nvSpPr>
        <p:spPr/>
        <p:txBody>
          <a:bodyPr/>
          <a:lstStyle>
            <a:lvl1pPr>
              <a:defRPr/>
            </a:lvl1pPr>
          </a:lstStyle>
          <a:p>
            <a:pPr>
              <a:defRPr/>
            </a:pPr>
            <a:endParaRPr lang="en-US" altLang="ja-JP"/>
          </a:p>
        </p:txBody>
      </p:sp>
      <p:sp>
        <p:nvSpPr>
          <p:cNvPr id="11" name="Slide Number Placeholder 6">
            <a:extLst>
              <a:ext uri="{FF2B5EF4-FFF2-40B4-BE49-F238E27FC236}">
                <a16:creationId xmlns:a16="http://schemas.microsoft.com/office/drawing/2014/main" id="{5B5EF0AF-1326-4C78-A733-F6073B82D389}"/>
              </a:ext>
            </a:extLst>
          </p:cNvPr>
          <p:cNvSpPr>
            <a:spLocks noGrp="1"/>
          </p:cNvSpPr>
          <p:nvPr>
            <p:ph type="sldNum" sz="quarter" idx="12"/>
          </p:nvPr>
        </p:nvSpPr>
        <p:spPr/>
        <p:txBody>
          <a:bodyPr/>
          <a:lstStyle>
            <a:lvl1pPr>
              <a:defRPr/>
            </a:lvl1pPr>
          </a:lstStyle>
          <a:p>
            <a:pPr>
              <a:defRPr/>
            </a:pPr>
            <a:fld id="{83D08116-6522-4C68-A5AC-E1A3F3D552D0}" type="slidenum">
              <a:rPr lang="en-US" altLang="ja-JP"/>
              <a:pPr>
                <a:defRPr/>
              </a:pPr>
              <a:t>‹#›</a:t>
            </a:fld>
            <a:endParaRPr lang="en-US" altLang="ja-JP"/>
          </a:p>
        </p:txBody>
      </p:sp>
    </p:spTree>
    <p:extLst>
      <p:ext uri="{BB962C8B-B14F-4D97-AF65-F5344CB8AC3E}">
        <p14:creationId xmlns:p14="http://schemas.microsoft.com/office/powerpoint/2010/main" val="52507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58DBD-5043-4F39-B679-2B231BA70935}"/>
              </a:ext>
            </a:extLst>
          </p:cNvPr>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6B3288A3-3208-42BE-B787-CCEEE77F681A}"/>
              </a:ext>
            </a:extLst>
          </p:cNvPr>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 name="Rectangle 8">
            <a:extLst>
              <a:ext uri="{FF2B5EF4-FFF2-40B4-BE49-F238E27FC236}">
                <a16:creationId xmlns:a16="http://schemas.microsoft.com/office/drawing/2014/main" id="{8B15F518-C7D8-43B4-981A-DE4B3DC9DFB3}"/>
              </a:ext>
            </a:extLst>
          </p:cNvPr>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Oval 9">
            <a:extLst>
              <a:ext uri="{FF2B5EF4-FFF2-40B4-BE49-F238E27FC236}">
                <a16:creationId xmlns:a16="http://schemas.microsoft.com/office/drawing/2014/main" id="{E54370D7-09E7-4BCC-A31D-94B6765A3D2A}"/>
              </a:ext>
            </a:extLst>
          </p:cNvPr>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Placeholder 1">
            <a:extLst>
              <a:ext uri="{FF2B5EF4-FFF2-40B4-BE49-F238E27FC236}">
                <a16:creationId xmlns:a16="http://schemas.microsoft.com/office/drawing/2014/main" id="{5C895106-0CBE-4862-BF22-990AC3B53AD8}"/>
              </a:ext>
            </a:extLst>
          </p:cNvPr>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ja-JP" altLang="en-US"/>
              <a:t>マスター タイトルの書式設定</a:t>
            </a:r>
            <a:endParaRPr lang="en-US" dirty="0"/>
          </a:p>
        </p:txBody>
      </p:sp>
      <p:sp>
        <p:nvSpPr>
          <p:cNvPr id="1037" name="Text Placeholder 2">
            <a:extLst>
              <a:ext uri="{FF2B5EF4-FFF2-40B4-BE49-F238E27FC236}">
                <a16:creationId xmlns:a16="http://schemas.microsoft.com/office/drawing/2014/main" id="{A55B7C6A-446B-48CF-A965-70DE07819CDF}"/>
              </a:ext>
            </a:extLst>
          </p:cNvPr>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a:extLst>
              <a:ext uri="{FF2B5EF4-FFF2-40B4-BE49-F238E27FC236}">
                <a16:creationId xmlns:a16="http://schemas.microsoft.com/office/drawing/2014/main" id="{ABE47EE8-479D-4052-B8C5-0AEA797BAE57}"/>
              </a:ext>
            </a:extLst>
          </p:cNvPr>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eaLnBrk="1" hangingPunct="1">
              <a:defRPr sz="1100" b="1">
                <a:solidFill>
                  <a:schemeClr val="tx1">
                    <a:lumMod val="50000"/>
                    <a:lumOff val="50000"/>
                  </a:schemeClr>
                </a:solidFill>
                <a:latin typeface="Arial" charset="0"/>
              </a:defRPr>
            </a:lvl1pPr>
          </a:lstStyle>
          <a:p>
            <a:pPr>
              <a:defRPr/>
            </a:pPr>
            <a:endParaRPr lang="en-US" altLang="ja-JP"/>
          </a:p>
        </p:txBody>
      </p:sp>
      <p:sp>
        <p:nvSpPr>
          <p:cNvPr id="5" name="Footer Placeholder 4">
            <a:extLst>
              <a:ext uri="{FF2B5EF4-FFF2-40B4-BE49-F238E27FC236}">
                <a16:creationId xmlns:a16="http://schemas.microsoft.com/office/drawing/2014/main" id="{EC087BAF-62F7-46F2-8EA9-6003C2D3C5A0}"/>
              </a:ext>
            </a:extLst>
          </p:cNvPr>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eaLnBrk="1" hangingPunct="1">
              <a:defRPr sz="1100" b="1">
                <a:solidFill>
                  <a:schemeClr val="tx1">
                    <a:lumMod val="50000"/>
                    <a:lumOff val="50000"/>
                  </a:schemeClr>
                </a:solidFill>
                <a:latin typeface="Arial" charset="0"/>
              </a:defRPr>
            </a:lvl1pPr>
          </a:lstStyle>
          <a:p>
            <a:pPr>
              <a:defRPr/>
            </a:pPr>
            <a:endParaRPr lang="en-US" altLang="ja-JP"/>
          </a:p>
        </p:txBody>
      </p:sp>
      <p:sp>
        <p:nvSpPr>
          <p:cNvPr id="6" name="Slide Number Placeholder 5">
            <a:extLst>
              <a:ext uri="{FF2B5EF4-FFF2-40B4-BE49-F238E27FC236}">
                <a16:creationId xmlns:a16="http://schemas.microsoft.com/office/drawing/2014/main" id="{C6183175-72AA-4B6F-9E24-F809C2847D72}"/>
              </a:ext>
            </a:extLst>
          </p:cNvPr>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1">
                <a:solidFill>
                  <a:srgbClr val="7F7F7F"/>
                </a:solidFill>
              </a:defRPr>
            </a:lvl1pPr>
          </a:lstStyle>
          <a:p>
            <a:pPr>
              <a:defRPr/>
            </a:pPr>
            <a:fld id="{C1DF3EF4-2106-4A22-B835-36657182E715}"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875" r:id="rId1"/>
    <p:sldLayoutId id="2147483867" r:id="rId2"/>
    <p:sldLayoutId id="2147483876" r:id="rId3"/>
    <p:sldLayoutId id="2147483868" r:id="rId4"/>
    <p:sldLayoutId id="2147483869" r:id="rId5"/>
    <p:sldLayoutId id="2147483870" r:id="rId6"/>
    <p:sldLayoutId id="2147483871" r:id="rId7"/>
    <p:sldLayoutId id="2147483872" r:id="rId8"/>
    <p:sldLayoutId id="2147483877" r:id="rId9"/>
    <p:sldLayoutId id="2147483873" r:id="rId10"/>
    <p:sldLayoutId id="2147483874" r:id="rId11"/>
  </p:sldLayoutIdLst>
  <p:txStyles>
    <p:title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kumimoji="1"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kumimoji="1" sz="4600" b="1">
          <a:solidFill>
            <a:schemeClr val="tx1"/>
          </a:solidFill>
          <a:latin typeface="Trebuchet MS" pitchFamily="34" charset="0"/>
          <a:ea typeface="HGｺﾞｼｯｸM" pitchFamily="49" charset="-128"/>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kumimoji="1" sz="4600" b="1">
          <a:solidFill>
            <a:schemeClr val="tx1"/>
          </a:solidFill>
          <a:latin typeface="Trebuchet MS" pitchFamily="34" charset="0"/>
          <a:ea typeface="HGｺﾞｼｯｸM" pitchFamily="49" charset="-128"/>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kumimoji="1" sz="4600" b="1">
          <a:solidFill>
            <a:schemeClr val="tx1"/>
          </a:solidFill>
          <a:latin typeface="Trebuchet MS" pitchFamily="34" charset="0"/>
          <a:ea typeface="HGｺﾞｼｯｸM" pitchFamily="49" charset="-128"/>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kumimoji="1" sz="4600" b="1">
          <a:solidFill>
            <a:schemeClr val="tx1"/>
          </a:solidFill>
          <a:latin typeface="Trebuchet MS" pitchFamily="34" charset="0"/>
          <a:ea typeface="HGｺﾞｼｯｸM" pitchFamily="49"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kumimoji="1"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kumimoji="1"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umimoji="1"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kumimoji="1"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kumimoji="1"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図 2">
            <a:extLst>
              <a:ext uri="{FF2B5EF4-FFF2-40B4-BE49-F238E27FC236}">
                <a16:creationId xmlns:a16="http://schemas.microsoft.com/office/drawing/2014/main" id="{E2DE6783-48C8-477D-8B97-EF60D822B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988"/>
            <a:ext cx="97948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図 1">
            <a:extLst>
              <a:ext uri="{FF2B5EF4-FFF2-40B4-BE49-F238E27FC236}">
                <a16:creationId xmlns:a16="http://schemas.microsoft.com/office/drawing/2014/main" id="{57C72C92-800E-4554-A602-0C8F27BB8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26988"/>
            <a:ext cx="977582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図 1">
            <a:extLst>
              <a:ext uri="{FF2B5EF4-FFF2-40B4-BE49-F238E27FC236}">
                <a16:creationId xmlns:a16="http://schemas.microsoft.com/office/drawing/2014/main" id="{98FCE084-4AA8-451C-996E-1CC155218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26988"/>
            <a:ext cx="97821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図 1">
            <a:extLst>
              <a:ext uri="{FF2B5EF4-FFF2-40B4-BE49-F238E27FC236}">
                <a16:creationId xmlns:a16="http://schemas.microsoft.com/office/drawing/2014/main" id="{FC777DD3-29B3-4534-8080-817C33288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988"/>
            <a:ext cx="9774238"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図 1">
            <a:extLst>
              <a:ext uri="{FF2B5EF4-FFF2-40B4-BE49-F238E27FC236}">
                <a16:creationId xmlns:a16="http://schemas.microsoft.com/office/drawing/2014/main" id="{E6C770BB-60E4-4411-9FB2-ED0272F8C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26988"/>
            <a:ext cx="97821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図 1">
            <a:extLst>
              <a:ext uri="{FF2B5EF4-FFF2-40B4-BE49-F238E27FC236}">
                <a16:creationId xmlns:a16="http://schemas.microsoft.com/office/drawing/2014/main" id="{4F63F7D2-6AFA-454D-88C7-68303511D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31750"/>
            <a:ext cx="9782176"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図 1">
            <a:extLst>
              <a:ext uri="{FF2B5EF4-FFF2-40B4-BE49-F238E27FC236}">
                <a16:creationId xmlns:a16="http://schemas.microsoft.com/office/drawing/2014/main" id="{599A1AC9-CEF7-4FAB-B8E1-DC52E027C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26988"/>
            <a:ext cx="9796463"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図 1">
            <a:extLst>
              <a:ext uri="{FF2B5EF4-FFF2-40B4-BE49-F238E27FC236}">
                <a16:creationId xmlns:a16="http://schemas.microsoft.com/office/drawing/2014/main" id="{6E4F0A0A-DBBB-4A74-B004-33D771DB9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988"/>
            <a:ext cx="983615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図 1">
            <a:extLst>
              <a:ext uri="{FF2B5EF4-FFF2-40B4-BE49-F238E27FC236}">
                <a16:creationId xmlns:a16="http://schemas.microsoft.com/office/drawing/2014/main" id="{7ED71ED0-EF2B-452F-A8B6-9E4FCE7CD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8" y="-26988"/>
            <a:ext cx="9774238"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図 1">
            <a:extLst>
              <a:ext uri="{FF2B5EF4-FFF2-40B4-BE49-F238E27FC236}">
                <a16:creationId xmlns:a16="http://schemas.microsoft.com/office/drawing/2014/main" id="{58455B4D-B16D-4E6B-845E-977783AAB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26988"/>
            <a:ext cx="9782176"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図 1">
            <a:extLst>
              <a:ext uri="{FF2B5EF4-FFF2-40B4-BE49-F238E27FC236}">
                <a16:creationId xmlns:a16="http://schemas.microsoft.com/office/drawing/2014/main" id="{D0C9AECD-9535-4AF3-A196-F301D8ACA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988"/>
            <a:ext cx="9774238"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図 1">
            <a:extLst>
              <a:ext uri="{FF2B5EF4-FFF2-40B4-BE49-F238E27FC236}">
                <a16:creationId xmlns:a16="http://schemas.microsoft.com/office/drawing/2014/main" id="{D6D0E702-53A9-4266-BC9E-D67AE63C8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988"/>
            <a:ext cx="97821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図 1">
            <a:extLst>
              <a:ext uri="{FF2B5EF4-FFF2-40B4-BE49-F238E27FC236}">
                <a16:creationId xmlns:a16="http://schemas.microsoft.com/office/drawing/2014/main" id="{BF07CDBE-F47A-4B20-B028-F7F9B819A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988"/>
            <a:ext cx="9774238"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図 1">
            <a:extLst>
              <a:ext uri="{FF2B5EF4-FFF2-40B4-BE49-F238E27FC236}">
                <a16:creationId xmlns:a16="http://schemas.microsoft.com/office/drawing/2014/main" id="{A1AA9983-AC57-45C9-BD5A-65ED558248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988"/>
            <a:ext cx="97821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スリップストリー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スリップストリーム">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スリップストリーム">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5DCB62615E8A894880FE44EA7FB074D5" ma:contentTypeVersion="12" ma:contentTypeDescription="新しいドキュメントを作成します。" ma:contentTypeScope="" ma:versionID="30c9377e037683528f9e73432295a2bb">
  <xsd:schema xmlns:xsd="http://www.w3.org/2001/XMLSchema" xmlns:xs="http://www.w3.org/2001/XMLSchema" xmlns:p="http://schemas.microsoft.com/office/2006/metadata/properties" xmlns:ns2="09e2961b-15ae-46af-b8c0-23c05beab898" xmlns:ns3="1de91fb0-93d9-4f18-802b-ecaa1c298658" targetNamespace="http://schemas.microsoft.com/office/2006/metadata/properties" ma:root="true" ma:fieldsID="c8249e995cd5c16e1c8dcc837d4992ab" ns2:_="" ns3:_="">
    <xsd:import namespace="09e2961b-15ae-46af-b8c0-23c05beab898"/>
    <xsd:import namespace="1de91fb0-93d9-4f18-802b-ecaa1c29865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e2961b-15ae-46af-b8c0-23c05beab89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e91fb0-93d9-4f18-802b-ecaa1c298658" elementFormDefault="qualified">
    <xsd:import namespace="http://schemas.microsoft.com/office/2006/documentManagement/types"/>
    <xsd:import namespace="http://schemas.microsoft.com/office/infopath/2007/PartnerControls"/>
    <xsd:element name="SharedWithUsers" ma:index="14"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D92D1E1-B477-4B0E-A115-6DC6D6D38BA1}"/>
</file>

<file path=customXml/itemProps2.xml><?xml version="1.0" encoding="utf-8"?>
<ds:datastoreItem xmlns:ds="http://schemas.openxmlformats.org/officeDocument/2006/customXml" ds:itemID="{6A84FFB4-7C52-4F16-BCC2-4302FEA4C7B1}">
  <ds:schemaRefs>
    <ds:schemaRef ds:uri="http://schemas.microsoft.com/sharepoint/v3/contenttype/forms"/>
  </ds:schemaRefs>
</ds:datastoreItem>
</file>

<file path=customXml/itemProps3.xml><?xml version="1.0" encoding="utf-8"?>
<ds:datastoreItem xmlns:ds="http://schemas.openxmlformats.org/officeDocument/2006/customXml" ds:itemID="{B07E5BFE-7E5B-44C9-A643-193530DE0386}">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09e2961b-15ae-46af-b8c0-23c05beab898"/>
    <ds:schemaRef ds:uri="http://purl.org/dc/terms/"/>
    <ds:schemaRef ds:uri="http://schemas.openxmlformats.org/package/2006/metadata/core-properties"/>
    <ds:schemaRef ds:uri="http://purl.org/dc/dcmitype/"/>
    <ds:schemaRef ds:uri="1de91fb0-93d9-4f18-802b-ecaa1c29865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Slipstream</Template>
  <TotalTime>460</TotalTime>
  <Words>1127</Words>
  <Application>Microsoft Office PowerPoint</Application>
  <PresentationFormat>画面に合わせる (4:3)</PresentationFormat>
  <Paragraphs>187</Paragraphs>
  <Slides>14</Slides>
  <Notes>14</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14</vt:i4>
      </vt:variant>
    </vt:vector>
  </HeadingPairs>
  <TitlesOfParts>
    <vt:vector size="21" baseType="lpstr">
      <vt:lpstr>Arial</vt:lpstr>
      <vt:lpstr>ＭＳ Ｐゴシック</vt:lpstr>
      <vt:lpstr>Trebuchet MS</vt:lpstr>
      <vt:lpstr>HGｺﾞｼｯｸM</vt:lpstr>
      <vt:lpstr>Georgia</vt:lpstr>
      <vt:lpstr>ＭＳ Ｐ明朝</vt:lpstr>
      <vt:lpstr>スリップストリーム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福原章浩</dc:creator>
  <cp:lastModifiedBy>櫻井郁美</cp:lastModifiedBy>
  <cp:revision>47</cp:revision>
  <cp:lastPrinted>2017-03-28T04:18:44Z</cp:lastPrinted>
  <dcterms:created xsi:type="dcterms:W3CDTF">2011-02-04T06:31:55Z</dcterms:created>
  <dcterms:modified xsi:type="dcterms:W3CDTF">2020-07-07T00:27:10Z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0x0101005DCB62615E8A894880FE44EA7FB074D5</vt:lpwstr>
  </property>
</Properties>
</file>