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Override6.xml" ContentType="application/vnd.openxmlformats-officedocument.themeOverrid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3" r:id="rId5"/>
    <p:sldMasterId id="2147483725" r:id="rId6"/>
    <p:sldMasterId id="2147483786" r:id="rId7"/>
    <p:sldMasterId id="2147483798" r:id="rId8"/>
    <p:sldMasterId id="2147484876" r:id="rId9"/>
    <p:sldMasterId id="2147484888" r:id="rId10"/>
    <p:sldMasterId id="2147484936" r:id="rId11"/>
    <p:sldMasterId id="2147484948" r:id="rId12"/>
    <p:sldMasterId id="2147484960" r:id="rId13"/>
    <p:sldMasterId id="2147484996" r:id="rId14"/>
    <p:sldMasterId id="2147495253" r:id="rId15"/>
    <p:sldMasterId id="2147496117" r:id="rId16"/>
    <p:sldMasterId id="2147496129" r:id="rId17"/>
    <p:sldMasterId id="2147496141" r:id="rId18"/>
    <p:sldMasterId id="2147496981" r:id="rId19"/>
  </p:sldMasterIdLst>
  <p:notesMasterIdLst>
    <p:notesMasterId r:id="rId55"/>
  </p:notesMasterIdLst>
  <p:sldIdLst>
    <p:sldId id="273" r:id="rId20"/>
    <p:sldId id="372" r:id="rId21"/>
    <p:sldId id="373" r:id="rId22"/>
    <p:sldId id="382" r:id="rId23"/>
    <p:sldId id="274" r:id="rId24"/>
    <p:sldId id="386" r:id="rId25"/>
    <p:sldId id="387" r:id="rId26"/>
    <p:sldId id="388" r:id="rId27"/>
    <p:sldId id="389" r:id="rId28"/>
    <p:sldId id="390" r:id="rId29"/>
    <p:sldId id="391" r:id="rId30"/>
    <p:sldId id="392" r:id="rId31"/>
    <p:sldId id="393" r:id="rId32"/>
    <p:sldId id="394" r:id="rId33"/>
    <p:sldId id="291" r:id="rId34"/>
    <p:sldId id="396" r:id="rId35"/>
    <p:sldId id="369" r:id="rId36"/>
    <p:sldId id="381" r:id="rId37"/>
    <p:sldId id="385" r:id="rId38"/>
    <p:sldId id="398" r:id="rId39"/>
    <p:sldId id="313" r:id="rId40"/>
    <p:sldId id="400" r:id="rId41"/>
    <p:sldId id="401" r:id="rId42"/>
    <p:sldId id="284" r:id="rId43"/>
    <p:sldId id="402" r:id="rId44"/>
    <p:sldId id="287" r:id="rId45"/>
    <p:sldId id="377" r:id="rId46"/>
    <p:sldId id="363" r:id="rId47"/>
    <p:sldId id="379" r:id="rId48"/>
    <p:sldId id="380" r:id="rId49"/>
    <p:sldId id="354" r:id="rId50"/>
    <p:sldId id="353" r:id="rId51"/>
    <p:sldId id="364" r:id="rId52"/>
    <p:sldId id="286" r:id="rId53"/>
    <p:sldId id="365" r:id="rId54"/>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623" autoAdjust="0"/>
  </p:normalViewPr>
  <p:slideViewPr>
    <p:cSldViewPr>
      <p:cViewPr varScale="1">
        <p:scale>
          <a:sx n="46" d="100"/>
          <a:sy n="46" d="100"/>
        </p:scale>
        <p:origin x="73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j-ea"/>
                <a:ea typeface="+mj-ea"/>
                <a:cs typeface="+mn-cs"/>
              </a:defRPr>
            </a:pPr>
            <a:r>
              <a:rPr lang="ja-JP" altLang="en-US" sz="1600" b="1">
                <a:latin typeface="+mj-ea"/>
                <a:ea typeface="+mj-ea"/>
              </a:rPr>
              <a:t>加盟校の推移（平成元年～</a:t>
            </a:r>
            <a:r>
              <a:rPr lang="en-US" altLang="ja-JP" sz="1600" b="1">
                <a:latin typeface="+mj-ea"/>
                <a:ea typeface="+mj-ea"/>
              </a:rPr>
              <a:t>30</a:t>
            </a:r>
            <a:r>
              <a:rPr lang="ja-JP" altLang="en-US" sz="1600" b="1">
                <a:latin typeface="+mj-ea"/>
                <a:ea typeface="+mj-ea"/>
              </a:rPr>
              <a:t>年）</a:t>
            </a:r>
          </a:p>
        </c:rich>
      </c:tx>
      <c:layout>
        <c:manualLayout>
          <c:xMode val="edge"/>
          <c:yMode val="edge"/>
          <c:x val="0.22400974878140231"/>
          <c:y val="4.713272719363117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j-ea"/>
              <a:ea typeface="+mj-ea"/>
              <a:cs typeface="+mn-cs"/>
            </a:defRPr>
          </a:pPr>
          <a:endParaRPr lang="ja-JP"/>
        </a:p>
      </c:txPr>
    </c:title>
    <c:autoTitleDeleted val="0"/>
    <c:plotArea>
      <c:layout>
        <c:manualLayout>
          <c:layoutTarget val="inner"/>
          <c:xMode val="edge"/>
          <c:yMode val="edge"/>
          <c:x val="7.1145106861642299E-2"/>
          <c:y val="0.12057336755557488"/>
          <c:w val="0.73123584551930998"/>
          <c:h val="0.78817882571308417"/>
        </c:manualLayout>
      </c:layout>
      <c:lineChart>
        <c:grouping val="standard"/>
        <c:varyColors val="0"/>
        <c:ser>
          <c:idx val="0"/>
          <c:order val="0"/>
          <c:spPr>
            <a:ln w="28575" cap="rnd">
              <a:solidFill>
                <a:schemeClr val="accent1"/>
              </a:solidFill>
              <a:round/>
            </a:ln>
            <a:effectLst/>
          </c:spPr>
          <c:marker>
            <c:symbol val="none"/>
          </c:marker>
          <c:val>
            <c:numRef>
              <c:f>[戦後加盟校数の遷移H２９.xlsx]Sheet1!$A$45:$A$74</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val>
          <c:smooth val="0"/>
          <c:extLst>
            <c:ext xmlns:c16="http://schemas.microsoft.com/office/drawing/2014/chart" uri="{C3380CC4-5D6E-409C-BE32-E72D297353CC}">
              <c16:uniqueId val="{00000000-DE80-43C8-8C49-722C770CAB7D}"/>
            </c:ext>
          </c:extLst>
        </c:ser>
        <c:ser>
          <c:idx val="1"/>
          <c:order val="1"/>
          <c:spPr>
            <a:ln w="28575" cap="rnd">
              <a:solidFill>
                <a:schemeClr val="accent2"/>
              </a:solidFill>
              <a:round/>
            </a:ln>
            <a:effectLst/>
          </c:spPr>
          <c:marker>
            <c:symbol val="none"/>
          </c:marker>
          <c:val>
            <c:numRef>
              <c:f>[戦後加盟校数の遷移H２９.xlsx]Sheet1!$B$45:$B$74</c:f>
              <c:numCache>
                <c:formatCode>General</c:formatCode>
                <c:ptCount val="30"/>
                <c:pt idx="0">
                  <c:v>5</c:v>
                </c:pt>
                <c:pt idx="1">
                  <c:v>5</c:v>
                </c:pt>
                <c:pt idx="2">
                  <c:v>8</c:v>
                </c:pt>
                <c:pt idx="3">
                  <c:v>8</c:v>
                </c:pt>
                <c:pt idx="4">
                  <c:v>8</c:v>
                </c:pt>
                <c:pt idx="5">
                  <c:v>7</c:v>
                </c:pt>
                <c:pt idx="6">
                  <c:v>6</c:v>
                </c:pt>
                <c:pt idx="7">
                  <c:v>6</c:v>
                </c:pt>
                <c:pt idx="8">
                  <c:v>4</c:v>
                </c:pt>
                <c:pt idx="9">
                  <c:v>4</c:v>
                </c:pt>
                <c:pt idx="10">
                  <c:v>5</c:v>
                </c:pt>
                <c:pt idx="11">
                  <c:v>5</c:v>
                </c:pt>
                <c:pt idx="12">
                  <c:v>5</c:v>
                </c:pt>
                <c:pt idx="13">
                  <c:v>5</c:v>
                </c:pt>
                <c:pt idx="14">
                  <c:v>6</c:v>
                </c:pt>
                <c:pt idx="15">
                  <c:v>6</c:v>
                </c:pt>
                <c:pt idx="16">
                  <c:v>6</c:v>
                </c:pt>
                <c:pt idx="17">
                  <c:v>6</c:v>
                </c:pt>
                <c:pt idx="18">
                  <c:v>6</c:v>
                </c:pt>
                <c:pt idx="19">
                  <c:v>6</c:v>
                </c:pt>
                <c:pt idx="20">
                  <c:v>6</c:v>
                </c:pt>
                <c:pt idx="21">
                  <c:v>6</c:v>
                </c:pt>
                <c:pt idx="22">
                  <c:v>6</c:v>
                </c:pt>
                <c:pt idx="23">
                  <c:v>6</c:v>
                </c:pt>
                <c:pt idx="24">
                  <c:v>6</c:v>
                </c:pt>
                <c:pt idx="25">
                  <c:v>6</c:v>
                </c:pt>
                <c:pt idx="26">
                  <c:v>7</c:v>
                </c:pt>
                <c:pt idx="27">
                  <c:v>7</c:v>
                </c:pt>
                <c:pt idx="28">
                  <c:v>7</c:v>
                </c:pt>
                <c:pt idx="29">
                  <c:v>8</c:v>
                </c:pt>
              </c:numCache>
            </c:numRef>
          </c:val>
          <c:smooth val="0"/>
          <c:extLst>
            <c:ext xmlns:c16="http://schemas.microsoft.com/office/drawing/2014/chart" uri="{C3380CC4-5D6E-409C-BE32-E72D297353CC}">
              <c16:uniqueId val="{00000001-DE80-43C8-8C49-722C770CAB7D}"/>
            </c:ext>
          </c:extLst>
        </c:ser>
        <c:ser>
          <c:idx val="2"/>
          <c:order val="2"/>
          <c:spPr>
            <a:ln w="28575" cap="rnd">
              <a:solidFill>
                <a:schemeClr val="accent3"/>
              </a:solidFill>
              <a:round/>
            </a:ln>
            <a:effectLst/>
          </c:spPr>
          <c:marker>
            <c:symbol val="none"/>
          </c:marker>
          <c:val>
            <c:numRef>
              <c:f>[戦後加盟校数の遷移H２９.xlsx]Sheet1!$C$45:$C$74</c:f>
              <c:numCache>
                <c:formatCode>General</c:formatCode>
                <c:ptCount val="30"/>
                <c:pt idx="0">
                  <c:v>74</c:v>
                </c:pt>
                <c:pt idx="1">
                  <c:v>72</c:v>
                </c:pt>
                <c:pt idx="2">
                  <c:v>71</c:v>
                </c:pt>
                <c:pt idx="3">
                  <c:v>70</c:v>
                </c:pt>
                <c:pt idx="4">
                  <c:v>66</c:v>
                </c:pt>
                <c:pt idx="5">
                  <c:v>64</c:v>
                </c:pt>
                <c:pt idx="6">
                  <c:v>66</c:v>
                </c:pt>
                <c:pt idx="7">
                  <c:v>67</c:v>
                </c:pt>
                <c:pt idx="8">
                  <c:v>68</c:v>
                </c:pt>
                <c:pt idx="9">
                  <c:v>65</c:v>
                </c:pt>
                <c:pt idx="10">
                  <c:v>65</c:v>
                </c:pt>
                <c:pt idx="11">
                  <c:v>63</c:v>
                </c:pt>
                <c:pt idx="12">
                  <c:v>65</c:v>
                </c:pt>
                <c:pt idx="13">
                  <c:v>63</c:v>
                </c:pt>
                <c:pt idx="14">
                  <c:v>65</c:v>
                </c:pt>
                <c:pt idx="15">
                  <c:v>65</c:v>
                </c:pt>
                <c:pt idx="16">
                  <c:v>65</c:v>
                </c:pt>
                <c:pt idx="17">
                  <c:v>65</c:v>
                </c:pt>
                <c:pt idx="18">
                  <c:v>65</c:v>
                </c:pt>
                <c:pt idx="19">
                  <c:v>65</c:v>
                </c:pt>
                <c:pt idx="20">
                  <c:v>65</c:v>
                </c:pt>
                <c:pt idx="21">
                  <c:v>60</c:v>
                </c:pt>
                <c:pt idx="22">
                  <c:v>64</c:v>
                </c:pt>
                <c:pt idx="23">
                  <c:v>84</c:v>
                </c:pt>
                <c:pt idx="24">
                  <c:v>105</c:v>
                </c:pt>
                <c:pt idx="25">
                  <c:v>120</c:v>
                </c:pt>
                <c:pt idx="26">
                  <c:v>126</c:v>
                </c:pt>
                <c:pt idx="27">
                  <c:v>133</c:v>
                </c:pt>
                <c:pt idx="28">
                  <c:v>140</c:v>
                </c:pt>
                <c:pt idx="29">
                  <c:v>152</c:v>
                </c:pt>
              </c:numCache>
            </c:numRef>
          </c:val>
          <c:smooth val="0"/>
          <c:extLst>
            <c:ext xmlns:c16="http://schemas.microsoft.com/office/drawing/2014/chart" uri="{C3380CC4-5D6E-409C-BE32-E72D297353CC}">
              <c16:uniqueId val="{00000002-DE80-43C8-8C49-722C770CAB7D}"/>
            </c:ext>
          </c:extLst>
        </c:ser>
        <c:ser>
          <c:idx val="3"/>
          <c:order val="3"/>
          <c:spPr>
            <a:ln w="28575" cap="rnd">
              <a:solidFill>
                <a:schemeClr val="accent4"/>
              </a:solidFill>
              <a:round/>
            </a:ln>
            <a:effectLst/>
          </c:spPr>
          <c:marker>
            <c:symbol val="none"/>
          </c:marker>
          <c:val>
            <c:numRef>
              <c:f>[戦後加盟校数の遷移H２９.xlsx]Sheet1!$D$45:$D$74</c:f>
              <c:numCache>
                <c:formatCode>General</c:formatCode>
                <c:ptCount val="30"/>
                <c:pt idx="0">
                  <c:v>42</c:v>
                </c:pt>
                <c:pt idx="1">
                  <c:v>42</c:v>
                </c:pt>
                <c:pt idx="2">
                  <c:v>41</c:v>
                </c:pt>
                <c:pt idx="3">
                  <c:v>42</c:v>
                </c:pt>
                <c:pt idx="4">
                  <c:v>42</c:v>
                </c:pt>
                <c:pt idx="5">
                  <c:v>39</c:v>
                </c:pt>
                <c:pt idx="6">
                  <c:v>39</c:v>
                </c:pt>
                <c:pt idx="7">
                  <c:v>38</c:v>
                </c:pt>
                <c:pt idx="8">
                  <c:v>38</c:v>
                </c:pt>
                <c:pt idx="9">
                  <c:v>36</c:v>
                </c:pt>
                <c:pt idx="10">
                  <c:v>36</c:v>
                </c:pt>
                <c:pt idx="11">
                  <c:v>36</c:v>
                </c:pt>
                <c:pt idx="12">
                  <c:v>38</c:v>
                </c:pt>
                <c:pt idx="13">
                  <c:v>36</c:v>
                </c:pt>
                <c:pt idx="14">
                  <c:v>34</c:v>
                </c:pt>
                <c:pt idx="15">
                  <c:v>34</c:v>
                </c:pt>
                <c:pt idx="16">
                  <c:v>35</c:v>
                </c:pt>
                <c:pt idx="17">
                  <c:v>35</c:v>
                </c:pt>
                <c:pt idx="18">
                  <c:v>34</c:v>
                </c:pt>
                <c:pt idx="19">
                  <c:v>35</c:v>
                </c:pt>
                <c:pt idx="20">
                  <c:v>35</c:v>
                </c:pt>
                <c:pt idx="21">
                  <c:v>41</c:v>
                </c:pt>
                <c:pt idx="22">
                  <c:v>48</c:v>
                </c:pt>
                <c:pt idx="23">
                  <c:v>55</c:v>
                </c:pt>
                <c:pt idx="24">
                  <c:v>64</c:v>
                </c:pt>
                <c:pt idx="25">
                  <c:v>69</c:v>
                </c:pt>
                <c:pt idx="26">
                  <c:v>72</c:v>
                </c:pt>
                <c:pt idx="27">
                  <c:v>82</c:v>
                </c:pt>
                <c:pt idx="28">
                  <c:v>83</c:v>
                </c:pt>
                <c:pt idx="29">
                  <c:v>87</c:v>
                </c:pt>
              </c:numCache>
            </c:numRef>
          </c:val>
          <c:smooth val="0"/>
          <c:extLst>
            <c:ext xmlns:c16="http://schemas.microsoft.com/office/drawing/2014/chart" uri="{C3380CC4-5D6E-409C-BE32-E72D297353CC}">
              <c16:uniqueId val="{00000003-DE80-43C8-8C49-722C770CAB7D}"/>
            </c:ext>
          </c:extLst>
        </c:ser>
        <c:ser>
          <c:idx val="4"/>
          <c:order val="4"/>
          <c:spPr>
            <a:ln w="28575" cap="rnd">
              <a:solidFill>
                <a:schemeClr val="accent5"/>
              </a:solidFill>
              <a:round/>
            </a:ln>
            <a:effectLst/>
          </c:spPr>
          <c:marker>
            <c:symbol val="none"/>
          </c:marker>
          <c:val>
            <c:numRef>
              <c:f>[戦後加盟校数の遷移H２９.xlsx]Sheet1!$E$45:$E$74</c:f>
              <c:numCache>
                <c:formatCode>General</c:formatCode>
                <c:ptCount val="30"/>
                <c:pt idx="0">
                  <c:v>24</c:v>
                </c:pt>
                <c:pt idx="1">
                  <c:v>24</c:v>
                </c:pt>
                <c:pt idx="2">
                  <c:v>25</c:v>
                </c:pt>
                <c:pt idx="3">
                  <c:v>28</c:v>
                </c:pt>
                <c:pt idx="4">
                  <c:v>29</c:v>
                </c:pt>
                <c:pt idx="5">
                  <c:v>29</c:v>
                </c:pt>
                <c:pt idx="6">
                  <c:v>29</c:v>
                </c:pt>
                <c:pt idx="7">
                  <c:v>29</c:v>
                </c:pt>
                <c:pt idx="8">
                  <c:v>30</c:v>
                </c:pt>
                <c:pt idx="9">
                  <c:v>30</c:v>
                </c:pt>
                <c:pt idx="10">
                  <c:v>30</c:v>
                </c:pt>
                <c:pt idx="11">
                  <c:v>37</c:v>
                </c:pt>
                <c:pt idx="12">
                  <c:v>39</c:v>
                </c:pt>
                <c:pt idx="13">
                  <c:v>40</c:v>
                </c:pt>
                <c:pt idx="14">
                  <c:v>46</c:v>
                </c:pt>
                <c:pt idx="15">
                  <c:v>50</c:v>
                </c:pt>
                <c:pt idx="16">
                  <c:v>52</c:v>
                </c:pt>
                <c:pt idx="17">
                  <c:v>59</c:v>
                </c:pt>
                <c:pt idx="18">
                  <c:v>70</c:v>
                </c:pt>
                <c:pt idx="19">
                  <c:v>75</c:v>
                </c:pt>
                <c:pt idx="20">
                  <c:v>75</c:v>
                </c:pt>
                <c:pt idx="21">
                  <c:v>89</c:v>
                </c:pt>
                <c:pt idx="22">
                  <c:v>101</c:v>
                </c:pt>
                <c:pt idx="23">
                  <c:v>110</c:v>
                </c:pt>
                <c:pt idx="24">
                  <c:v>118</c:v>
                </c:pt>
                <c:pt idx="25">
                  <c:v>117</c:v>
                </c:pt>
                <c:pt idx="26">
                  <c:v>115</c:v>
                </c:pt>
                <c:pt idx="27">
                  <c:v>120</c:v>
                </c:pt>
                <c:pt idx="28">
                  <c:v>120</c:v>
                </c:pt>
                <c:pt idx="29">
                  <c:v>120</c:v>
                </c:pt>
              </c:numCache>
            </c:numRef>
          </c:val>
          <c:smooth val="0"/>
          <c:extLst>
            <c:ext xmlns:c16="http://schemas.microsoft.com/office/drawing/2014/chart" uri="{C3380CC4-5D6E-409C-BE32-E72D297353CC}">
              <c16:uniqueId val="{00000004-DE80-43C8-8C49-722C770CAB7D}"/>
            </c:ext>
          </c:extLst>
        </c:ser>
        <c:ser>
          <c:idx val="5"/>
          <c:order val="5"/>
          <c:spPr>
            <a:ln w="28575" cap="rnd">
              <a:solidFill>
                <a:schemeClr val="accent6"/>
              </a:solidFill>
              <a:round/>
            </a:ln>
            <a:effectLst/>
          </c:spPr>
          <c:marker>
            <c:symbol val="none"/>
          </c:marker>
          <c:val>
            <c:numRef>
              <c:f>[戦後加盟校数の遷移H２９.xlsx]Sheet1!$F$45:$F$74</c:f>
              <c:numCache>
                <c:formatCode>General</c:formatCode>
                <c:ptCount val="30"/>
                <c:pt idx="27">
                  <c:v>2</c:v>
                </c:pt>
                <c:pt idx="28">
                  <c:v>4</c:v>
                </c:pt>
                <c:pt idx="29">
                  <c:v>5</c:v>
                </c:pt>
              </c:numCache>
            </c:numRef>
          </c:val>
          <c:smooth val="0"/>
          <c:extLst>
            <c:ext xmlns:c16="http://schemas.microsoft.com/office/drawing/2014/chart" uri="{C3380CC4-5D6E-409C-BE32-E72D297353CC}">
              <c16:uniqueId val="{00000005-DE80-43C8-8C49-722C770CAB7D}"/>
            </c:ext>
          </c:extLst>
        </c:ser>
        <c:ser>
          <c:idx val="6"/>
          <c:order val="6"/>
          <c:spPr>
            <a:ln w="28575" cap="rnd">
              <a:solidFill>
                <a:schemeClr val="accent1">
                  <a:lumMod val="60000"/>
                </a:schemeClr>
              </a:solidFill>
              <a:round/>
            </a:ln>
            <a:effectLst/>
          </c:spPr>
          <c:marker>
            <c:symbol val="none"/>
          </c:marker>
          <c:val>
            <c:numRef>
              <c:f>[戦後加盟校数の遷移H２９.xlsx]Sheet1!$G$45:$G$74</c:f>
              <c:numCache>
                <c:formatCode>General</c:formatCode>
                <c:ptCount val="30"/>
              </c:numCache>
            </c:numRef>
          </c:val>
          <c:smooth val="0"/>
          <c:extLst>
            <c:ext xmlns:c16="http://schemas.microsoft.com/office/drawing/2014/chart" uri="{C3380CC4-5D6E-409C-BE32-E72D297353CC}">
              <c16:uniqueId val="{00000006-DE80-43C8-8C49-722C770CAB7D}"/>
            </c:ext>
          </c:extLst>
        </c:ser>
        <c:ser>
          <c:idx val="7"/>
          <c:order val="7"/>
          <c:spPr>
            <a:ln w="28575" cap="rnd">
              <a:solidFill>
                <a:schemeClr val="accent2">
                  <a:lumMod val="60000"/>
                </a:schemeClr>
              </a:solidFill>
              <a:round/>
            </a:ln>
            <a:effectLst/>
          </c:spPr>
          <c:marker>
            <c:symbol val="none"/>
          </c:marker>
          <c:val>
            <c:numRef>
              <c:f>[戦後加盟校数の遷移H２９.xlsx]Sheet1!$H$45:$H$74</c:f>
              <c:numCache>
                <c:formatCode>General</c:formatCode>
                <c:ptCount val="30"/>
                <c:pt idx="0">
                  <c:v>145</c:v>
                </c:pt>
                <c:pt idx="1">
                  <c:v>143</c:v>
                </c:pt>
                <c:pt idx="2">
                  <c:v>145</c:v>
                </c:pt>
                <c:pt idx="3">
                  <c:v>148</c:v>
                </c:pt>
                <c:pt idx="4">
                  <c:v>145</c:v>
                </c:pt>
                <c:pt idx="5">
                  <c:v>139</c:v>
                </c:pt>
                <c:pt idx="6">
                  <c:v>140</c:v>
                </c:pt>
                <c:pt idx="7">
                  <c:v>140</c:v>
                </c:pt>
                <c:pt idx="8">
                  <c:v>140</c:v>
                </c:pt>
                <c:pt idx="9">
                  <c:v>135</c:v>
                </c:pt>
                <c:pt idx="10">
                  <c:v>136</c:v>
                </c:pt>
                <c:pt idx="11">
                  <c:v>141</c:v>
                </c:pt>
                <c:pt idx="12">
                  <c:v>147</c:v>
                </c:pt>
                <c:pt idx="13">
                  <c:v>144</c:v>
                </c:pt>
                <c:pt idx="14">
                  <c:v>151</c:v>
                </c:pt>
                <c:pt idx="15">
                  <c:v>155</c:v>
                </c:pt>
                <c:pt idx="16">
                  <c:v>158</c:v>
                </c:pt>
                <c:pt idx="17">
                  <c:v>165</c:v>
                </c:pt>
                <c:pt idx="18">
                  <c:v>175</c:v>
                </c:pt>
                <c:pt idx="19">
                  <c:v>181</c:v>
                </c:pt>
                <c:pt idx="20">
                  <c:v>181</c:v>
                </c:pt>
                <c:pt idx="21">
                  <c:v>196</c:v>
                </c:pt>
                <c:pt idx="22">
                  <c:v>219</c:v>
                </c:pt>
                <c:pt idx="23">
                  <c:v>255</c:v>
                </c:pt>
                <c:pt idx="24">
                  <c:v>293</c:v>
                </c:pt>
                <c:pt idx="25">
                  <c:v>312</c:v>
                </c:pt>
                <c:pt idx="26">
                  <c:v>320</c:v>
                </c:pt>
                <c:pt idx="27">
                  <c:v>342</c:v>
                </c:pt>
                <c:pt idx="28">
                  <c:v>354</c:v>
                </c:pt>
                <c:pt idx="29">
                  <c:v>372</c:v>
                </c:pt>
              </c:numCache>
            </c:numRef>
          </c:val>
          <c:smooth val="0"/>
          <c:extLst>
            <c:ext xmlns:c16="http://schemas.microsoft.com/office/drawing/2014/chart" uri="{C3380CC4-5D6E-409C-BE32-E72D297353CC}">
              <c16:uniqueId val="{00000007-DE80-43C8-8C49-722C770CAB7D}"/>
            </c:ext>
          </c:extLst>
        </c:ser>
        <c:dLbls>
          <c:showLegendKey val="0"/>
          <c:showVal val="0"/>
          <c:showCatName val="0"/>
          <c:showSerName val="0"/>
          <c:showPercent val="0"/>
          <c:showBubbleSize val="0"/>
        </c:dLbls>
        <c:smooth val="0"/>
        <c:axId val="346317168"/>
        <c:axId val="346317496"/>
      </c:lineChart>
      <c:catAx>
        <c:axId val="34631716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6317496"/>
        <c:crosses val="autoZero"/>
        <c:auto val="1"/>
        <c:lblAlgn val="ctr"/>
        <c:lblOffset val="100"/>
        <c:noMultiLvlLbl val="0"/>
      </c:catAx>
      <c:valAx>
        <c:axId val="34631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6317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0.82322</cdr:x>
      <cdr:y>0.117</cdr:y>
    </cdr:from>
    <cdr:to>
      <cdr:x>1</cdr:x>
      <cdr:y>0.16799</cdr:y>
    </cdr:to>
    <cdr:sp macro="" textlink="">
      <cdr:nvSpPr>
        <cdr:cNvPr id="2" name="テキスト ボックス 3"/>
        <cdr:cNvSpPr txBox="1">
          <a:spLocks xmlns:a="http://schemas.openxmlformats.org/drawingml/2006/main" noChangeArrowheads="1"/>
        </cdr:cNvSpPr>
      </cdr:nvSpPr>
      <cdr:spPr bwMode="auto">
        <a:xfrm xmlns:a="http://schemas.openxmlformats.org/drawingml/2006/main">
          <a:off x="7527523" y="660858"/>
          <a:ext cx="1616476" cy="288008"/>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74295" tIns="8890" rIns="74295" bIns="889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50000"/>
            </a:lnSpc>
            <a:spcAft>
              <a:spcPts val="0"/>
            </a:spcAft>
          </a:pPr>
          <a:r>
            <a:rPr lang="ja-JP" altLang="en-US" sz="1050" b="1" kern="100" dirty="0">
              <a:effectLst/>
              <a:latin typeface="+mj-ea"/>
              <a:ea typeface="+mj-ea"/>
              <a:cs typeface="Times New Roman" panose="02020603050405020304" pitchFamily="18" charset="0"/>
            </a:rPr>
            <a:t>合計</a:t>
          </a:r>
          <a:r>
            <a:rPr lang="en-US" altLang="ja-JP" sz="1050" b="1" kern="100" dirty="0">
              <a:effectLst/>
              <a:latin typeface="+mj-ea"/>
              <a:ea typeface="+mj-ea"/>
              <a:cs typeface="Times New Roman" panose="02020603050405020304" pitchFamily="18" charset="0"/>
            </a:rPr>
            <a:t>374</a:t>
          </a:r>
          <a:endParaRPr lang="ja-JP" sz="1050" b="1" kern="100" dirty="0">
            <a:effectLst/>
            <a:latin typeface="+mj-ea"/>
            <a:ea typeface="+mj-ea"/>
            <a:cs typeface="Times New Roman" panose="02020603050405020304" pitchFamily="18" charset="0"/>
          </a:endParaRPr>
        </a:p>
      </cdr:txBody>
    </cdr:sp>
  </cdr:relSizeAnchor>
  <cdr:relSizeAnchor xmlns:cdr="http://schemas.openxmlformats.org/drawingml/2006/chartDrawing">
    <cdr:from>
      <cdr:x>0.815</cdr:x>
      <cdr:y>0.5459</cdr:y>
    </cdr:from>
    <cdr:to>
      <cdr:x>0.96857</cdr:x>
      <cdr:y>0.60032</cdr:y>
    </cdr:to>
    <cdr:sp macro="" textlink="">
      <cdr:nvSpPr>
        <cdr:cNvPr id="3" name="テキスト ボックス 3"/>
        <cdr:cNvSpPr txBox="1">
          <a:spLocks xmlns:a="http://schemas.openxmlformats.org/drawingml/2006/main" noChangeArrowheads="1"/>
        </cdr:cNvSpPr>
      </cdr:nvSpPr>
      <cdr:spPr bwMode="auto">
        <a:xfrm xmlns:a="http://schemas.openxmlformats.org/drawingml/2006/main">
          <a:off x="7452319" y="3083420"/>
          <a:ext cx="1404244" cy="307394"/>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74295" tIns="8890" rIns="74295" bIns="8890" anchor="t" anchorCtr="0" upright="1">
          <a:noAutofit/>
        </a:bodyPr>
        <a:lstStyle xmlns:a="http://schemas.openxmlformats.org/drawingml/2006/main"/>
        <a:p xmlns:a="http://schemas.openxmlformats.org/drawingml/2006/main">
          <a:pPr algn="ctr">
            <a:lnSpc>
              <a:spcPct val="150000"/>
            </a:lnSpc>
            <a:spcAft>
              <a:spcPts val="0"/>
            </a:spcAft>
          </a:pPr>
          <a:r>
            <a:rPr lang="ja-JP" sz="1050">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小学校</a:t>
          </a:r>
          <a:r>
            <a:rPr lang="en-US" sz="1050">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154</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cdr:txBody>
    </cdr:sp>
  </cdr:relSizeAnchor>
  <cdr:relSizeAnchor xmlns:cdr="http://schemas.openxmlformats.org/drawingml/2006/chartDrawing">
    <cdr:from>
      <cdr:x>0.82287</cdr:x>
      <cdr:y>0.62239</cdr:y>
    </cdr:from>
    <cdr:to>
      <cdr:x>0.94251</cdr:x>
      <cdr:y>0.67319</cdr:y>
    </cdr:to>
    <cdr:sp macro="" textlink="">
      <cdr:nvSpPr>
        <cdr:cNvPr id="4" name="テキスト ボックス 3"/>
        <cdr:cNvSpPr txBox="1">
          <a:spLocks xmlns:a="http://schemas.openxmlformats.org/drawingml/2006/main" noChangeArrowheads="1"/>
        </cdr:cNvSpPr>
      </cdr:nvSpPr>
      <cdr:spPr bwMode="auto">
        <a:xfrm xmlns:a="http://schemas.openxmlformats.org/drawingml/2006/main">
          <a:off x="7524327" y="3515468"/>
          <a:ext cx="1093988" cy="286931"/>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74295" tIns="8890" rIns="74295" bIns="889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50000"/>
            </a:lnSpc>
            <a:spcAft>
              <a:spcPts val="0"/>
            </a:spcAft>
          </a:pPr>
          <a:r>
            <a:rPr lang="ja-JP" altLang="en-US" sz="1050">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高校</a:t>
          </a:r>
          <a:r>
            <a:rPr lang="en-US" sz="1050">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120</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cdr:txBody>
    </cdr:sp>
  </cdr:relSizeAnchor>
  <cdr:relSizeAnchor xmlns:cdr="http://schemas.openxmlformats.org/drawingml/2006/chartDrawing">
    <cdr:from>
      <cdr:x>0.815</cdr:x>
      <cdr:y>0.71349</cdr:y>
    </cdr:from>
    <cdr:to>
      <cdr:x>0.95071</cdr:x>
      <cdr:y>0.76251</cdr:y>
    </cdr:to>
    <cdr:sp macro="" textlink="">
      <cdr:nvSpPr>
        <cdr:cNvPr id="5" name="テキスト ボックス 1"/>
        <cdr:cNvSpPr txBox="1">
          <a:spLocks xmlns:a="http://schemas.openxmlformats.org/drawingml/2006/main" noChangeArrowheads="1"/>
        </cdr:cNvSpPr>
      </cdr:nvSpPr>
      <cdr:spPr bwMode="auto">
        <a:xfrm xmlns:a="http://schemas.openxmlformats.org/drawingml/2006/main">
          <a:off x="7452319" y="4030033"/>
          <a:ext cx="1240932" cy="276853"/>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74295" tIns="8890" rIns="74295" bIns="889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50000"/>
            </a:lnSpc>
            <a:spcAft>
              <a:spcPts val="0"/>
            </a:spcAft>
          </a:pPr>
          <a:r>
            <a:rPr lang="ja-JP" altLang="en-US" sz="1050">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中</a:t>
          </a:r>
          <a:r>
            <a:rPr lang="ja-JP" sz="1050">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学校</a:t>
          </a:r>
          <a:r>
            <a:rPr lang="en-US" altLang="ja-JP" sz="1050">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87</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cdr:txBody>
    </cdr:sp>
  </cdr:relSizeAnchor>
  <cdr:relSizeAnchor xmlns:cdr="http://schemas.openxmlformats.org/drawingml/2006/chartDrawing">
    <cdr:from>
      <cdr:x>0.79925</cdr:x>
      <cdr:y>0.78583</cdr:y>
    </cdr:from>
    <cdr:to>
      <cdr:x>0.97067</cdr:x>
      <cdr:y>0.83695</cdr:y>
    </cdr:to>
    <cdr:sp macro="" textlink="">
      <cdr:nvSpPr>
        <cdr:cNvPr id="6" name="テキスト ボックス 1"/>
        <cdr:cNvSpPr txBox="1">
          <a:spLocks xmlns:a="http://schemas.openxmlformats.org/drawingml/2006/main" noChangeArrowheads="1"/>
        </cdr:cNvSpPr>
      </cdr:nvSpPr>
      <cdr:spPr bwMode="auto">
        <a:xfrm xmlns:a="http://schemas.openxmlformats.org/drawingml/2006/main">
          <a:off x="7308303" y="4438648"/>
          <a:ext cx="1567464" cy="288702"/>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74295" tIns="8890" rIns="74295" bIns="889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50000"/>
            </a:lnSpc>
            <a:spcAft>
              <a:spcPts val="0"/>
            </a:spcAft>
          </a:pPr>
          <a:r>
            <a:rPr lang="ja-JP" altLang="en-US" sz="100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幼保こども園</a:t>
          </a:r>
          <a:r>
            <a:rPr lang="en-US" altLang="ja-JP" sz="100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8</a:t>
          </a:r>
          <a:endParaRPr lang="ja-JP" sz="10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cdr:txBody>
    </cdr:sp>
  </cdr:relSizeAnchor>
  <cdr:relSizeAnchor xmlns:cdr="http://schemas.openxmlformats.org/drawingml/2006/chartDrawing">
    <cdr:from>
      <cdr:x>0.80179</cdr:x>
      <cdr:y>0.86461</cdr:y>
    </cdr:from>
    <cdr:to>
      <cdr:x>0.98929</cdr:x>
      <cdr:y>0.90884</cdr:y>
    </cdr:to>
    <cdr:sp macro="" textlink="">
      <cdr:nvSpPr>
        <cdr:cNvPr id="7" name="テキスト ボックス 1"/>
        <cdr:cNvSpPr txBox="1">
          <a:spLocks xmlns:a="http://schemas.openxmlformats.org/drawingml/2006/main" noChangeArrowheads="1"/>
        </cdr:cNvSpPr>
      </cdr:nvSpPr>
      <cdr:spPr bwMode="auto">
        <a:xfrm xmlns:a="http://schemas.openxmlformats.org/drawingml/2006/main">
          <a:off x="7331567" y="4883619"/>
          <a:ext cx="1714500" cy="249803"/>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74295" tIns="8890" rIns="74295" bIns="889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50000"/>
            </a:lnSpc>
            <a:spcAft>
              <a:spcPts val="0"/>
            </a:spcAft>
          </a:pPr>
          <a:r>
            <a:rPr lang="ja-JP" altLang="en-US" sz="100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特別支援学校</a:t>
          </a:r>
          <a:r>
            <a:rPr lang="en-US" altLang="ja-JP" sz="100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5</a:t>
          </a:r>
          <a:endParaRPr lang="ja-JP" sz="10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70256C0-9778-423F-BEAA-4CEA338597D5}"/>
              </a:ext>
            </a:extLst>
          </p:cNvPr>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17411" name="Rectangle 3">
            <a:extLst>
              <a:ext uri="{FF2B5EF4-FFF2-40B4-BE49-F238E27FC236}">
                <a16:creationId xmlns:a16="http://schemas.microsoft.com/office/drawing/2014/main" id="{486C8151-80DF-4090-AB62-7AC24B150010}"/>
              </a:ext>
            </a:extLst>
          </p:cNvPr>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102404" name="Rectangle 4">
            <a:extLst>
              <a:ext uri="{FF2B5EF4-FFF2-40B4-BE49-F238E27FC236}">
                <a16:creationId xmlns:a16="http://schemas.microsoft.com/office/drawing/2014/main" id="{695685ED-65CC-4A06-9735-C98A55D1AC66}"/>
              </a:ext>
            </a:extLst>
          </p:cNvPr>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637FA50A-7A9D-4D26-8A68-59A26D06B066}"/>
              </a:ext>
            </a:extLst>
          </p:cNvPr>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14" name="Rectangle 6">
            <a:extLst>
              <a:ext uri="{FF2B5EF4-FFF2-40B4-BE49-F238E27FC236}">
                <a16:creationId xmlns:a16="http://schemas.microsoft.com/office/drawing/2014/main" id="{F0460CB1-0FE9-4CC6-89BB-D1276066DE7C}"/>
              </a:ext>
            </a:extLst>
          </p:cNvPr>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17415" name="Rectangle 7">
            <a:extLst>
              <a:ext uri="{FF2B5EF4-FFF2-40B4-BE49-F238E27FC236}">
                <a16:creationId xmlns:a16="http://schemas.microsoft.com/office/drawing/2014/main" id="{520CE28F-B099-457D-9406-280815250FBC}"/>
              </a:ext>
            </a:extLst>
          </p:cNvPr>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96AF898-52DD-4C32-BEDB-E7F23564D4E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ja.wikipedia.org/wiki/%E4%BD%90%E9%87%8E%E5%B8%B8%E6%B0%91" TargetMode="External"/><Relationship Id="rId3" Type="http://schemas.openxmlformats.org/officeDocument/2006/relationships/hyperlink" Target="https://ja.wikipedia.org/wiki/%E7%86%8A%E6%9C%AC%E6%B4%8B%E5%AD%A6%E6%A0%A1" TargetMode="External"/><Relationship Id="rId7" Type="http://schemas.openxmlformats.org/officeDocument/2006/relationships/hyperlink" Target="https://ja.wikipedia.org/wiki/%E6%9C%89%E6%A0%96%E5%B7%9D%E5%AE%AE%E7%86%BE%E4%BB%81%E8%A6%AA%E7%8E%8B"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ja.wikipedia.org/wiki/%E9%87%8D%E8%A6%81%E6%96%87%E5%8C%96%E8%B2%A1" TargetMode="External"/><Relationship Id="rId11" Type="http://schemas.openxmlformats.org/officeDocument/2006/relationships/hyperlink" Target="https://ja.wikipedia.org/wiki/%E7%86%8A%E6%9C%AC%E6%B4%8B%E5%AD%A6%E6%A0%A1%E6%95%99%E5%B8%AB%E9%A4%A8%E3%82%B8%E3%82%A7%E3%83%BC%E3%83%B3%E3%82%BA%E9%82%B8#cite_note-1" TargetMode="External"/><Relationship Id="rId5" Type="http://schemas.openxmlformats.org/officeDocument/2006/relationships/hyperlink" Target="https://ja.wikipedia.org/wiki/%E6%B3%89%E5%B8%83%E8%A6%B3" TargetMode="External"/><Relationship Id="rId10" Type="http://schemas.openxmlformats.org/officeDocument/2006/relationships/hyperlink" Target="https://ja.wikipedia.org/wiki/%E6%97%A5%E6%9C%AC%E8%B5%A4%E5%8D%81%E5%AD%97" TargetMode="External"/><Relationship Id="rId4" Type="http://schemas.openxmlformats.org/officeDocument/2006/relationships/hyperlink" Target="https://ja.wikipedia.org/wiki/%E3%83%AA%E3%83%AD%E3%82%A4%E3%83%BB%E3%82%B8%E3%82%A7%E3%83%BC%E3%83%B3%E3%82%BA" TargetMode="External"/><Relationship Id="rId9" Type="http://schemas.openxmlformats.org/officeDocument/2006/relationships/hyperlink" Target="https://ja.wikipedia.org/wiki/%E5%8D%9A%E6%84%9B%E7%A4%B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ja.wikipedia.org/wiki/2016%E5%B9%B4" TargetMode="External"/><Relationship Id="rId7" Type="http://schemas.openxmlformats.org/officeDocument/2006/relationships/hyperlink" Target="https://ja.wikipedia.org/wiki/%E7%86%8A%E6%9C%AC%E6%B4%8B%E5%AD%A6%E6%A0%A1%E6%95%99%E5%B8%AB%E9%A4%A8%E3%82%B8%E3%82%A7%E3%83%BC%E3%83%B3%E3%82%BA%E9%82%B8#cite_note-3"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ja.wikipedia.org/wiki/%E7%86%8A%E6%9C%AC%E6%B4%8B%E5%AD%A6%E6%A0%A1%E6%95%99%E5%B8%AB%E9%A4%A8%E3%82%B8%E3%82%A7%E3%83%BC%E3%83%B3%E3%82%BA%E9%82%B8#cite_note-2" TargetMode="External"/><Relationship Id="rId5" Type="http://schemas.openxmlformats.org/officeDocument/2006/relationships/hyperlink" Target="https://ja.wikipedia.org/wiki/%E7%86%8A%E6%9C%AC%E5%9C%B0%E9%9C%87_(2016%E5%B9%B4)" TargetMode="External"/><Relationship Id="rId4" Type="http://schemas.openxmlformats.org/officeDocument/2006/relationships/hyperlink" Target="https://ja.wikipedia.org/wiki/4%E6%9C%8814%E6%97%A5"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a.wikipedia.org/wiki/%E3%83%A9%E3%82%A4%E3%83%95%E3%83%AB%E7%A0%B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ja.wikipedia.org/wiki/%E3%83%8A%E3%83%9D%E3%83%AC%E3%82%AA%E3%83%B33%E4%B8%96" TargetMode="External"/><Relationship Id="rId4" Type="http://schemas.openxmlformats.org/officeDocument/2006/relationships/hyperlink" Target="https://ja.wikipedia.org/wiki/%E6%BB%91%E8%85%94%E7%A0%B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a:extLst>
              <a:ext uri="{FF2B5EF4-FFF2-40B4-BE49-F238E27FC236}">
                <a16:creationId xmlns:a16="http://schemas.microsoft.com/office/drawing/2014/main" id="{F0D3029A-41D6-498F-98FF-B2DED2BBDD64}"/>
              </a:ext>
            </a:extLst>
          </p:cNvPr>
          <p:cNvSpPr>
            <a:spLocks noGrp="1" noRot="1" noChangeAspect="1" noChangeArrowheads="1" noTextEdit="1"/>
          </p:cNvSpPr>
          <p:nvPr>
            <p:ph type="sldImg"/>
          </p:nvPr>
        </p:nvSpPr>
        <p:spPr>
          <a:ln/>
        </p:spPr>
      </p:sp>
      <p:sp>
        <p:nvSpPr>
          <p:cNvPr id="104451" name="ノート プレースホルダー 2">
            <a:extLst>
              <a:ext uri="{FF2B5EF4-FFF2-40B4-BE49-F238E27FC236}">
                <a16:creationId xmlns:a16="http://schemas.microsoft.com/office/drawing/2014/main" id="{F4EA7CC9-0662-44E6-9734-6E26BBAE9DC6}"/>
              </a:ext>
            </a:extLst>
          </p:cNvPr>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104452" name="スライド番号プレースホルダー 3">
            <a:extLst>
              <a:ext uri="{FF2B5EF4-FFF2-40B4-BE49-F238E27FC236}">
                <a16:creationId xmlns:a16="http://schemas.microsoft.com/office/drawing/2014/main" id="{685AEC63-FC15-432F-8F8C-53F6860C8046}"/>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F927C60-B4CD-4D94-BAB9-545E7081890E}" type="slidenum">
              <a:rPr lang="en-US" altLang="ja-JP" smtClean="0">
                <a:ea typeface="ＭＳ Ｐゴシック" panose="020B0600070205080204" pitchFamily="50" charset="-128"/>
              </a:rPr>
              <a:pPr>
                <a:spcBef>
                  <a:spcPct val="0"/>
                </a:spcBef>
              </a:pPr>
              <a:t>1</a:t>
            </a:fld>
            <a:endParaRPr lang="en-US" altLang="ja-JP">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E65DA5D7-76CE-4093-82A4-F39D9DE7B48F}"/>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EA28112-D1DA-45D2-9233-30619CE6DB7D}" type="slidenum">
              <a:rPr lang="en-US" altLang="ja-JP" smtClean="0">
                <a:solidFill>
                  <a:srgbClr val="000000"/>
                </a:solidFill>
                <a:ea typeface="ＭＳ Ｐゴシック" panose="020B0600070205080204" pitchFamily="50" charset="-128"/>
              </a:rPr>
              <a:pPr>
                <a:spcBef>
                  <a:spcPct val="0"/>
                </a:spcBef>
              </a:pPr>
              <a:t>10</a:t>
            </a:fld>
            <a:endParaRPr lang="en-US" altLang="ja-JP">
              <a:solidFill>
                <a:srgbClr val="000000"/>
              </a:solidFill>
              <a:ea typeface="ＭＳ Ｐゴシック" panose="020B0600070205080204" pitchFamily="50" charset="-128"/>
            </a:endParaRPr>
          </a:p>
        </p:txBody>
      </p:sp>
      <p:sp>
        <p:nvSpPr>
          <p:cNvPr id="122883" name="Rectangle 2">
            <a:extLst>
              <a:ext uri="{FF2B5EF4-FFF2-40B4-BE49-F238E27FC236}">
                <a16:creationId xmlns:a16="http://schemas.microsoft.com/office/drawing/2014/main" id="{1561C178-8D5E-42CC-B0A7-CF4EE5DABB52}"/>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98A6E007-7C73-42C2-82B9-F05CD477D32A}"/>
              </a:ext>
            </a:extLst>
          </p:cNvPr>
          <p:cNvSpPr>
            <a:spLocks noGrp="1" noChangeArrowheads="1"/>
          </p:cNvSpPr>
          <p:nvPr>
            <p:ph type="body" idx="1"/>
          </p:nvPr>
        </p:nvSpPr>
        <p:spPr>
          <a:noFill/>
        </p:spPr>
        <p:txBody>
          <a:bodyPr/>
          <a:lstStyle/>
          <a:p>
            <a:r>
              <a:rPr lang="ja-JP" altLang="ja-JP" b="1">
                <a:latin typeface="Arial" panose="020B0604020202020204" pitchFamily="34" charset="0"/>
              </a:rPr>
              <a:t>・これは　このとき</a:t>
            </a:r>
            <a:r>
              <a:rPr lang="en-US" altLang="ja-JP" b="1">
                <a:latin typeface="Arial" panose="020B0604020202020204" pitchFamily="34" charset="0"/>
              </a:rPr>
              <a:t>決(</a:t>
            </a:r>
            <a:r>
              <a:rPr lang="ja-JP" altLang="en-US" b="1">
                <a:latin typeface="Arial" panose="020B0604020202020204" pitchFamily="34" charset="0"/>
              </a:rPr>
              <a:t>き</a:t>
            </a:r>
            <a:r>
              <a:rPr lang="en-US" altLang="ja-JP" b="1">
                <a:latin typeface="Arial" panose="020B0604020202020204" pitchFamily="34" charset="0"/>
              </a:rPr>
              <a:t>)</a:t>
            </a:r>
            <a:r>
              <a:rPr lang="ja-JP" altLang="ja-JP" b="1">
                <a:latin typeface="Arial" panose="020B0604020202020204" pitchFamily="34" charset="0"/>
              </a:rPr>
              <a:t>まった　</a:t>
            </a:r>
            <a:r>
              <a:rPr lang="en-US" altLang="ja-JP" b="1">
                <a:latin typeface="Arial" panose="020B0604020202020204" pitchFamily="34" charset="0"/>
              </a:rPr>
              <a:t>赤十字(</a:t>
            </a:r>
            <a:r>
              <a:rPr lang="ja-JP" altLang="en-US" b="1">
                <a:latin typeface="Arial" panose="020B0604020202020204" pitchFamily="34" charset="0"/>
              </a:rPr>
              <a:t>せきじゅうじ</a:t>
            </a:r>
            <a:r>
              <a:rPr lang="en-US" altLang="ja-JP" b="1">
                <a:latin typeface="Arial" panose="020B0604020202020204" pitchFamily="34" charset="0"/>
              </a:rPr>
              <a:t>)</a:t>
            </a:r>
            <a:r>
              <a:rPr lang="ja-JP" altLang="ja-JP" b="1">
                <a:latin typeface="Arial" panose="020B0604020202020204" pitchFamily="34" charset="0"/>
              </a:rPr>
              <a:t>のマーク　です。　　　　　　　　　　　　　　　　　　　　　　　　　　１１</a:t>
            </a:r>
          </a:p>
          <a:p>
            <a:endParaRPr lang="en-US" altLang="ja-JP" b="1">
              <a:latin typeface="Arial" panose="020B0604020202020204" pitchFamily="34" charset="0"/>
            </a:endParaRPr>
          </a:p>
          <a:p>
            <a:r>
              <a:rPr lang="ja-JP" altLang="ja-JP" b="1">
                <a:latin typeface="Arial" panose="020B0604020202020204" pitchFamily="34" charset="0"/>
              </a:rPr>
              <a:t>・デュナン</a:t>
            </a:r>
            <a:r>
              <a:rPr lang="en-US" altLang="ja-JP" b="1">
                <a:latin typeface="Arial" panose="020B0604020202020204" pitchFamily="34" charset="0"/>
              </a:rPr>
              <a:t>  </a:t>
            </a:r>
            <a:r>
              <a:rPr lang="ja-JP" altLang="ja-JP" b="1">
                <a:latin typeface="Arial" panose="020B0604020202020204" pitchFamily="34" charset="0"/>
              </a:rPr>
              <a:t>と</a:t>
            </a:r>
            <a:r>
              <a:rPr lang="en-US" altLang="ja-JP" b="1">
                <a:latin typeface="Arial" panose="020B0604020202020204" pitchFamily="34" charset="0"/>
              </a:rPr>
              <a:t>  </a:t>
            </a:r>
            <a:r>
              <a:rPr lang="ja-JP" altLang="ja-JP" b="1">
                <a:latin typeface="Arial" panose="020B0604020202020204" pitchFamily="34" charset="0"/>
              </a:rPr>
              <a:t>スイスの人たちの　</a:t>
            </a:r>
            <a:r>
              <a:rPr lang="en-US" altLang="ja-JP" b="1">
                <a:latin typeface="Arial" panose="020B0604020202020204" pitchFamily="34" charset="0"/>
              </a:rPr>
              <a:t>努力(</a:t>
            </a:r>
            <a:r>
              <a:rPr lang="ja-JP" altLang="en-US" b="1">
                <a:latin typeface="Arial" panose="020B0604020202020204" pitchFamily="34" charset="0"/>
              </a:rPr>
              <a:t>どりょく</a:t>
            </a:r>
            <a:r>
              <a:rPr lang="en-US" altLang="ja-JP" b="1">
                <a:latin typeface="Arial" panose="020B0604020202020204" pitchFamily="34" charset="0"/>
              </a:rPr>
              <a:t>)</a:t>
            </a:r>
            <a:r>
              <a:rPr lang="ja-JP" altLang="ja-JP" b="1">
                <a:latin typeface="Arial" panose="020B0604020202020204" pitchFamily="34" charset="0"/>
              </a:rPr>
              <a:t>をたたえ、　スイスの</a:t>
            </a:r>
            <a:r>
              <a:rPr lang="en-US" altLang="ja-JP" b="1">
                <a:latin typeface="Arial" panose="020B0604020202020204" pitchFamily="34" charset="0"/>
              </a:rPr>
              <a:t>国旗(</a:t>
            </a:r>
            <a:r>
              <a:rPr lang="ja-JP" altLang="en-US" b="1">
                <a:latin typeface="Arial" panose="020B0604020202020204" pitchFamily="34" charset="0"/>
              </a:rPr>
              <a:t>こっき</a:t>
            </a:r>
            <a:r>
              <a:rPr lang="en-US" altLang="ja-JP" b="1">
                <a:latin typeface="Arial" panose="020B0604020202020204" pitchFamily="34" charset="0"/>
              </a:rPr>
              <a:t>)</a:t>
            </a:r>
            <a:r>
              <a:rPr lang="ja-JP" altLang="ja-JP" b="1">
                <a:latin typeface="Arial" panose="020B0604020202020204" pitchFamily="34" charset="0"/>
              </a:rPr>
              <a:t>の</a:t>
            </a:r>
            <a:r>
              <a:rPr lang="en-US" altLang="ja-JP" b="1">
                <a:latin typeface="Arial" panose="020B0604020202020204" pitchFamily="34" charset="0"/>
              </a:rPr>
              <a:t>色(</a:t>
            </a:r>
            <a:r>
              <a:rPr lang="ja-JP" altLang="en-US" b="1">
                <a:latin typeface="Arial" panose="020B0604020202020204" pitchFamily="34" charset="0"/>
              </a:rPr>
              <a:t>いろ</a:t>
            </a:r>
            <a:r>
              <a:rPr lang="en-US" altLang="ja-JP" b="1">
                <a:latin typeface="Arial" panose="020B0604020202020204" pitchFamily="34" charset="0"/>
              </a:rPr>
              <a:t>)</a:t>
            </a:r>
            <a:r>
              <a:rPr lang="ja-JP" altLang="ja-JP" b="1">
                <a:latin typeface="Arial" panose="020B0604020202020204" pitchFamily="34" charset="0"/>
              </a:rPr>
              <a:t>を </a:t>
            </a:r>
            <a:r>
              <a:rPr lang="en-US" altLang="ja-JP" b="1">
                <a:latin typeface="Arial" panose="020B0604020202020204" pitchFamily="34" charset="0"/>
              </a:rPr>
              <a:t>逆(</a:t>
            </a:r>
            <a:r>
              <a:rPr lang="ja-JP" altLang="en-US" b="1">
                <a:latin typeface="Arial" panose="020B0604020202020204" pitchFamily="34" charset="0"/>
              </a:rPr>
              <a:t>ぎゃく</a:t>
            </a:r>
            <a:r>
              <a:rPr lang="en-US" altLang="ja-JP" b="1">
                <a:latin typeface="Arial" panose="020B0604020202020204" pitchFamily="34" charset="0"/>
              </a:rPr>
              <a:t>)</a:t>
            </a:r>
            <a:r>
              <a:rPr lang="ja-JP" altLang="ja-JP" b="1">
                <a:latin typeface="Arial" panose="020B0604020202020204" pitchFamily="34" charset="0"/>
              </a:rPr>
              <a:t>にしたものになりました。　</a:t>
            </a:r>
            <a:endParaRPr lang="en-US" altLang="ja-JP" b="1">
              <a:latin typeface="Arial" panose="020B0604020202020204" pitchFamily="34" charset="0"/>
            </a:endParaRPr>
          </a:p>
          <a:p>
            <a:r>
              <a:rPr lang="ja-JP" altLang="ja-JP" b="1">
                <a:latin typeface="Arial" panose="020B0604020202020204" pitchFamily="34" charset="0"/>
              </a:rPr>
              <a:t>ようやく、デュナンのうったえが　ひとつのかたちになって　スタートしたのでした。</a:t>
            </a:r>
          </a:p>
          <a:p>
            <a:endParaRPr lang="en-US" altLang="ja-JP" b="1">
              <a:latin typeface="Arial" panose="020B0604020202020204" pitchFamily="34" charset="0"/>
            </a:endParaRPr>
          </a:p>
          <a:p>
            <a:r>
              <a:rPr lang="ja-JP" altLang="ja-JP" b="1">
                <a:latin typeface="Arial" panose="020B0604020202020204" pitchFamily="34" charset="0"/>
              </a:rPr>
              <a:t>・しかし、　デュナンは赤十字のことに</a:t>
            </a:r>
            <a:r>
              <a:rPr lang="en-US" altLang="ja-JP" b="1">
                <a:latin typeface="Arial" panose="020B0604020202020204" pitchFamily="34" charset="0"/>
              </a:rPr>
              <a:t>夢中(</a:t>
            </a:r>
            <a:r>
              <a:rPr lang="ja-JP" altLang="en-US" b="1">
                <a:latin typeface="Arial" panose="020B0604020202020204" pitchFamily="34" charset="0"/>
              </a:rPr>
              <a:t>むちゅう</a:t>
            </a:r>
            <a:r>
              <a:rPr lang="en-US" altLang="ja-JP" b="1">
                <a:latin typeface="Arial" panose="020B0604020202020204" pitchFamily="34" charset="0"/>
              </a:rPr>
              <a:t>)</a:t>
            </a:r>
            <a:r>
              <a:rPr lang="ja-JP" altLang="ja-JP" b="1">
                <a:latin typeface="Arial" panose="020B0604020202020204" pitchFamily="34" charset="0"/>
              </a:rPr>
              <a:t>になりすぎ、　</a:t>
            </a:r>
            <a:r>
              <a:rPr lang="en-US" altLang="ja-JP" b="1">
                <a:latin typeface="Arial" panose="020B0604020202020204" pitchFamily="34" charset="0"/>
              </a:rPr>
              <a:t>自分(</a:t>
            </a:r>
            <a:r>
              <a:rPr lang="ja-JP" altLang="en-US" b="1">
                <a:latin typeface="Arial" panose="020B0604020202020204" pitchFamily="34" charset="0"/>
              </a:rPr>
              <a:t>じぶん</a:t>
            </a:r>
            <a:r>
              <a:rPr lang="en-US" altLang="ja-JP" b="1">
                <a:latin typeface="Arial" panose="020B0604020202020204" pitchFamily="34" charset="0"/>
              </a:rPr>
              <a:t>)</a:t>
            </a:r>
            <a:r>
              <a:rPr lang="ja-JP" altLang="ja-JP" b="1">
                <a:latin typeface="Arial" panose="020B0604020202020204" pitchFamily="34" charset="0"/>
              </a:rPr>
              <a:t>の</a:t>
            </a:r>
            <a:r>
              <a:rPr lang="en-US" altLang="ja-JP" b="1">
                <a:latin typeface="Arial" panose="020B0604020202020204" pitchFamily="34" charset="0"/>
              </a:rPr>
              <a:t>仕事(</a:t>
            </a:r>
            <a:r>
              <a:rPr lang="ja-JP" altLang="en-US" b="1">
                <a:latin typeface="Arial" panose="020B0604020202020204" pitchFamily="34" charset="0"/>
              </a:rPr>
              <a:t>しごと</a:t>
            </a:r>
            <a:r>
              <a:rPr lang="en-US" altLang="ja-JP" b="1">
                <a:latin typeface="Arial" panose="020B0604020202020204" pitchFamily="34" charset="0"/>
              </a:rPr>
              <a:t>)</a:t>
            </a:r>
            <a:r>
              <a:rPr lang="ja-JP" altLang="ja-JP" b="1">
                <a:latin typeface="Arial" panose="020B0604020202020204" pitchFamily="34" charset="0"/>
              </a:rPr>
              <a:t>に</a:t>
            </a:r>
            <a:r>
              <a:rPr lang="en-US" altLang="ja-JP" b="1">
                <a:latin typeface="Arial" panose="020B0604020202020204" pitchFamily="34" charset="0"/>
              </a:rPr>
              <a:t>失敗(</a:t>
            </a:r>
            <a:r>
              <a:rPr lang="ja-JP" altLang="en-US" b="1">
                <a:latin typeface="Arial" panose="020B0604020202020204" pitchFamily="34" charset="0"/>
              </a:rPr>
              <a:t>しっぱい</a:t>
            </a:r>
            <a:r>
              <a:rPr lang="en-US" altLang="ja-JP" b="1">
                <a:latin typeface="Arial" panose="020B0604020202020204" pitchFamily="34" charset="0"/>
              </a:rPr>
              <a:t>)</a:t>
            </a:r>
            <a:r>
              <a:rPr lang="ja-JP" altLang="ja-JP" b="1">
                <a:latin typeface="Arial" panose="020B0604020202020204" pitchFamily="34" charset="0"/>
              </a:rPr>
              <a:t>してしまいます。</a:t>
            </a:r>
          </a:p>
          <a:p>
            <a:endParaRPr lang="en-US" altLang="ja-JP" b="1">
              <a:latin typeface="Arial" panose="020B0604020202020204" pitchFamily="34" charset="0"/>
            </a:endParaRPr>
          </a:p>
          <a:p>
            <a:r>
              <a:rPr lang="ja-JP" altLang="ja-JP" b="1">
                <a:latin typeface="Arial" panose="020B0604020202020204" pitchFamily="34" charset="0"/>
              </a:rPr>
              <a:t>・スイスを</a:t>
            </a:r>
            <a:r>
              <a:rPr lang="en-US" altLang="ja-JP" b="1">
                <a:latin typeface="Arial" panose="020B0604020202020204" pitchFamily="34" charset="0"/>
              </a:rPr>
              <a:t>去(</a:t>
            </a:r>
            <a:r>
              <a:rPr lang="ja-JP" altLang="en-US" b="1">
                <a:latin typeface="Arial" panose="020B0604020202020204" pitchFamily="34" charset="0"/>
              </a:rPr>
              <a:t>さ</a:t>
            </a:r>
            <a:r>
              <a:rPr lang="en-US" altLang="ja-JP" b="1">
                <a:latin typeface="Arial" panose="020B0604020202020204" pitchFamily="34" charset="0"/>
              </a:rPr>
              <a:t>)</a:t>
            </a:r>
            <a:r>
              <a:rPr lang="ja-JP" altLang="ja-JP" b="1">
                <a:latin typeface="Arial" panose="020B0604020202020204" pitchFamily="34" charset="0"/>
              </a:rPr>
              <a:t>り、　ひとりで赤十字の</a:t>
            </a:r>
            <a:r>
              <a:rPr lang="en-US" altLang="ja-JP" b="1">
                <a:latin typeface="Arial" panose="020B0604020202020204" pitchFamily="34" charset="0"/>
              </a:rPr>
              <a:t>活動(</a:t>
            </a:r>
            <a:r>
              <a:rPr lang="ja-JP" altLang="en-US" b="1">
                <a:latin typeface="Arial" panose="020B0604020202020204" pitchFamily="34" charset="0"/>
              </a:rPr>
              <a:t>かつどう</a:t>
            </a:r>
            <a:r>
              <a:rPr lang="en-US" altLang="ja-JP" b="1">
                <a:latin typeface="Arial" panose="020B0604020202020204" pitchFamily="34" charset="0"/>
              </a:rPr>
              <a:t>)</a:t>
            </a:r>
            <a:r>
              <a:rPr lang="ja-JP" altLang="ja-JP" b="1">
                <a:latin typeface="Arial" panose="020B0604020202020204" pitchFamily="34" charset="0"/>
              </a:rPr>
              <a:t>を</a:t>
            </a:r>
            <a:r>
              <a:rPr lang="en-US" altLang="ja-JP" b="1">
                <a:latin typeface="Arial" panose="020B0604020202020204" pitchFamily="34" charset="0"/>
              </a:rPr>
              <a:t>広(</a:t>
            </a:r>
            <a:r>
              <a:rPr lang="ja-JP" altLang="en-US" b="1">
                <a:latin typeface="Arial" panose="020B0604020202020204" pitchFamily="34" charset="0"/>
              </a:rPr>
              <a:t>ひろ</a:t>
            </a:r>
            <a:r>
              <a:rPr lang="en-US" altLang="ja-JP" b="1">
                <a:latin typeface="Arial" panose="020B0604020202020204" pitchFamily="34" charset="0"/>
              </a:rPr>
              <a:t>)</a:t>
            </a:r>
            <a:r>
              <a:rPr lang="ja-JP" altLang="ja-JP" b="1">
                <a:latin typeface="Arial" panose="020B0604020202020204" pitchFamily="34" charset="0"/>
              </a:rPr>
              <a:t>めながら、　</a:t>
            </a:r>
            <a:r>
              <a:rPr lang="en-US" altLang="ja-JP" b="1">
                <a:latin typeface="Arial" panose="020B0604020202020204" pitchFamily="34" charset="0"/>
              </a:rPr>
              <a:t>各地(</a:t>
            </a:r>
            <a:r>
              <a:rPr lang="ja-JP" altLang="en-US" b="1">
                <a:latin typeface="Arial" panose="020B0604020202020204" pitchFamily="34" charset="0"/>
              </a:rPr>
              <a:t>かくち</a:t>
            </a:r>
            <a:r>
              <a:rPr lang="en-US" altLang="ja-JP" b="1">
                <a:latin typeface="Arial" panose="020B0604020202020204" pitchFamily="34" charset="0"/>
              </a:rPr>
              <a:t>)</a:t>
            </a:r>
            <a:r>
              <a:rPr lang="ja-JP" altLang="ja-JP" b="1">
                <a:latin typeface="Arial" panose="020B0604020202020204" pitchFamily="34" charset="0"/>
              </a:rPr>
              <a:t>を</a:t>
            </a:r>
            <a:r>
              <a:rPr lang="en-US" altLang="ja-JP" b="1">
                <a:latin typeface="Arial" panose="020B0604020202020204" pitchFamily="34" charset="0"/>
              </a:rPr>
              <a:t>転々(</a:t>
            </a:r>
            <a:r>
              <a:rPr lang="ja-JP" altLang="en-US" b="1">
                <a:latin typeface="Arial" panose="020B0604020202020204" pitchFamily="34" charset="0"/>
              </a:rPr>
              <a:t>てんてん</a:t>
            </a:r>
            <a:r>
              <a:rPr lang="en-US" altLang="ja-JP" b="1">
                <a:latin typeface="Arial" panose="020B0604020202020204" pitchFamily="34" charset="0"/>
              </a:rPr>
              <a:t>)</a:t>
            </a:r>
            <a:r>
              <a:rPr lang="ja-JP" altLang="ja-JP" b="1">
                <a:latin typeface="Arial" panose="020B0604020202020204" pitchFamily="34" charset="0"/>
              </a:rPr>
              <a:t>とする</a:t>
            </a:r>
            <a:r>
              <a:rPr lang="en-US" altLang="ja-JP" b="1">
                <a:latin typeface="Arial" panose="020B0604020202020204" pitchFamily="34" charset="0"/>
              </a:rPr>
              <a:t>生活(</a:t>
            </a:r>
            <a:r>
              <a:rPr lang="ja-JP" altLang="en-US" b="1">
                <a:latin typeface="Arial" panose="020B0604020202020204" pitchFamily="34" charset="0"/>
              </a:rPr>
              <a:t>せいかつ</a:t>
            </a:r>
            <a:r>
              <a:rPr lang="en-US" altLang="ja-JP" b="1">
                <a:latin typeface="Arial" panose="020B0604020202020204" pitchFamily="34" charset="0"/>
              </a:rPr>
              <a:t>)</a:t>
            </a:r>
            <a:r>
              <a:rPr lang="ja-JP" altLang="ja-JP" b="1">
                <a:latin typeface="Arial" panose="020B0604020202020204" pitchFamily="34" charset="0"/>
              </a:rPr>
              <a:t>をつづけました。</a:t>
            </a:r>
          </a:p>
          <a:p>
            <a:endParaRPr lang="en-US" altLang="ja-JP" b="1">
              <a:latin typeface="Arial" panose="020B0604020202020204" pitchFamily="34" charset="0"/>
            </a:endParaRPr>
          </a:p>
          <a:p>
            <a:endParaRPr lang="en-US" altLang="ja-JP" b="1">
              <a:latin typeface="Arial" panose="020B0604020202020204" pitchFamily="34" charset="0"/>
            </a:endParaRPr>
          </a:p>
          <a:p>
            <a:r>
              <a:rPr lang="ja-JP" altLang="ja-JP" b="1">
                <a:latin typeface="Arial" panose="020B0604020202020204" pitchFamily="34" charset="0"/>
              </a:rPr>
              <a:t>＜詳細文章＞</a:t>
            </a:r>
            <a:endParaRPr lang="ja-JP" altLang="ja-JP">
              <a:latin typeface="Arial" panose="020B0604020202020204" pitchFamily="34" charset="0"/>
            </a:endParaRPr>
          </a:p>
          <a:p>
            <a:r>
              <a:rPr lang="ja-JP" altLang="ja-JP" b="1">
                <a:latin typeface="Arial" panose="020B0604020202020204" pitchFamily="34" charset="0"/>
              </a:rPr>
              <a:t>　同じ年の十月、ヨーロッパの</a:t>
            </a:r>
            <a:r>
              <a:rPr lang="en-US" altLang="ja-JP" b="1">
                <a:latin typeface="Arial" panose="020B0604020202020204" pitchFamily="34" charset="0"/>
              </a:rPr>
              <a:t>16</a:t>
            </a:r>
            <a:r>
              <a:rPr lang="ja-JP" altLang="ja-JP" b="1">
                <a:latin typeface="Arial" panose="020B0604020202020204" pitchFamily="34" charset="0"/>
              </a:rPr>
              <a:t>か国の代表がジュネーブに集まって国際会議を開き、赤十字の設立を決定しました。</a:t>
            </a:r>
            <a:endParaRPr lang="ja-JP" altLang="ja-JP">
              <a:latin typeface="Arial" panose="020B0604020202020204" pitchFamily="34" charset="0"/>
            </a:endParaRPr>
          </a:p>
          <a:p>
            <a:r>
              <a:rPr lang="ja-JP" altLang="ja-JP" b="1">
                <a:latin typeface="Arial" panose="020B0604020202020204" pitchFamily="34" charset="0"/>
              </a:rPr>
              <a:t>そして、負傷者は敵味方の区別なく看護すること、看護にあたる人は中立として扱うことなどが取り決められました。</a:t>
            </a:r>
            <a:endParaRPr lang="ja-JP" altLang="ja-JP">
              <a:latin typeface="Arial" panose="020B0604020202020204" pitchFamily="34" charset="0"/>
            </a:endParaRPr>
          </a:p>
          <a:p>
            <a:r>
              <a:rPr lang="ja-JP" altLang="ja-JP" b="1">
                <a:latin typeface="Arial" panose="020B0604020202020204" pitchFamily="34" charset="0"/>
              </a:rPr>
              <a:t>　アンリー・デュナンはこの会議の間、少し下がったところに机を置いて書記の役を務めていました。</a:t>
            </a:r>
            <a:endParaRPr lang="en-US" altLang="ja-JP" b="1">
              <a:latin typeface="Arial" panose="020B0604020202020204" pitchFamily="34" charset="0"/>
            </a:endParaRPr>
          </a:p>
          <a:p>
            <a:r>
              <a:rPr lang="ja-JP" altLang="ja-JP" b="1">
                <a:latin typeface="Arial" panose="020B0604020202020204" pitchFamily="34" charset="0"/>
              </a:rPr>
              <a:t>やがて会議を終わりに近づいた時、発言を求めて立ち上がった人がいました。そして、</a:t>
            </a:r>
            <a:endParaRPr lang="ja-JP" altLang="ja-JP">
              <a:latin typeface="Arial" panose="020B0604020202020204" pitchFamily="34" charset="0"/>
            </a:endParaRPr>
          </a:p>
          <a:p>
            <a:r>
              <a:rPr lang="ja-JP" altLang="ja-JP" b="1">
                <a:latin typeface="Arial" panose="020B0604020202020204" pitchFamily="34" charset="0"/>
              </a:rPr>
              <a:t>「この気高い人道的な取り決めを生み出した人は誰でしょう。</a:t>
            </a:r>
            <a:endParaRPr lang="en-US" altLang="ja-JP" b="1">
              <a:latin typeface="Arial" panose="020B0604020202020204" pitchFamily="34" charset="0"/>
            </a:endParaRPr>
          </a:p>
          <a:p>
            <a:r>
              <a:rPr lang="ja-JP" altLang="ja-JP" b="1">
                <a:latin typeface="Arial" panose="020B0604020202020204" pitchFamily="34" charset="0"/>
              </a:rPr>
              <a:t>皆さんの陰に隠れるようにして遠慮深く座っているアンリー・デュナン氏です。この人類の恩人に心からの拍手を送ろうではありませんか。」</a:t>
            </a:r>
            <a:endParaRPr lang="ja-JP" altLang="ja-JP">
              <a:latin typeface="Arial" panose="020B0604020202020204" pitchFamily="34" charset="0"/>
            </a:endParaRPr>
          </a:p>
          <a:p>
            <a:r>
              <a:rPr lang="ja-JP" altLang="ja-JP" b="1">
                <a:latin typeface="Arial" panose="020B0604020202020204" pitchFamily="34" charset="0"/>
              </a:rPr>
              <a:t>会場から盛んな拍手が起こりました。アンリー・デュナンは思わずこみあげてくる涙を懸命にこらえていました。</a:t>
            </a:r>
            <a:endParaRPr lang="ja-JP" altLang="ja-JP">
              <a:latin typeface="Arial" panose="020B0604020202020204" pitchFamily="34" charset="0"/>
            </a:endParaRPr>
          </a:p>
          <a:p>
            <a:r>
              <a:rPr lang="ja-JP" altLang="ja-JP" b="1">
                <a:latin typeface="Arial" panose="020B0604020202020204" pitchFamily="34" charset="0"/>
              </a:rPr>
              <a:t>　この会議で、赤十字のしるしも定められました。</a:t>
            </a:r>
            <a:endParaRPr lang="en-US" altLang="ja-JP" b="1">
              <a:latin typeface="Arial" panose="020B0604020202020204" pitchFamily="34" charset="0"/>
            </a:endParaRPr>
          </a:p>
          <a:p>
            <a:r>
              <a:rPr lang="ja-JP" altLang="ja-JP" b="1">
                <a:latin typeface="Arial" panose="020B0604020202020204" pitchFamily="34" charset="0"/>
              </a:rPr>
              <a:t>それはアンリー・デュナンとその祖国のスイスの人たちの功績を記念して、スイスの国旗の色を逆にした「白地に赤の十字」になりました。</a:t>
            </a:r>
            <a:r>
              <a:rPr lang="en-US" altLang="ja-JP" b="1">
                <a:latin typeface="Arial" panose="020B0604020202020204" pitchFamily="34" charset="0"/>
              </a:rPr>
              <a:t>1864</a:t>
            </a:r>
            <a:r>
              <a:rPr lang="ja-JP" altLang="ja-JP" b="1">
                <a:latin typeface="Arial" panose="020B0604020202020204" pitchFamily="34" charset="0"/>
              </a:rPr>
              <a:t>年</a:t>
            </a:r>
            <a:r>
              <a:rPr lang="en-US" altLang="ja-JP" b="1">
                <a:latin typeface="Arial" panose="020B0604020202020204" pitchFamily="34" charset="0"/>
              </a:rPr>
              <a:t>8</a:t>
            </a:r>
            <a:r>
              <a:rPr lang="ja-JP" altLang="ja-JP" b="1">
                <a:latin typeface="Arial" panose="020B0604020202020204" pitchFamily="34" charset="0"/>
              </a:rPr>
              <a:t>月、再びジュネーブで会議が開かれ、</a:t>
            </a:r>
            <a:endParaRPr lang="en-US" altLang="ja-JP" b="1">
              <a:latin typeface="Arial" panose="020B0604020202020204" pitchFamily="34" charset="0"/>
            </a:endParaRPr>
          </a:p>
          <a:p>
            <a:r>
              <a:rPr lang="ja-JP" altLang="ja-JP" b="1">
                <a:latin typeface="Arial" panose="020B0604020202020204" pitchFamily="34" charset="0"/>
              </a:rPr>
              <a:t>赤十字条約（ジュネーブ条約）が正式に成立しました。</a:t>
            </a:r>
            <a:endParaRPr lang="ja-JP" altLang="ja-JP">
              <a:latin typeface="Arial" panose="020B0604020202020204" pitchFamily="34" charset="0"/>
            </a:endParaRPr>
          </a:p>
          <a:p>
            <a:pPr eaLnBrk="1" hangingPunct="1"/>
            <a:endParaRPr lang="ja-JP"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3103D1AF-2B1F-423C-96EB-7A93363AA108}"/>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F9C2BCE-B322-45CF-BFAC-2A8C30C393F0}"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
        <p:nvSpPr>
          <p:cNvPr id="124931" name="Rectangle 2">
            <a:extLst>
              <a:ext uri="{FF2B5EF4-FFF2-40B4-BE49-F238E27FC236}">
                <a16:creationId xmlns:a16="http://schemas.microsoft.com/office/drawing/2014/main" id="{09C96A0C-4E98-4D64-B369-F4B65EC0EABD}"/>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35120816-0D68-447A-B582-B15A403F604C}"/>
              </a:ext>
            </a:extLst>
          </p:cNvPr>
          <p:cNvSpPr>
            <a:spLocks noGrp="1" noChangeArrowheads="1"/>
          </p:cNvSpPr>
          <p:nvPr>
            <p:ph type="body" idx="1"/>
          </p:nvPr>
        </p:nvSpPr>
        <p:spPr>
          <a:noFill/>
        </p:spPr>
        <p:txBody>
          <a:bodyPr/>
          <a:lstStyle/>
          <a:p>
            <a:pPr eaLnBrk="1" hangingPunct="1"/>
            <a:endParaRPr lang="ja-JP" altLang="en-US">
              <a:latin typeface="Arial" panose="020B0604020202020204" pitchFamily="34" charset="0"/>
            </a:endParaRPr>
          </a:p>
          <a:p>
            <a:r>
              <a:rPr lang="ja-JP" altLang="ja-JP" b="1">
                <a:latin typeface="Arial" panose="020B0604020202020204" pitchFamily="34" charset="0"/>
              </a:rPr>
              <a:t>・こうして、</a:t>
            </a:r>
            <a:r>
              <a:rPr lang="en-US" altLang="ja-JP" b="1">
                <a:latin typeface="Arial" panose="020B0604020202020204" pitchFamily="34" charset="0"/>
              </a:rPr>
              <a:t>1901</a:t>
            </a:r>
            <a:r>
              <a:rPr lang="ja-JP" altLang="ja-JP" b="1">
                <a:latin typeface="Arial" panose="020B0604020202020204" pitchFamily="34" charset="0"/>
              </a:rPr>
              <a:t>年、　デュナンの</a:t>
            </a:r>
            <a:r>
              <a:rPr lang="en-US" altLang="ja-JP" b="1">
                <a:latin typeface="Arial" panose="020B0604020202020204" pitchFamily="34" charset="0"/>
              </a:rPr>
              <a:t>努力(</a:t>
            </a:r>
            <a:r>
              <a:rPr lang="ja-JP" altLang="en-US" b="1">
                <a:latin typeface="Arial" panose="020B0604020202020204" pitchFamily="34" charset="0"/>
              </a:rPr>
              <a:t>どりょく</a:t>
            </a:r>
            <a:r>
              <a:rPr lang="en-US" altLang="ja-JP" b="1">
                <a:latin typeface="Arial" panose="020B0604020202020204" pitchFamily="34" charset="0"/>
              </a:rPr>
              <a:t>)</a:t>
            </a:r>
            <a:r>
              <a:rPr lang="ja-JP" altLang="ja-JP" b="1">
                <a:latin typeface="Arial" panose="020B0604020202020204" pitchFamily="34" charset="0"/>
              </a:rPr>
              <a:t>が</a:t>
            </a:r>
            <a:r>
              <a:rPr lang="en-US" altLang="ja-JP" b="1">
                <a:latin typeface="Arial" panose="020B0604020202020204" pitchFamily="34" charset="0"/>
              </a:rPr>
              <a:t>認(</a:t>
            </a:r>
            <a:r>
              <a:rPr lang="ja-JP" altLang="en-US" b="1">
                <a:latin typeface="Arial" panose="020B0604020202020204" pitchFamily="34" charset="0"/>
              </a:rPr>
              <a:t>みと</a:t>
            </a:r>
            <a:r>
              <a:rPr lang="en-US" altLang="ja-JP" b="1">
                <a:latin typeface="Arial" panose="020B0604020202020204" pitchFamily="34" charset="0"/>
              </a:rPr>
              <a:t>)</a:t>
            </a:r>
            <a:r>
              <a:rPr lang="ja-JP" altLang="ja-JP" b="1">
                <a:latin typeface="Arial" panose="020B0604020202020204" pitchFamily="34" charset="0"/>
              </a:rPr>
              <a:t>められ、　　　　　　　　　　　　　　　　　　　　　　　　１３</a:t>
            </a:r>
          </a:p>
          <a:p>
            <a:r>
              <a:rPr lang="ja-JP" altLang="ja-JP" b="1">
                <a:latin typeface="Arial" panose="020B0604020202020204" pitchFamily="34" charset="0"/>
              </a:rPr>
              <a:t>・</a:t>
            </a:r>
            <a:r>
              <a:rPr lang="en-US" altLang="ja-JP" b="1">
                <a:latin typeface="Arial" panose="020B0604020202020204" pitchFamily="34" charset="0"/>
              </a:rPr>
              <a:t>第(</a:t>
            </a:r>
            <a:r>
              <a:rPr lang="ja-JP" altLang="en-US" b="1">
                <a:latin typeface="Arial" panose="020B0604020202020204" pitchFamily="34" charset="0"/>
              </a:rPr>
              <a:t>だい</a:t>
            </a:r>
            <a:r>
              <a:rPr lang="en-US" altLang="ja-JP" b="1">
                <a:latin typeface="Arial" panose="020B0604020202020204" pitchFamily="34" charset="0"/>
              </a:rPr>
              <a:t>)１回(</a:t>
            </a:r>
            <a:r>
              <a:rPr lang="ja-JP" altLang="en-US" b="1">
                <a:latin typeface="Arial" panose="020B0604020202020204" pitchFamily="34" charset="0"/>
              </a:rPr>
              <a:t>かい</a:t>
            </a:r>
            <a:r>
              <a:rPr lang="en-US" altLang="ja-JP" b="1">
                <a:latin typeface="Arial" panose="020B0604020202020204" pitchFamily="34" charset="0"/>
              </a:rPr>
              <a:t>)</a:t>
            </a:r>
            <a:r>
              <a:rPr lang="ja-JP" altLang="ja-JP" b="1">
                <a:latin typeface="Arial" panose="020B0604020202020204" pitchFamily="34" charset="0"/>
              </a:rPr>
              <a:t>　　ノーベル</a:t>
            </a:r>
            <a:r>
              <a:rPr lang="en-US" altLang="ja-JP" b="1">
                <a:latin typeface="Arial" panose="020B0604020202020204" pitchFamily="34" charset="0"/>
              </a:rPr>
              <a:t>平和(</a:t>
            </a:r>
            <a:r>
              <a:rPr lang="ja-JP" altLang="en-US" b="1">
                <a:latin typeface="Arial" panose="020B0604020202020204" pitchFamily="34" charset="0"/>
              </a:rPr>
              <a:t>へいわ</a:t>
            </a:r>
            <a:r>
              <a:rPr lang="en-US" altLang="ja-JP" b="1">
                <a:latin typeface="Arial" panose="020B0604020202020204" pitchFamily="34" charset="0"/>
              </a:rPr>
              <a:t>)賞(</a:t>
            </a:r>
            <a:r>
              <a:rPr lang="ja-JP" altLang="en-US" b="1">
                <a:latin typeface="Arial" panose="020B0604020202020204" pitchFamily="34" charset="0"/>
              </a:rPr>
              <a:t>しょう</a:t>
            </a:r>
            <a:r>
              <a:rPr lang="en-US" altLang="ja-JP" b="1">
                <a:latin typeface="Arial" panose="020B0604020202020204" pitchFamily="34" charset="0"/>
              </a:rPr>
              <a:t>)</a:t>
            </a:r>
            <a:r>
              <a:rPr lang="ja-JP" altLang="ja-JP" b="1">
                <a:latin typeface="Arial" panose="020B0604020202020204" pitchFamily="34" charset="0"/>
              </a:rPr>
              <a:t>　　が　デュナンに</a:t>
            </a:r>
            <a:r>
              <a:rPr lang="en-US" altLang="ja-JP" b="1">
                <a:latin typeface="Arial" panose="020B0604020202020204" pitchFamily="34" charset="0"/>
              </a:rPr>
              <a:t>贈(</a:t>
            </a:r>
            <a:r>
              <a:rPr lang="ja-JP" altLang="en-US" b="1">
                <a:latin typeface="Arial" panose="020B0604020202020204" pitchFamily="34" charset="0"/>
              </a:rPr>
              <a:t>おく</a:t>
            </a:r>
            <a:r>
              <a:rPr lang="en-US" altLang="ja-JP" b="1">
                <a:latin typeface="Arial" panose="020B0604020202020204" pitchFamily="34" charset="0"/>
              </a:rPr>
              <a:t>)</a:t>
            </a:r>
            <a:r>
              <a:rPr lang="ja-JP" altLang="ja-JP" b="1">
                <a:latin typeface="Arial" panose="020B0604020202020204" pitchFamily="34" charset="0"/>
              </a:rPr>
              <a:t>られました。</a:t>
            </a:r>
          </a:p>
          <a:p>
            <a:r>
              <a:rPr lang="ja-JP" altLang="ja-JP" b="1">
                <a:latin typeface="Arial" panose="020B0604020202020204" pitchFamily="34" charset="0"/>
              </a:rPr>
              <a:t>「</a:t>
            </a:r>
            <a:r>
              <a:rPr lang="en-US" altLang="ja-JP" b="1">
                <a:latin typeface="Arial" panose="020B0604020202020204" pitchFamily="34" charset="0"/>
              </a:rPr>
              <a:t>各国民(</a:t>
            </a:r>
            <a:r>
              <a:rPr lang="ja-JP" altLang="en-US" b="1">
                <a:latin typeface="Arial" panose="020B0604020202020204" pitchFamily="34" charset="0"/>
              </a:rPr>
              <a:t>かくこくみん</a:t>
            </a:r>
            <a:r>
              <a:rPr lang="en-US" altLang="ja-JP" b="1">
                <a:latin typeface="Arial" panose="020B0604020202020204" pitchFamily="34" charset="0"/>
              </a:rPr>
              <a:t>)</a:t>
            </a:r>
            <a:r>
              <a:rPr lang="ja-JP" altLang="ja-JP" b="1">
                <a:latin typeface="Arial" panose="020B0604020202020204" pitchFamily="34" charset="0"/>
              </a:rPr>
              <a:t>が　　</a:t>
            </a:r>
            <a:r>
              <a:rPr lang="en-US" altLang="ja-JP" b="1">
                <a:latin typeface="Arial" panose="020B0604020202020204" pitchFamily="34" charset="0"/>
              </a:rPr>
              <a:t>団結(</a:t>
            </a:r>
            <a:r>
              <a:rPr lang="ja-JP" altLang="en-US" b="1">
                <a:latin typeface="Arial" panose="020B0604020202020204" pitchFamily="34" charset="0"/>
              </a:rPr>
              <a:t>だんけつ</a:t>
            </a:r>
            <a:r>
              <a:rPr lang="en-US" altLang="ja-JP" b="1">
                <a:latin typeface="Arial" panose="020B0604020202020204" pitchFamily="34" charset="0"/>
              </a:rPr>
              <a:t>)</a:t>
            </a:r>
            <a:r>
              <a:rPr lang="ja-JP" altLang="ja-JP" b="1">
                <a:latin typeface="Arial" panose="020B0604020202020204" pitchFamily="34" charset="0"/>
              </a:rPr>
              <a:t>して、　</a:t>
            </a:r>
            <a:r>
              <a:rPr lang="en-US" altLang="ja-JP" b="1">
                <a:latin typeface="Arial" panose="020B0604020202020204" pitchFamily="34" charset="0"/>
              </a:rPr>
              <a:t>良心(</a:t>
            </a:r>
            <a:r>
              <a:rPr lang="ja-JP" altLang="en-US" b="1">
                <a:latin typeface="Arial" panose="020B0604020202020204" pitchFamily="34" charset="0"/>
              </a:rPr>
              <a:t>りょうしん</a:t>
            </a:r>
            <a:r>
              <a:rPr lang="en-US" altLang="ja-JP" b="1">
                <a:latin typeface="Arial" panose="020B0604020202020204" pitchFamily="34" charset="0"/>
              </a:rPr>
              <a:t>)</a:t>
            </a:r>
            <a:r>
              <a:rPr lang="ja-JP" altLang="ja-JP" b="1">
                <a:latin typeface="Arial" panose="020B0604020202020204" pitchFamily="34" charset="0"/>
              </a:rPr>
              <a:t>にしたがって</a:t>
            </a:r>
            <a:r>
              <a:rPr lang="en-US" altLang="ja-JP" b="1">
                <a:latin typeface="Arial" panose="020B0604020202020204" pitchFamily="34" charset="0"/>
              </a:rPr>
              <a:t>行動(</a:t>
            </a:r>
            <a:r>
              <a:rPr lang="ja-JP" altLang="en-US" b="1">
                <a:latin typeface="Arial" panose="020B0604020202020204" pitchFamily="34" charset="0"/>
              </a:rPr>
              <a:t>こうどう</a:t>
            </a:r>
            <a:r>
              <a:rPr lang="en-US" altLang="ja-JP" b="1">
                <a:latin typeface="Arial" panose="020B0604020202020204" pitchFamily="34" charset="0"/>
              </a:rPr>
              <a:t>)</a:t>
            </a:r>
            <a:r>
              <a:rPr lang="ja-JP" altLang="ja-JP" b="1">
                <a:latin typeface="Arial" panose="020B0604020202020204" pitchFamily="34" charset="0"/>
              </a:rPr>
              <a:t>すれば、　</a:t>
            </a:r>
            <a:r>
              <a:rPr lang="en-US" altLang="ja-JP" b="1">
                <a:latin typeface="Arial" panose="020B0604020202020204" pitchFamily="34" charset="0"/>
              </a:rPr>
              <a:t>戦争(</a:t>
            </a:r>
            <a:r>
              <a:rPr lang="ja-JP" altLang="en-US" b="1">
                <a:latin typeface="Arial" panose="020B0604020202020204" pitchFamily="34" charset="0"/>
              </a:rPr>
              <a:t>せんそう</a:t>
            </a:r>
            <a:r>
              <a:rPr lang="en-US" altLang="ja-JP" b="1">
                <a:latin typeface="Arial" panose="020B0604020202020204" pitchFamily="34" charset="0"/>
              </a:rPr>
              <a:t>)</a:t>
            </a:r>
            <a:r>
              <a:rPr lang="ja-JP" altLang="ja-JP" b="1">
                <a:latin typeface="Arial" panose="020B0604020202020204" pitchFamily="34" charset="0"/>
              </a:rPr>
              <a:t>を</a:t>
            </a:r>
            <a:r>
              <a:rPr lang="en-US" altLang="ja-JP" b="1">
                <a:latin typeface="Arial" panose="020B0604020202020204" pitchFamily="34" charset="0"/>
              </a:rPr>
              <a:t>防(</a:t>
            </a:r>
            <a:r>
              <a:rPr lang="ja-JP" altLang="en-US" b="1">
                <a:latin typeface="Arial" panose="020B0604020202020204" pitchFamily="34" charset="0"/>
              </a:rPr>
              <a:t>ふせ</a:t>
            </a:r>
            <a:r>
              <a:rPr lang="en-US" altLang="ja-JP" b="1">
                <a:latin typeface="Arial" panose="020B0604020202020204" pitchFamily="34" charset="0"/>
              </a:rPr>
              <a:t>)</a:t>
            </a:r>
            <a:r>
              <a:rPr lang="ja-JP" altLang="ja-JP" b="1">
                <a:latin typeface="Arial" panose="020B0604020202020204" pitchFamily="34" charset="0"/>
              </a:rPr>
              <a:t>ぐことができる。」</a:t>
            </a:r>
          </a:p>
          <a:p>
            <a:r>
              <a:rPr lang="ja-JP" altLang="ja-JP" b="1">
                <a:latin typeface="Arial" panose="020B0604020202020204" pitchFamily="34" charset="0"/>
              </a:rPr>
              <a:t>・この　　アンリー・デュナンの</a:t>
            </a:r>
            <a:r>
              <a:rPr lang="en-US" altLang="ja-JP" b="1">
                <a:latin typeface="Arial" panose="020B0604020202020204" pitchFamily="34" charset="0"/>
              </a:rPr>
              <a:t>言葉(</a:t>
            </a:r>
            <a:r>
              <a:rPr lang="ja-JP" altLang="en-US" b="1">
                <a:latin typeface="Arial" panose="020B0604020202020204" pitchFamily="34" charset="0"/>
              </a:rPr>
              <a:t>ことば</a:t>
            </a:r>
            <a:r>
              <a:rPr lang="en-US" altLang="ja-JP" b="1">
                <a:latin typeface="Arial" panose="020B0604020202020204" pitchFamily="34" charset="0"/>
              </a:rPr>
              <a:t>)</a:t>
            </a:r>
            <a:r>
              <a:rPr lang="ja-JP" altLang="ja-JP" b="1">
                <a:latin typeface="Arial" panose="020B0604020202020204" pitchFamily="34" charset="0"/>
              </a:rPr>
              <a:t>　　は、　　</a:t>
            </a:r>
            <a:r>
              <a:rPr lang="en-US" altLang="ja-JP" b="1">
                <a:latin typeface="Arial" panose="020B0604020202020204" pitchFamily="34" charset="0"/>
              </a:rPr>
              <a:t>今(</a:t>
            </a:r>
            <a:r>
              <a:rPr lang="ja-JP" altLang="en-US" b="1">
                <a:latin typeface="Arial" panose="020B0604020202020204" pitchFamily="34" charset="0"/>
              </a:rPr>
              <a:t>いま</a:t>
            </a:r>
            <a:r>
              <a:rPr lang="en-US" altLang="ja-JP" b="1">
                <a:latin typeface="Arial" panose="020B0604020202020204" pitchFamily="34" charset="0"/>
              </a:rPr>
              <a:t>)</a:t>
            </a:r>
            <a:r>
              <a:rPr lang="ja-JP" altLang="ja-JP" b="1">
                <a:latin typeface="Arial" panose="020B0604020202020204" pitchFamily="34" charset="0"/>
              </a:rPr>
              <a:t>も　</a:t>
            </a:r>
            <a:r>
              <a:rPr lang="en-US" altLang="ja-JP" b="1">
                <a:latin typeface="Arial" panose="020B0604020202020204" pitchFamily="34" charset="0"/>
              </a:rPr>
              <a:t>生(</a:t>
            </a:r>
            <a:r>
              <a:rPr lang="ja-JP" altLang="en-US" b="1">
                <a:latin typeface="Arial" panose="020B0604020202020204" pitchFamily="34" charset="0"/>
              </a:rPr>
              <a:t>い</a:t>
            </a:r>
            <a:r>
              <a:rPr lang="en-US" altLang="ja-JP" b="1">
                <a:latin typeface="Arial" panose="020B0604020202020204" pitchFamily="34" charset="0"/>
              </a:rPr>
              <a:t>)</a:t>
            </a:r>
            <a:r>
              <a:rPr lang="ja-JP" altLang="ja-JP" b="1">
                <a:latin typeface="Arial" panose="020B0604020202020204" pitchFamily="34" charset="0"/>
              </a:rPr>
              <a:t>き</a:t>
            </a:r>
            <a:r>
              <a:rPr lang="en-US" altLang="ja-JP" b="1">
                <a:latin typeface="Arial" panose="020B0604020202020204" pitchFamily="34" charset="0"/>
              </a:rPr>
              <a:t>続(</a:t>
            </a:r>
            <a:r>
              <a:rPr lang="ja-JP" altLang="en-US" b="1">
                <a:latin typeface="Arial" panose="020B0604020202020204" pitchFamily="34" charset="0"/>
              </a:rPr>
              <a:t>つづ</a:t>
            </a:r>
            <a:r>
              <a:rPr lang="en-US" altLang="ja-JP" b="1">
                <a:latin typeface="Arial" panose="020B0604020202020204" pitchFamily="34" charset="0"/>
              </a:rPr>
              <a:t>)</a:t>
            </a:r>
            <a:r>
              <a:rPr lang="ja-JP" altLang="ja-JP" b="1">
                <a:latin typeface="Arial" panose="020B0604020202020204" pitchFamily="34" charset="0"/>
              </a:rPr>
              <a:t>けています。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 イメージ プレースホルダー 1">
            <a:extLst>
              <a:ext uri="{FF2B5EF4-FFF2-40B4-BE49-F238E27FC236}">
                <a16:creationId xmlns:a16="http://schemas.microsoft.com/office/drawing/2014/main" id="{0278FF3A-402C-4EE6-8FD1-963BE9322295}"/>
              </a:ext>
            </a:extLst>
          </p:cNvPr>
          <p:cNvSpPr>
            <a:spLocks noGrp="1" noRot="1" noChangeAspect="1" noChangeArrowheads="1" noTextEdit="1"/>
          </p:cNvSpPr>
          <p:nvPr>
            <p:ph type="sldImg"/>
          </p:nvPr>
        </p:nvSpPr>
        <p:spPr>
          <a:ln/>
        </p:spPr>
      </p:sp>
      <p:sp>
        <p:nvSpPr>
          <p:cNvPr id="126979" name="ノート プレースホルダー 2">
            <a:extLst>
              <a:ext uri="{FF2B5EF4-FFF2-40B4-BE49-F238E27FC236}">
                <a16:creationId xmlns:a16="http://schemas.microsoft.com/office/drawing/2014/main" id="{E2835658-DAAB-4FAE-96FB-9068EA225BE3}"/>
              </a:ext>
            </a:extLst>
          </p:cNvPr>
          <p:cNvSpPr>
            <a:spLocks noGrp="1" noChangeArrowheads="1"/>
          </p:cNvSpPr>
          <p:nvPr>
            <p:ph type="body" idx="1"/>
          </p:nvPr>
        </p:nvSpPr>
        <p:spPr>
          <a:noFill/>
        </p:spPr>
        <p:txBody>
          <a:bodyPr/>
          <a:lstStyle/>
          <a:p>
            <a:r>
              <a:rPr lang="ja-JP" altLang="en-US" b="1" dirty="0">
                <a:latin typeface="Arial" panose="020B0604020202020204" pitchFamily="34" charset="0"/>
              </a:rPr>
              <a:t>赤十字に加盟している国を、世界地図に塗ってみると</a:t>
            </a:r>
            <a:endParaRPr lang="en-US" altLang="ja-JP" b="1" dirty="0">
              <a:latin typeface="Arial" panose="020B0604020202020204" pitchFamily="34" charset="0"/>
            </a:endParaRPr>
          </a:p>
          <a:p>
            <a:r>
              <a:rPr lang="ja-JP" altLang="en-US" b="1" dirty="0">
                <a:latin typeface="Arial" panose="020B0604020202020204" pitchFamily="34" charset="0"/>
              </a:rPr>
              <a:t>このようになります。</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en-US" b="1" dirty="0">
                <a:latin typeface="Arial" panose="020B0604020202020204" pitchFamily="34" charset="0"/>
              </a:rPr>
              <a:t>真ん中の緑色の地域は、赤新月、レッドクリスタルの旗を使用している地域です。</a:t>
            </a:r>
            <a:endParaRPr lang="en-US" altLang="ja-JP" b="1" dirty="0">
              <a:latin typeface="Arial" panose="020B0604020202020204" pitchFamily="34" charset="0"/>
            </a:endParaRPr>
          </a:p>
          <a:p>
            <a:endParaRPr lang="en-US" altLang="ja-JP" b="1" dirty="0">
              <a:latin typeface="Arial" panose="020B0604020202020204" pitchFamily="34" charset="0"/>
            </a:endParaRPr>
          </a:p>
          <a:p>
            <a:r>
              <a:rPr lang="ja-JP" altLang="en-US" b="1">
                <a:latin typeface="Arial" panose="020B0604020202020204" pitchFamily="34" charset="0"/>
              </a:rPr>
              <a:t>戦争の多い地域で、今も戦争が起きています。</a:t>
            </a:r>
          </a:p>
        </p:txBody>
      </p:sp>
      <p:sp>
        <p:nvSpPr>
          <p:cNvPr id="126980" name="スライド番号プレースホルダー 3">
            <a:extLst>
              <a:ext uri="{FF2B5EF4-FFF2-40B4-BE49-F238E27FC236}">
                <a16:creationId xmlns:a16="http://schemas.microsoft.com/office/drawing/2014/main" id="{92EDE296-9304-4268-9950-65AC8C9B6C33}"/>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42ACC46-57AE-4FC5-9D63-ADAAE2025A59}"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C9FACDF2-BC28-4618-BEF1-1BBCD7B5797B}"/>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5526385-1D84-4959-89B4-D7B45B935074}" type="slidenum">
              <a:rPr lang="en-US" altLang="ja-JP" smtClean="0">
                <a:ea typeface="ＭＳ Ｐゴシック" panose="020B0600070205080204" pitchFamily="50" charset="-128"/>
              </a:rPr>
              <a:pPr>
                <a:spcBef>
                  <a:spcPct val="0"/>
                </a:spcBef>
              </a:pPr>
              <a:t>13</a:t>
            </a:fld>
            <a:endParaRPr lang="en-US" altLang="ja-JP">
              <a:ea typeface="ＭＳ Ｐゴシック" panose="020B0600070205080204" pitchFamily="50" charset="-128"/>
            </a:endParaRPr>
          </a:p>
        </p:txBody>
      </p:sp>
      <p:sp>
        <p:nvSpPr>
          <p:cNvPr id="129027" name="Rectangle 2">
            <a:extLst>
              <a:ext uri="{FF2B5EF4-FFF2-40B4-BE49-F238E27FC236}">
                <a16:creationId xmlns:a16="http://schemas.microsoft.com/office/drawing/2014/main" id="{C2967041-D8D0-4C34-BCEB-1B5F208FAF5E}"/>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2C9D51E7-C2F4-46D5-8D46-7040B671EA75}"/>
              </a:ext>
            </a:extLst>
          </p:cNvPr>
          <p:cNvSpPr>
            <a:spLocks noGrp="1" noChangeArrowheads="1"/>
          </p:cNvSpPr>
          <p:nvPr>
            <p:ph type="body" idx="1"/>
          </p:nvPr>
        </p:nvSpPr>
        <p:spPr>
          <a:noFill/>
        </p:spPr>
        <p:txBody>
          <a:bodyPr/>
          <a:lstStyle/>
          <a:p>
            <a:pPr eaLnBrk="1" hangingPunct="1"/>
            <a:r>
              <a:rPr lang="en-US" altLang="ja-JP" b="1">
                <a:latin typeface="Arial" panose="020B0604020202020204" pitchFamily="34" charset="0"/>
              </a:rPr>
              <a:t>①</a:t>
            </a:r>
            <a:r>
              <a:rPr lang="ja-JP" altLang="en-US" b="1">
                <a:latin typeface="Arial" panose="020B0604020202020204" pitchFamily="34" charset="0"/>
              </a:rPr>
              <a:t>次に、日本赤十字社についてお話します。</a:t>
            </a:r>
          </a:p>
          <a:p>
            <a:pPr eaLnBrk="1" hangingPunct="1"/>
            <a:r>
              <a:rPr lang="ja-JP" altLang="en-US" b="1">
                <a:latin typeface="Arial" panose="020B0604020202020204" pitchFamily="34" charset="0"/>
              </a:rPr>
              <a:t>②この写真の人は、佐野常民（さの　つねたみ）と言います。</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③江戸時代の終わりの頃、佐賀藩（さがはん）の侍だった佐野常民は、</a:t>
            </a:r>
          </a:p>
          <a:p>
            <a:pPr eaLnBrk="1" hangingPunct="1"/>
            <a:r>
              <a:rPr lang="ja-JP" altLang="en-US" b="1">
                <a:latin typeface="Arial" panose="020B0604020202020204" pitchFamily="34" charset="0"/>
              </a:rPr>
              <a:t>　ヨーロッパの万国博覧会に行って、赤十字のことを知りました。</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・明治時代になって、二回目にヨーロッパに行ったとき、１８６７年</a:t>
            </a:r>
          </a:p>
          <a:p>
            <a:pPr eaLnBrk="1" hangingPunct="1"/>
            <a:r>
              <a:rPr lang="ja-JP" altLang="en-US" b="1">
                <a:latin typeface="Arial" panose="020B0604020202020204" pitchFamily="34" charset="0"/>
              </a:rPr>
              <a:t>　</a:t>
            </a:r>
            <a:r>
              <a:rPr lang="en-US" altLang="ja-JP" b="1">
                <a:latin typeface="Arial" panose="020B0604020202020204" pitchFamily="34" charset="0"/>
              </a:rPr>
              <a:t>『</a:t>
            </a:r>
            <a:r>
              <a:rPr lang="ja-JP" altLang="en-US" b="1">
                <a:latin typeface="Arial" panose="020B0604020202020204" pitchFamily="34" charset="0"/>
              </a:rPr>
              <a:t>赤十字</a:t>
            </a:r>
            <a:r>
              <a:rPr lang="en-US" altLang="ja-JP" b="1">
                <a:latin typeface="Arial" panose="020B0604020202020204" pitchFamily="34" charset="0"/>
              </a:rPr>
              <a:t>』</a:t>
            </a:r>
            <a:r>
              <a:rPr lang="ja-JP" altLang="en-US" b="1">
                <a:latin typeface="Arial" panose="020B0604020202020204" pitchFamily="34" charset="0"/>
              </a:rPr>
              <a:t>がとても発展していることに　びっくりしました。</a:t>
            </a:r>
          </a:p>
          <a:p>
            <a:pPr eaLnBrk="1" hangingPunct="1"/>
            <a:endParaRPr lang="ja-JP" altLang="en-US" b="1">
              <a:latin typeface="Arial" panose="020B0604020202020204" pitchFamily="34" charset="0"/>
            </a:endParaRPr>
          </a:p>
          <a:p>
            <a:pPr eaLnBrk="1" hangingPunct="1"/>
            <a:endParaRPr lang="ja-JP" altLang="en-US" b="1">
              <a:latin typeface="Arial" panose="020B0604020202020204" pitchFamily="34" charset="0"/>
            </a:endParaRPr>
          </a:p>
          <a:p>
            <a:pPr eaLnBrk="1" hangingPunct="1"/>
            <a:endParaRPr lang="ja-JP" altLang="en-US" b="1">
              <a:latin typeface="Arial" panose="020B0604020202020204" pitchFamily="34" charset="0"/>
            </a:endParaRP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 イメージ プレースホルダー 1">
            <a:extLst>
              <a:ext uri="{FF2B5EF4-FFF2-40B4-BE49-F238E27FC236}">
                <a16:creationId xmlns:a16="http://schemas.microsoft.com/office/drawing/2014/main" id="{92513A13-242C-4848-A53D-B1D5461EA59E}"/>
              </a:ext>
            </a:extLst>
          </p:cNvPr>
          <p:cNvSpPr>
            <a:spLocks noGrp="1" noRot="1" noChangeAspect="1" noChangeArrowheads="1" noTextEdit="1"/>
          </p:cNvSpPr>
          <p:nvPr>
            <p:ph type="sldImg"/>
          </p:nvPr>
        </p:nvSpPr>
        <p:spPr>
          <a:ln/>
        </p:spPr>
      </p:sp>
      <p:sp>
        <p:nvSpPr>
          <p:cNvPr id="131075" name="ノート プレースホルダー 2">
            <a:extLst>
              <a:ext uri="{FF2B5EF4-FFF2-40B4-BE49-F238E27FC236}">
                <a16:creationId xmlns:a16="http://schemas.microsoft.com/office/drawing/2014/main" id="{A4174E0F-4DFB-482E-B185-479E82B4F719}"/>
              </a:ext>
            </a:extLst>
          </p:cNvPr>
          <p:cNvSpPr>
            <a:spLocks noGrp="1" noChangeArrowheads="1"/>
          </p:cNvSpPr>
          <p:nvPr>
            <p:ph type="body" idx="1"/>
          </p:nvPr>
        </p:nvSpPr>
        <p:spPr>
          <a:noFill/>
        </p:spPr>
        <p:txBody>
          <a:bodyPr/>
          <a:lstStyle/>
          <a:p>
            <a:r>
              <a:rPr lang="ja-JP" altLang="en-US" b="1">
                <a:latin typeface="Arial" panose="020B0604020202020204" pitchFamily="34" charset="0"/>
              </a:rPr>
              <a:t>１８６３年　赤十字社ができたころ。</a:t>
            </a:r>
            <a:endParaRPr lang="en-US" altLang="ja-JP" b="1">
              <a:latin typeface="Arial" panose="020B0604020202020204" pitchFamily="34" charset="0"/>
            </a:endParaRPr>
          </a:p>
          <a:p>
            <a:r>
              <a:rPr lang="ja-JP" altLang="en-US" b="1">
                <a:latin typeface="Arial" panose="020B0604020202020204" pitchFamily="34" charset="0"/>
              </a:rPr>
              <a:t>日本は江戸幕府が終わり、明治維新を迎えようとしていました。</a:t>
            </a:r>
            <a:endParaRPr lang="en-US" altLang="ja-JP" b="1">
              <a:latin typeface="Arial" panose="020B0604020202020204" pitchFamily="34" charset="0"/>
            </a:endParaRPr>
          </a:p>
          <a:p>
            <a:endParaRPr lang="en-US" altLang="ja-JP" b="1">
              <a:latin typeface="Arial" panose="020B0604020202020204" pitchFamily="34" charset="0"/>
            </a:endParaRPr>
          </a:p>
          <a:p>
            <a:pPr eaLnBrk="1" hangingPunct="1"/>
            <a:r>
              <a:rPr lang="ja-JP" altLang="en-US" b="1">
                <a:latin typeface="Arial" panose="020B0604020202020204" pitchFamily="34" charset="0"/>
              </a:rPr>
              <a:t>その頃、日本でも九州で　１８７７年　西郷隆盛が</a:t>
            </a:r>
          </a:p>
          <a:p>
            <a:pPr eaLnBrk="1" hangingPunct="1"/>
            <a:r>
              <a:rPr lang="ja-JP" altLang="en-US" b="1">
                <a:latin typeface="Arial" panose="020B0604020202020204" pitchFamily="34" charset="0"/>
              </a:rPr>
              <a:t>　　</a:t>
            </a:r>
            <a:r>
              <a:rPr lang="en-US" altLang="ja-JP" b="1">
                <a:latin typeface="Arial" panose="020B0604020202020204" pitchFamily="34" charset="0"/>
              </a:rPr>
              <a:t>『</a:t>
            </a:r>
            <a:r>
              <a:rPr lang="ja-JP" altLang="en-US" b="1">
                <a:latin typeface="Arial" panose="020B0604020202020204" pitchFamily="34" charset="0"/>
              </a:rPr>
              <a:t>西南の役（せいなんのえき）</a:t>
            </a:r>
            <a:r>
              <a:rPr lang="en-US" altLang="ja-JP" b="1">
                <a:latin typeface="Arial" panose="020B0604020202020204" pitchFamily="34" charset="0"/>
              </a:rPr>
              <a:t>』</a:t>
            </a:r>
            <a:r>
              <a:rPr lang="ja-JP" altLang="en-US" b="1">
                <a:latin typeface="Arial" panose="020B0604020202020204" pitchFamily="34" charset="0"/>
              </a:rPr>
              <a:t>という戦争を起こしました。</a:t>
            </a:r>
          </a:p>
          <a:p>
            <a:pPr eaLnBrk="1" hangingPunct="1"/>
            <a:endParaRPr lang="ja-JP" altLang="en-US" b="1">
              <a:latin typeface="Arial" panose="020B0604020202020204" pitchFamily="34" charset="0"/>
            </a:endParaRPr>
          </a:p>
        </p:txBody>
      </p:sp>
      <p:sp>
        <p:nvSpPr>
          <p:cNvPr id="131076" name="スライド番号プレースホルダー 3">
            <a:extLst>
              <a:ext uri="{FF2B5EF4-FFF2-40B4-BE49-F238E27FC236}">
                <a16:creationId xmlns:a16="http://schemas.microsoft.com/office/drawing/2014/main" id="{D86EFE82-E1C2-424D-B6D1-2A91527C8E98}"/>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7E9C181-0F7D-4B09-ACB8-46485B7ED375}" type="slidenum">
              <a:rPr lang="en-US" altLang="ja-JP" smtClean="0">
                <a:ea typeface="ＭＳ Ｐゴシック" panose="020B0600070205080204" pitchFamily="50" charset="-128"/>
              </a:rPr>
              <a:pPr>
                <a:spcBef>
                  <a:spcPct val="0"/>
                </a:spcBef>
              </a:pPr>
              <a:t>14</a:t>
            </a:fld>
            <a:endParaRPr lang="en-US" altLang="ja-JP">
              <a:ea typeface="ＭＳ Ｐゴシック" panose="020B0600070205080204"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ー 1">
            <a:extLst>
              <a:ext uri="{FF2B5EF4-FFF2-40B4-BE49-F238E27FC236}">
                <a16:creationId xmlns:a16="http://schemas.microsoft.com/office/drawing/2014/main" id="{BD501273-3F29-43AF-BCBB-57956AB80BC5}"/>
              </a:ext>
            </a:extLst>
          </p:cNvPr>
          <p:cNvSpPr>
            <a:spLocks noGrp="1" noRot="1" noChangeAspect="1" noChangeArrowheads="1" noTextEdit="1"/>
          </p:cNvSpPr>
          <p:nvPr>
            <p:ph type="sldImg"/>
          </p:nvPr>
        </p:nvSpPr>
        <p:spPr>
          <a:ln/>
        </p:spPr>
      </p:sp>
      <p:sp>
        <p:nvSpPr>
          <p:cNvPr id="133123" name="ノート プレースホルダー 2">
            <a:extLst>
              <a:ext uri="{FF2B5EF4-FFF2-40B4-BE49-F238E27FC236}">
                <a16:creationId xmlns:a16="http://schemas.microsoft.com/office/drawing/2014/main" id="{466F98AC-FEF1-4E3C-B4BB-52D381D9D916}"/>
              </a:ext>
            </a:extLst>
          </p:cNvPr>
          <p:cNvSpPr>
            <a:spLocks noGrp="1" noChangeArrowheads="1"/>
          </p:cNvSpPr>
          <p:nvPr>
            <p:ph type="body" idx="1"/>
          </p:nvPr>
        </p:nvSpPr>
        <p:spPr>
          <a:noFill/>
        </p:spPr>
        <p:txBody>
          <a:bodyPr/>
          <a:lstStyle/>
          <a:p>
            <a:pPr eaLnBrk="1" hangingPunct="1"/>
            <a:r>
              <a:rPr lang="ja-JP" altLang="en-US" b="1">
                <a:latin typeface="Arial" panose="020B0604020202020204" pitchFamily="34" charset="0"/>
              </a:rPr>
              <a:t>⑤佐野常民は、九州に行って、敵味方なく、戦争による負傷者を助け、</a:t>
            </a:r>
          </a:p>
          <a:p>
            <a:pPr eaLnBrk="1" hangingPunct="1"/>
            <a:r>
              <a:rPr lang="ja-JP" altLang="en-US" b="1">
                <a:latin typeface="Arial" panose="020B0604020202020204" pitchFamily="34" charset="0"/>
              </a:rPr>
              <a:t>　</a:t>
            </a:r>
            <a:r>
              <a:rPr lang="en-US" altLang="ja-JP" b="1">
                <a:latin typeface="Arial" panose="020B0604020202020204" pitchFamily="34" charset="0"/>
              </a:rPr>
              <a:t>『</a:t>
            </a:r>
            <a:r>
              <a:rPr lang="ja-JP" altLang="en-US" b="1">
                <a:latin typeface="Arial" panose="020B0604020202020204" pitchFamily="34" charset="0"/>
              </a:rPr>
              <a:t>赤十字と同じような団体をつくらせてください。</a:t>
            </a:r>
            <a:r>
              <a:rPr lang="en-US" altLang="ja-JP" b="1">
                <a:latin typeface="Arial" panose="020B0604020202020204" pitchFamily="34" charset="0"/>
              </a:rPr>
              <a:t>』</a:t>
            </a:r>
            <a:r>
              <a:rPr lang="ja-JP" altLang="en-US" b="1">
                <a:latin typeface="Arial" panose="020B0604020202020204" pitchFamily="34" charset="0"/>
              </a:rPr>
              <a:t>と頼みました。</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⑥認められて、</a:t>
            </a:r>
            <a:r>
              <a:rPr lang="en-US" altLang="ja-JP" b="1">
                <a:latin typeface="Arial" panose="020B0604020202020204" pitchFamily="34" charset="0"/>
              </a:rPr>
              <a:t>『</a:t>
            </a:r>
            <a:r>
              <a:rPr lang="ja-JP" altLang="en-US" b="1">
                <a:latin typeface="Arial" panose="020B0604020202020204" pitchFamily="34" charset="0"/>
              </a:rPr>
              <a:t>博愛社（はくあいしゃ）</a:t>
            </a:r>
            <a:r>
              <a:rPr lang="en-US" altLang="ja-JP" b="1">
                <a:latin typeface="Arial" panose="020B0604020202020204" pitchFamily="34" charset="0"/>
              </a:rPr>
              <a:t>』</a:t>
            </a:r>
            <a:r>
              <a:rPr lang="ja-JP" altLang="en-US" b="1">
                <a:latin typeface="Arial" panose="020B0604020202020204" pitchFamily="34" charset="0"/>
              </a:rPr>
              <a:t>という名前をつけました。</a:t>
            </a:r>
          </a:p>
          <a:p>
            <a:pPr eaLnBrk="1" hangingPunct="1"/>
            <a:endParaRPr lang="ja-JP" altLang="en-US" b="1">
              <a:latin typeface="Arial" panose="020B0604020202020204" pitchFamily="34" charset="0"/>
            </a:endParaRPr>
          </a:p>
          <a:p>
            <a:pPr eaLnBrk="1" hangingPunct="1"/>
            <a:endParaRPr lang="ja-JP" altLang="en-US" b="1">
              <a:latin typeface="Arial" panose="020B0604020202020204" pitchFamily="34" charset="0"/>
            </a:endParaRPr>
          </a:p>
          <a:p>
            <a:endParaRPr lang="ja-JP" altLang="en-US">
              <a:latin typeface="Arial" panose="020B0604020202020204" pitchFamily="34" charset="0"/>
            </a:endParaRPr>
          </a:p>
        </p:txBody>
      </p:sp>
      <p:sp>
        <p:nvSpPr>
          <p:cNvPr id="133124" name="スライド番号プレースホルダー 3">
            <a:extLst>
              <a:ext uri="{FF2B5EF4-FFF2-40B4-BE49-F238E27FC236}">
                <a16:creationId xmlns:a16="http://schemas.microsoft.com/office/drawing/2014/main" id="{71CB7BDD-5747-472D-88E5-94EFC5EFAE63}"/>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48D9529-2253-4BF0-8E8D-C0F4B91E52F0}" type="slidenum">
              <a:rPr lang="en-US" altLang="ja-JP" smtClean="0">
                <a:ea typeface="ＭＳ Ｐゴシック" panose="020B0600070205080204" pitchFamily="50" charset="-128"/>
              </a:rPr>
              <a:pPr>
                <a:spcBef>
                  <a:spcPct val="0"/>
                </a:spcBef>
              </a:pPr>
              <a:t>15</a:t>
            </a:fld>
            <a:endParaRPr lang="en-US" altLang="ja-JP">
              <a:ea typeface="ＭＳ Ｐゴシック" panose="020B0600070205080204"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1D9C90D7-5F8C-491D-91AB-3ECBEEEBC07A}"/>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CB34407-1D6E-4AD2-8B93-AEFF0639ABAC}" type="slidenum">
              <a:rPr lang="en-US" altLang="ja-JP" smtClean="0">
                <a:ea typeface="ＭＳ Ｐゴシック" panose="020B0600070205080204" pitchFamily="50" charset="-128"/>
              </a:rPr>
              <a:pPr>
                <a:spcBef>
                  <a:spcPct val="0"/>
                </a:spcBef>
              </a:pPr>
              <a:t>16</a:t>
            </a:fld>
            <a:endParaRPr lang="en-US" altLang="ja-JP">
              <a:ea typeface="ＭＳ Ｐゴシック" panose="020B0600070205080204" pitchFamily="50" charset="-128"/>
            </a:endParaRPr>
          </a:p>
        </p:txBody>
      </p:sp>
      <p:sp>
        <p:nvSpPr>
          <p:cNvPr id="135171" name="Rectangle 2">
            <a:extLst>
              <a:ext uri="{FF2B5EF4-FFF2-40B4-BE49-F238E27FC236}">
                <a16:creationId xmlns:a16="http://schemas.microsoft.com/office/drawing/2014/main" id="{97853C12-6C76-46C1-9D99-2BC6F9B0179F}"/>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5F8F014A-3258-4F6B-B42A-2AA6F9D9D7E6}"/>
              </a:ext>
            </a:extLst>
          </p:cNvPr>
          <p:cNvSpPr>
            <a:spLocks noGrp="1" noChangeArrowheads="1"/>
          </p:cNvSpPr>
          <p:nvPr>
            <p:ph type="body" idx="1"/>
          </p:nvPr>
        </p:nvSpPr>
        <p:spPr>
          <a:noFill/>
        </p:spPr>
        <p:txBody>
          <a:bodyPr/>
          <a:lstStyle/>
          <a:p>
            <a:pPr eaLnBrk="1" hangingPunct="1"/>
            <a:r>
              <a:rPr lang="en-US" altLang="ja-JP" sz="1400" b="1">
                <a:latin typeface="Arial" panose="020B0604020202020204" pitchFamily="34" charset="0"/>
              </a:rPr>
              <a:t>①</a:t>
            </a:r>
            <a:r>
              <a:rPr lang="ja-JP" altLang="en-US" sz="1400" b="1">
                <a:latin typeface="Arial" panose="020B0604020202020204" pitchFamily="34" charset="0"/>
              </a:rPr>
              <a:t>その博愛社も、</a:t>
            </a:r>
          </a:p>
          <a:p>
            <a:pPr eaLnBrk="1" hangingPunct="1"/>
            <a:r>
              <a:rPr lang="ja-JP" altLang="en-US" sz="1400" b="1">
                <a:latin typeface="Arial" panose="020B0604020202020204" pitchFamily="34" charset="0"/>
              </a:rPr>
              <a:t>②ジュネーブ条約に加入し、</a:t>
            </a:r>
          </a:p>
          <a:p>
            <a:pPr eaLnBrk="1" hangingPunct="1"/>
            <a:r>
              <a:rPr lang="ja-JP" altLang="en-US" sz="1400" b="1">
                <a:latin typeface="Arial" panose="020B0604020202020204" pitchFamily="34" charset="0"/>
              </a:rPr>
              <a:t>③ １８８７年には、日本赤十字社と名前をかえ、</a:t>
            </a:r>
          </a:p>
          <a:p>
            <a:pPr eaLnBrk="1" hangingPunct="1"/>
            <a:r>
              <a:rPr lang="ja-JP" altLang="en-US" sz="1400" b="1">
                <a:latin typeface="Arial" panose="020B0604020202020204" pitchFamily="34" charset="0"/>
              </a:rPr>
              <a:t>　　　　　　　　国際赤十字の一員となったのです。</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④佐野常民は、切手にも登場しています。</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⑤赤十字だけでなく、</a:t>
            </a:r>
          </a:p>
          <a:p>
            <a:pPr eaLnBrk="1" hangingPunct="1"/>
            <a:r>
              <a:rPr lang="ja-JP" altLang="en-US" sz="1400" b="1">
                <a:latin typeface="Arial" panose="020B0604020202020204" pitchFamily="34" charset="0"/>
              </a:rPr>
              <a:t>⑥　　灯台や博物館・美術館をつくったりして活躍したのです。</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⑦</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a:extLst>
              <a:ext uri="{FF2B5EF4-FFF2-40B4-BE49-F238E27FC236}">
                <a16:creationId xmlns:a16="http://schemas.microsoft.com/office/drawing/2014/main" id="{103EBD4E-7E57-4125-BCA9-1C8FAAA1D1A4}"/>
              </a:ext>
            </a:extLst>
          </p:cNvPr>
          <p:cNvSpPr>
            <a:spLocks noGrp="1" noRot="1" noChangeAspect="1" noChangeArrowheads="1" noTextEdit="1"/>
          </p:cNvSpPr>
          <p:nvPr>
            <p:ph type="sldImg"/>
          </p:nvPr>
        </p:nvSpPr>
        <p:spPr>
          <a:ln/>
        </p:spPr>
      </p:sp>
      <p:sp>
        <p:nvSpPr>
          <p:cNvPr id="137219" name="ノート プレースホルダー 2">
            <a:extLst>
              <a:ext uri="{FF2B5EF4-FFF2-40B4-BE49-F238E27FC236}">
                <a16:creationId xmlns:a16="http://schemas.microsoft.com/office/drawing/2014/main" id="{3FBDEA28-F1DD-4B29-9F78-B443EADBDCBC}"/>
              </a:ext>
            </a:extLst>
          </p:cNvPr>
          <p:cNvSpPr>
            <a:spLocks noGrp="1" noChangeArrowheads="1"/>
          </p:cNvSpPr>
          <p:nvPr>
            <p:ph type="body" idx="1"/>
          </p:nvPr>
        </p:nvSpPr>
        <p:spPr>
          <a:noFill/>
        </p:spPr>
        <p:txBody>
          <a:bodyPr/>
          <a:lstStyle/>
          <a:p>
            <a:r>
              <a:rPr lang="ja-JP" altLang="en-US" b="1">
                <a:latin typeface="Arial" panose="020B0604020202020204" pitchFamily="34" charset="0"/>
              </a:rPr>
              <a:t>出身地の</a:t>
            </a:r>
            <a:r>
              <a:rPr lang="zh-TW" altLang="en-US" b="1">
                <a:latin typeface="Arial" panose="020B0604020202020204" pitchFamily="34" charset="0"/>
              </a:rPr>
              <a:t>佐賀県佐賀市</a:t>
            </a:r>
            <a:r>
              <a:rPr lang="ja-JP" altLang="en-US" b="1">
                <a:latin typeface="Arial" panose="020B0604020202020204" pitchFamily="34" charset="0"/>
              </a:rPr>
              <a:t>には立派な佐野常民の記念館がたっています。</a:t>
            </a:r>
            <a:endParaRPr lang="en-US" altLang="ja-JP" b="1">
              <a:latin typeface="Arial" panose="020B0604020202020204" pitchFamily="34" charset="0"/>
            </a:endParaRPr>
          </a:p>
          <a:p>
            <a:r>
              <a:rPr lang="ja-JP" altLang="en-US" b="1">
                <a:latin typeface="Arial" panose="020B0604020202020204" pitchFamily="34" charset="0"/>
              </a:rPr>
              <a:t>（</a:t>
            </a:r>
            <a:r>
              <a:rPr lang="zh-TW" altLang="en-US" b="1">
                <a:latin typeface="Arial" panose="020B0604020202020204" pitchFamily="34" charset="0"/>
              </a:rPr>
              <a:t>川副町早津江津</a:t>
            </a:r>
            <a:r>
              <a:rPr lang="en-US" altLang="zh-TW" b="1">
                <a:latin typeface="Arial" panose="020B0604020202020204" pitchFamily="34" charset="0"/>
              </a:rPr>
              <a:t>446-1</a:t>
            </a:r>
            <a:r>
              <a:rPr lang="zh-TW" altLang="en-US" b="1">
                <a:latin typeface="Arial" panose="020B0604020202020204" pitchFamily="34" charset="0"/>
              </a:rPr>
              <a:t>中川副公民館</a:t>
            </a:r>
            <a:r>
              <a:rPr lang="ja-JP" altLang="en-US" b="1">
                <a:latin typeface="Arial" panose="020B0604020202020204" pitchFamily="34" charset="0"/>
              </a:rPr>
              <a:t>）</a:t>
            </a:r>
          </a:p>
        </p:txBody>
      </p:sp>
      <p:sp>
        <p:nvSpPr>
          <p:cNvPr id="137220" name="スライド番号プレースホルダー 3">
            <a:extLst>
              <a:ext uri="{FF2B5EF4-FFF2-40B4-BE49-F238E27FC236}">
                <a16:creationId xmlns:a16="http://schemas.microsoft.com/office/drawing/2014/main" id="{09080C22-D8BE-48D6-8C13-7CEBDBD32B90}"/>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379FDF2-33CB-419A-B84B-49F0A5FD7FBF}"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ー 1">
            <a:extLst>
              <a:ext uri="{FF2B5EF4-FFF2-40B4-BE49-F238E27FC236}">
                <a16:creationId xmlns:a16="http://schemas.microsoft.com/office/drawing/2014/main" id="{417B16A6-B2D6-41B0-8F18-59E1848154CB}"/>
              </a:ext>
            </a:extLst>
          </p:cNvPr>
          <p:cNvSpPr>
            <a:spLocks noGrp="1" noRot="1" noChangeAspect="1" noChangeArrowheads="1" noTextEdit="1"/>
          </p:cNvSpPr>
          <p:nvPr>
            <p:ph type="sldImg"/>
          </p:nvPr>
        </p:nvSpPr>
        <p:spPr>
          <a:ln/>
        </p:spPr>
      </p:sp>
      <p:sp>
        <p:nvSpPr>
          <p:cNvPr id="139267" name="ノート プレースホルダー 2">
            <a:extLst>
              <a:ext uri="{FF2B5EF4-FFF2-40B4-BE49-F238E27FC236}">
                <a16:creationId xmlns:a16="http://schemas.microsoft.com/office/drawing/2014/main" id="{477FA80C-3127-4BF7-B71F-FC39DF8F6C67}"/>
              </a:ext>
            </a:extLst>
          </p:cNvPr>
          <p:cNvSpPr>
            <a:spLocks noGrp="1" noChangeArrowheads="1"/>
          </p:cNvSpPr>
          <p:nvPr>
            <p:ph type="body" idx="1"/>
          </p:nvPr>
        </p:nvSpPr>
        <p:spPr>
          <a:noFill/>
        </p:spPr>
        <p:txBody>
          <a:bodyPr/>
          <a:lstStyle/>
          <a:p>
            <a:r>
              <a:rPr lang="ja-JP" altLang="en-US" b="1">
                <a:latin typeface="Arial" panose="020B0604020202020204" pitchFamily="34" charset="0"/>
              </a:rPr>
              <a:t>今までの学習を映像で復習しましょう。</a:t>
            </a:r>
          </a:p>
        </p:txBody>
      </p:sp>
      <p:sp>
        <p:nvSpPr>
          <p:cNvPr id="139268" name="スライド番号プレースホルダー 3">
            <a:extLst>
              <a:ext uri="{FF2B5EF4-FFF2-40B4-BE49-F238E27FC236}">
                <a16:creationId xmlns:a16="http://schemas.microsoft.com/office/drawing/2014/main" id="{976DFDC5-0553-46CE-91DD-2E4252E0B224}"/>
              </a:ext>
            </a:extLst>
          </p:cNvPr>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AD1B899-4B1A-48F9-ACE5-B3988531A406}" type="slidenum">
              <a:rPr lang="en-US" altLang="ja-JP" smtClean="0"/>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ー 1">
            <a:extLst>
              <a:ext uri="{FF2B5EF4-FFF2-40B4-BE49-F238E27FC236}">
                <a16:creationId xmlns:a16="http://schemas.microsoft.com/office/drawing/2014/main" id="{7C9C7DEB-CF35-498B-A3A9-9E9986E75C7E}"/>
              </a:ext>
            </a:extLst>
          </p:cNvPr>
          <p:cNvSpPr>
            <a:spLocks noGrp="1" noRot="1" noChangeAspect="1" noChangeArrowheads="1" noTextEdit="1"/>
          </p:cNvSpPr>
          <p:nvPr>
            <p:ph type="sldImg"/>
          </p:nvPr>
        </p:nvSpPr>
        <p:spPr>
          <a:ln/>
        </p:spPr>
      </p:sp>
      <p:sp>
        <p:nvSpPr>
          <p:cNvPr id="141315" name="ノート プレースホルダー 2">
            <a:extLst>
              <a:ext uri="{FF2B5EF4-FFF2-40B4-BE49-F238E27FC236}">
                <a16:creationId xmlns:a16="http://schemas.microsoft.com/office/drawing/2014/main" id="{CF28685F-9111-40A7-8215-794F22A1A710}"/>
              </a:ext>
            </a:extLst>
          </p:cNvPr>
          <p:cNvSpPr>
            <a:spLocks noGrp="1" noChangeArrowheads="1"/>
          </p:cNvSpPr>
          <p:nvPr>
            <p:ph type="body" idx="1"/>
          </p:nvPr>
        </p:nvSpPr>
        <p:spPr>
          <a:noFill/>
        </p:spPr>
        <p:txBody>
          <a:bodyPr/>
          <a:lstStyle/>
          <a:p>
            <a:r>
              <a:rPr lang="ja-JP" altLang="en-US" b="1">
                <a:latin typeface="Arial" panose="020B0604020202020204" pitchFamily="34" charset="0"/>
              </a:rPr>
              <a:t>太平洋戦争前までは、修身という教科の中に赤十字社という項目があり、</a:t>
            </a:r>
            <a:endParaRPr lang="en-US" altLang="ja-JP" b="1">
              <a:latin typeface="Arial" panose="020B0604020202020204" pitchFamily="34" charset="0"/>
            </a:endParaRPr>
          </a:p>
          <a:p>
            <a:r>
              <a:rPr lang="ja-JP" altLang="en-US" b="1">
                <a:latin typeface="Arial" panose="020B0604020202020204" pitchFamily="34" charset="0"/>
              </a:rPr>
              <a:t>生徒全員が学んでいました。</a:t>
            </a:r>
            <a:endParaRPr lang="en-US" altLang="ja-JP" b="1">
              <a:latin typeface="Arial" panose="020B0604020202020204" pitchFamily="34" charset="0"/>
            </a:endParaRPr>
          </a:p>
          <a:p>
            <a:r>
              <a:rPr lang="ja-JP" altLang="en-US" b="1">
                <a:latin typeface="Arial" panose="020B0604020202020204" pitchFamily="34" charset="0"/>
              </a:rPr>
              <a:t>奉仕作業もここから生まれました。</a:t>
            </a:r>
            <a:endParaRPr lang="en-US" altLang="ja-JP" b="1">
              <a:latin typeface="Arial" panose="020B0604020202020204" pitchFamily="34" charset="0"/>
            </a:endParaRPr>
          </a:p>
          <a:p>
            <a:r>
              <a:rPr lang="ja-JP" altLang="en-US" b="1">
                <a:latin typeface="Arial" panose="020B0604020202020204" pitchFamily="34" charset="0"/>
              </a:rPr>
              <a:t>現在は教科書に載っていないので、</a:t>
            </a:r>
            <a:r>
              <a:rPr lang="en-US" altLang="ja-JP" b="1">
                <a:latin typeface="Arial" panose="020B0604020202020204" pitchFamily="34" charset="0"/>
              </a:rPr>
              <a:t>JRC</a:t>
            </a:r>
            <a:r>
              <a:rPr lang="ja-JP" altLang="en-US" b="1">
                <a:latin typeface="Arial" panose="020B0604020202020204" pitchFamily="34" charset="0"/>
              </a:rPr>
              <a:t>で勉強する必要があります。</a:t>
            </a:r>
          </a:p>
        </p:txBody>
      </p:sp>
      <p:sp>
        <p:nvSpPr>
          <p:cNvPr id="141316" name="スライド番号プレースホルダー 3">
            <a:extLst>
              <a:ext uri="{FF2B5EF4-FFF2-40B4-BE49-F238E27FC236}">
                <a16:creationId xmlns:a16="http://schemas.microsoft.com/office/drawing/2014/main" id="{4751004F-E737-43F9-98BB-DC4A42B6EDCD}"/>
              </a:ext>
            </a:extLst>
          </p:cNvPr>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402B671-CC57-416D-A671-CC56D84A6C0D}" type="slidenum">
              <a:rPr lang="en-US" altLang="ja-JP" smtClean="0"/>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ー 1">
            <a:extLst>
              <a:ext uri="{FF2B5EF4-FFF2-40B4-BE49-F238E27FC236}">
                <a16:creationId xmlns:a16="http://schemas.microsoft.com/office/drawing/2014/main" id="{31FD01CF-F5E5-4557-9839-5AEF41E50AA3}"/>
              </a:ext>
            </a:extLst>
          </p:cNvPr>
          <p:cNvSpPr>
            <a:spLocks noGrp="1" noRot="1" noChangeAspect="1" noChangeArrowheads="1" noTextEdit="1"/>
          </p:cNvSpPr>
          <p:nvPr>
            <p:ph type="sldImg"/>
          </p:nvPr>
        </p:nvSpPr>
        <p:spPr>
          <a:ln/>
        </p:spPr>
      </p:sp>
      <p:sp>
        <p:nvSpPr>
          <p:cNvPr id="106499" name="ノート プレースホルダー 2">
            <a:extLst>
              <a:ext uri="{FF2B5EF4-FFF2-40B4-BE49-F238E27FC236}">
                <a16:creationId xmlns:a16="http://schemas.microsoft.com/office/drawing/2014/main" id="{D8DA237F-5CF2-4EF8-81E1-930A226AC6AF}"/>
              </a:ext>
            </a:extLst>
          </p:cNvPr>
          <p:cNvSpPr>
            <a:spLocks noGrp="1" noChangeArrowheads="1"/>
          </p:cNvSpPr>
          <p:nvPr>
            <p:ph type="body" idx="1"/>
          </p:nvPr>
        </p:nvSpPr>
        <p:spPr>
          <a:noFill/>
        </p:spPr>
        <p:txBody>
          <a:bodyPr/>
          <a:lstStyle/>
          <a:p>
            <a:r>
              <a:rPr lang="ja-JP" altLang="en-US" b="1">
                <a:latin typeface="Arial" panose="020B0604020202020204" pitchFamily="34" charset="0"/>
              </a:rPr>
              <a:t>このマークを見たことはありますか？</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どんな意味があるでしょうか？</a:t>
            </a:r>
          </a:p>
        </p:txBody>
      </p:sp>
      <p:sp>
        <p:nvSpPr>
          <p:cNvPr id="106500" name="スライド番号プレースホルダー 3">
            <a:extLst>
              <a:ext uri="{FF2B5EF4-FFF2-40B4-BE49-F238E27FC236}">
                <a16:creationId xmlns:a16="http://schemas.microsoft.com/office/drawing/2014/main" id="{BC85DF6F-517D-42A2-9E90-7FEC0EF00A5D}"/>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8EA00DA-9023-434C-B845-523F6FA205FF}"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D4117EB8-A9DA-474D-AA87-EC4AABA32182}"/>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98E5E50-00F1-4E8B-9B31-15875294843C}" type="slidenum">
              <a:rPr lang="en-US" altLang="ja-JP" smtClean="0">
                <a:ea typeface="ＭＳ Ｐゴシック" panose="020B0600070205080204" pitchFamily="50" charset="-128"/>
              </a:rPr>
              <a:pPr>
                <a:spcBef>
                  <a:spcPct val="0"/>
                </a:spcBef>
              </a:pPr>
              <a:t>20</a:t>
            </a:fld>
            <a:endParaRPr lang="en-US" altLang="ja-JP">
              <a:ea typeface="ＭＳ Ｐゴシック" panose="020B0600070205080204" pitchFamily="50" charset="-128"/>
            </a:endParaRPr>
          </a:p>
        </p:txBody>
      </p:sp>
      <p:sp>
        <p:nvSpPr>
          <p:cNvPr id="143363" name="Rectangle 2">
            <a:extLst>
              <a:ext uri="{FF2B5EF4-FFF2-40B4-BE49-F238E27FC236}">
                <a16:creationId xmlns:a16="http://schemas.microsoft.com/office/drawing/2014/main" id="{11A9B865-F4BA-4F5D-B0AD-CE1CBC7C4087}"/>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9534DF5E-36C5-4C64-94F6-FC8DC4CA7ACA}"/>
              </a:ext>
            </a:extLst>
          </p:cNvPr>
          <p:cNvSpPr>
            <a:spLocks noGrp="1" noChangeArrowheads="1"/>
          </p:cNvSpPr>
          <p:nvPr>
            <p:ph type="body" idx="1"/>
          </p:nvPr>
        </p:nvSpPr>
        <p:spPr>
          <a:noFill/>
        </p:spPr>
        <p:txBody>
          <a:bodyPr/>
          <a:lstStyle/>
          <a:p>
            <a:pPr eaLnBrk="1" hangingPunct="1"/>
            <a:r>
              <a:rPr lang="ja-JP" altLang="en-US" sz="1400" b="1">
                <a:latin typeface="Arial" panose="020B0604020202020204" pitchFamily="34" charset="0"/>
              </a:rPr>
              <a:t>・つぎに</a:t>
            </a:r>
            <a:r>
              <a:rPr lang="en-US" altLang="ja-JP" sz="1400" b="1">
                <a:latin typeface="Arial" panose="020B0604020202020204" pitchFamily="34" charset="0"/>
              </a:rPr>
              <a:t>JRC</a:t>
            </a:r>
            <a:r>
              <a:rPr lang="ja-JP" altLang="en-US" sz="1400" b="1">
                <a:latin typeface="Arial" panose="020B0604020202020204" pitchFamily="34" charset="0"/>
              </a:rPr>
              <a:t>について学びましょう。</a:t>
            </a:r>
            <a:endParaRPr lang="en-US" altLang="ja-JP" sz="1400" b="1">
              <a:latin typeface="Arial" panose="020B0604020202020204" pitchFamily="34" charset="0"/>
            </a:endParaRPr>
          </a:p>
          <a:p>
            <a:pPr eaLnBrk="1" hangingPunct="1"/>
            <a:endParaRPr lang="en-US" altLang="ja-JP" sz="1400" b="1">
              <a:latin typeface="Arial" panose="020B0604020202020204" pitchFamily="34" charset="0"/>
            </a:endParaRPr>
          </a:p>
          <a:p>
            <a:pPr eaLnBrk="1" hangingPunct="1"/>
            <a:r>
              <a:rPr lang="en-US" altLang="ja-JP" sz="1400" b="1">
                <a:latin typeface="Arial" panose="020B0604020202020204" pitchFamily="34" charset="0"/>
              </a:rPr>
              <a:t>JRC</a:t>
            </a:r>
            <a:r>
              <a:rPr lang="ja-JP" altLang="en-US" sz="1400" b="1">
                <a:latin typeface="Arial" panose="020B0604020202020204" pitchFamily="34" charset="0"/>
              </a:rPr>
              <a:t>はどんな英語の略称でしょうか？</a:t>
            </a:r>
            <a:endParaRPr lang="en-US" altLang="ja-JP" sz="1400" b="1">
              <a:latin typeface="Arial" panose="020B0604020202020204" pitchFamily="34" charset="0"/>
            </a:endParaRPr>
          </a:p>
          <a:p>
            <a:pPr eaLnBrk="1" hangingPunct="1"/>
            <a:endParaRPr lang="en-US" altLang="ja-JP" sz="1400" b="1">
              <a:latin typeface="Arial" panose="020B0604020202020204" pitchFamily="34" charset="0"/>
            </a:endParaRPr>
          </a:p>
          <a:p>
            <a:pPr eaLnBrk="1" hangingPunct="1"/>
            <a:r>
              <a:rPr lang="ja-JP" altLang="en-US" sz="1400" b="1">
                <a:latin typeface="Arial" panose="020B0604020202020204" pitchFamily="34" charset="0"/>
              </a:rPr>
              <a:t>海外では　</a:t>
            </a:r>
            <a:r>
              <a:rPr lang="en-US" altLang="ja-JP" sz="1400" b="1">
                <a:latin typeface="Arial" panose="020B0604020202020204" pitchFamily="34" charset="0"/>
              </a:rPr>
              <a:t>Red</a:t>
            </a:r>
            <a:r>
              <a:rPr lang="ja-JP" altLang="en-US" sz="1400" b="1">
                <a:latin typeface="Arial" panose="020B0604020202020204" pitchFamily="34" charset="0"/>
              </a:rPr>
              <a:t>　</a:t>
            </a:r>
            <a:r>
              <a:rPr lang="en-US" altLang="ja-JP" sz="1400" b="1">
                <a:latin typeface="Arial" panose="020B0604020202020204" pitchFamily="34" charset="0"/>
              </a:rPr>
              <a:t>Cross</a:t>
            </a:r>
            <a:r>
              <a:rPr lang="ja-JP" altLang="en-US" sz="1400" b="1">
                <a:latin typeface="Arial" panose="020B0604020202020204" pitchFamily="34" charset="0"/>
              </a:rPr>
              <a:t>　</a:t>
            </a:r>
            <a:r>
              <a:rPr lang="en-US" altLang="ja-JP" sz="1400" b="1">
                <a:latin typeface="Arial" panose="020B0604020202020204" pitchFamily="34" charset="0"/>
              </a:rPr>
              <a:t>Youth</a:t>
            </a:r>
            <a:r>
              <a:rPr lang="ja-JP" altLang="en-US" sz="1400" b="1">
                <a:latin typeface="Arial" panose="020B0604020202020204" pitchFamily="34" charset="0"/>
              </a:rPr>
              <a:t>　とよばれています。</a:t>
            </a:r>
            <a:endParaRPr lang="en-US" altLang="ja-JP" sz="1400" b="1">
              <a:latin typeface="Arial" panose="020B0604020202020204" pitchFamily="34" charset="0"/>
            </a:endParaRPr>
          </a:p>
          <a:p>
            <a:pPr eaLnBrk="1" hangingPunct="1"/>
            <a:endParaRPr lang="ja-JP" altLang="en-US" sz="1400" b="1">
              <a:latin typeface="Arial" panose="020B0604020202020204" pitchFamily="34" charset="0"/>
            </a:endParaRPr>
          </a:p>
          <a:p>
            <a:pPr eaLnBrk="1" hangingPunct="1"/>
            <a:endParaRPr lang="en-US" altLang="ja-JP" sz="1400" b="1">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741D32AC-B16E-4419-83F7-66493ABA7BBF}"/>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E590E91-2FC1-40FC-9AF0-10DEABEDC882}" type="slidenum">
              <a:rPr lang="en-US" altLang="ja-JP" smtClean="0">
                <a:ea typeface="ＭＳ Ｐゴシック" panose="020B0600070205080204" pitchFamily="50" charset="-128"/>
              </a:rPr>
              <a:pPr>
                <a:spcBef>
                  <a:spcPct val="0"/>
                </a:spcBef>
              </a:pPr>
              <a:t>21</a:t>
            </a:fld>
            <a:endParaRPr lang="en-US" altLang="ja-JP">
              <a:ea typeface="ＭＳ Ｐゴシック" panose="020B0600070205080204" pitchFamily="50" charset="-128"/>
            </a:endParaRPr>
          </a:p>
        </p:txBody>
      </p:sp>
      <p:sp>
        <p:nvSpPr>
          <p:cNvPr id="145411" name="Rectangle 2">
            <a:extLst>
              <a:ext uri="{FF2B5EF4-FFF2-40B4-BE49-F238E27FC236}">
                <a16:creationId xmlns:a16="http://schemas.microsoft.com/office/drawing/2014/main" id="{1BF7B0C2-E9F9-4DD9-862D-CD1AC21EF0BB}"/>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83CEF9EE-6EC2-4848-8649-1D0235DC7A7E}"/>
              </a:ext>
            </a:extLst>
          </p:cNvPr>
          <p:cNvSpPr>
            <a:spLocks noGrp="1" noChangeArrowheads="1"/>
          </p:cNvSpPr>
          <p:nvPr>
            <p:ph type="body" idx="1"/>
          </p:nvPr>
        </p:nvSpPr>
        <p:spPr>
          <a:noFill/>
        </p:spPr>
        <p:txBody>
          <a:bodyPr/>
          <a:lstStyle/>
          <a:p>
            <a:pPr eaLnBrk="1" hangingPunct="1"/>
            <a:r>
              <a:rPr lang="en-US" altLang="ja-JP" sz="1400" b="1">
                <a:latin typeface="Arial" panose="020B0604020202020204" pitchFamily="34" charset="0"/>
              </a:rPr>
              <a:t>①</a:t>
            </a:r>
            <a:r>
              <a:rPr lang="ja-JP" altLang="en-US" sz="1400" b="1">
                <a:latin typeface="Arial" panose="020B0604020202020204" pitchFamily="34" charset="0"/>
              </a:rPr>
              <a:t>いよいよＪＲＣについて　見てみましょう。</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・ＪＲＣは　学校の子供たちと先生がつくったものです。　１９１４年</a:t>
            </a:r>
          </a:p>
          <a:p>
            <a:pPr eaLnBrk="1" hangingPunct="1"/>
            <a:r>
              <a:rPr lang="ja-JP" altLang="en-US" sz="1400" b="1">
                <a:latin typeface="Arial" panose="020B0604020202020204" pitchFamily="34" charset="0"/>
              </a:rPr>
              <a:t>②百年近く前、第一次世界大戦がヨーロッパを中心にして起こりました。</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③その時、アメリカ・カナダ・オーストラリアの子供たちが、</a:t>
            </a:r>
          </a:p>
          <a:p>
            <a:pPr eaLnBrk="1" hangingPunct="1"/>
            <a:r>
              <a:rPr lang="ja-JP" altLang="en-US" sz="1400" b="1">
                <a:latin typeface="Arial" panose="020B0604020202020204" pitchFamily="34" charset="0"/>
              </a:rPr>
              <a:t>　戦争で困っている人のために文房具や絵を送ろう　と　考えたのです。</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・国語の時間に、なぐさめの作文を書きました。</a:t>
            </a:r>
          </a:p>
          <a:p>
            <a:pPr eaLnBrk="1" hangingPunct="1"/>
            <a:r>
              <a:rPr lang="ja-JP" altLang="en-US" sz="1400" b="1">
                <a:latin typeface="Arial" panose="020B0604020202020204" pitchFamily="34" charset="0"/>
              </a:rPr>
              <a:t>　図工の時間に、クリスマス・カードを作りました。</a:t>
            </a:r>
          </a:p>
          <a:p>
            <a:pPr eaLnBrk="1" hangingPunct="1"/>
            <a:r>
              <a:rPr lang="ja-JP" altLang="en-US" sz="1400" b="1">
                <a:latin typeface="Arial" panose="020B0604020202020204" pitchFamily="34" charset="0"/>
              </a:rPr>
              <a:t>　技術家庭の時間に、靴下を編んだり、本立てを作ったりしました。</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・学校の先生は、困っている人のために働いてくれている</a:t>
            </a:r>
          </a:p>
          <a:p>
            <a:pPr eaLnBrk="1" hangingPunct="1"/>
            <a:r>
              <a:rPr lang="ja-JP" altLang="en-US" sz="1400" b="1">
                <a:latin typeface="Arial" panose="020B0604020202020204" pitchFamily="34" charset="0"/>
              </a:rPr>
              <a:t>　　　　</a:t>
            </a:r>
            <a:r>
              <a:rPr lang="en-US" altLang="ja-JP" sz="1400" b="1">
                <a:latin typeface="Arial" panose="020B0604020202020204" pitchFamily="34" charset="0"/>
              </a:rPr>
              <a:t>『</a:t>
            </a:r>
            <a:r>
              <a:rPr lang="ja-JP" altLang="en-US" sz="1400" b="1">
                <a:latin typeface="Arial" panose="020B0604020202020204" pitchFamily="34" charset="0"/>
              </a:rPr>
              <a:t>赤十字</a:t>
            </a:r>
            <a:r>
              <a:rPr lang="en-US" altLang="ja-JP" sz="1400" b="1">
                <a:latin typeface="Arial" panose="020B0604020202020204" pitchFamily="34" charset="0"/>
              </a:rPr>
              <a:t>』</a:t>
            </a:r>
            <a:r>
              <a:rPr lang="ja-JP" altLang="en-US" sz="1400" b="1">
                <a:latin typeface="Arial" panose="020B0604020202020204" pitchFamily="34" charset="0"/>
              </a:rPr>
              <a:t>　に　頼むのが一番良い　と　考えました。</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・先生と子供たちは、何度も何度も</a:t>
            </a:r>
            <a:r>
              <a:rPr lang="en-US" altLang="ja-JP" sz="1400" b="1">
                <a:latin typeface="Arial" panose="020B0604020202020204" pitchFamily="34" charset="0"/>
              </a:rPr>
              <a:t>『</a:t>
            </a:r>
            <a:r>
              <a:rPr lang="ja-JP" altLang="en-US" sz="1400" b="1">
                <a:latin typeface="Arial" panose="020B0604020202020204" pitchFamily="34" charset="0"/>
              </a:rPr>
              <a:t>赤十字</a:t>
            </a:r>
            <a:r>
              <a:rPr lang="en-US" altLang="ja-JP" sz="1400" b="1">
                <a:latin typeface="Arial" panose="020B0604020202020204" pitchFamily="34" charset="0"/>
              </a:rPr>
              <a:t>』</a:t>
            </a:r>
            <a:r>
              <a:rPr lang="ja-JP" altLang="en-US" sz="1400" b="1">
                <a:latin typeface="Arial" panose="020B0604020202020204" pitchFamily="34" charset="0"/>
              </a:rPr>
              <a:t>に頼みました。</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・赤十字は、学校の願いを受入れました。　　　　④</a:t>
            </a:r>
          </a:p>
          <a:p>
            <a:pPr eaLnBrk="1" hangingPunct="1"/>
            <a:endParaRPr lang="ja-JP" altLang="en-US" sz="1400" b="1">
              <a:latin typeface="Arial" panose="020B0604020202020204" pitchFamily="34" charset="0"/>
            </a:endParaRPr>
          </a:p>
          <a:p>
            <a:pPr eaLnBrk="1" hangingPunct="1"/>
            <a:endParaRPr lang="ja-JP" altLang="en-US" sz="1400" b="1">
              <a:latin typeface="Arial" panose="020B0604020202020204" pitchFamily="34" charset="0"/>
            </a:endParaRPr>
          </a:p>
          <a:p>
            <a:pPr eaLnBrk="1" hangingPunct="1"/>
            <a:endParaRPr lang="en-US" altLang="ja-JP" sz="1400" b="1">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ー 1">
            <a:extLst>
              <a:ext uri="{FF2B5EF4-FFF2-40B4-BE49-F238E27FC236}">
                <a16:creationId xmlns:a16="http://schemas.microsoft.com/office/drawing/2014/main" id="{A126D6C9-E5F1-4400-82FF-4C6033E02396}"/>
              </a:ext>
            </a:extLst>
          </p:cNvPr>
          <p:cNvSpPr>
            <a:spLocks noGrp="1" noRot="1" noChangeAspect="1" noChangeArrowheads="1" noTextEdit="1"/>
          </p:cNvSpPr>
          <p:nvPr>
            <p:ph type="sldImg"/>
          </p:nvPr>
        </p:nvSpPr>
        <p:spPr>
          <a:ln/>
        </p:spPr>
      </p:sp>
      <p:sp>
        <p:nvSpPr>
          <p:cNvPr id="147459" name="ノート プレースホルダー 2">
            <a:extLst>
              <a:ext uri="{FF2B5EF4-FFF2-40B4-BE49-F238E27FC236}">
                <a16:creationId xmlns:a16="http://schemas.microsoft.com/office/drawing/2014/main" id="{B53E8D44-C05C-41EA-B780-21DD88CE4F7F}"/>
              </a:ext>
            </a:extLst>
          </p:cNvPr>
          <p:cNvSpPr>
            <a:spLocks noGrp="1" noChangeArrowheads="1"/>
          </p:cNvSpPr>
          <p:nvPr>
            <p:ph type="body" idx="1"/>
          </p:nvPr>
        </p:nvSpPr>
        <p:spPr>
          <a:noFill/>
        </p:spPr>
        <p:txBody>
          <a:bodyPr/>
          <a:lstStyle/>
          <a:p>
            <a:pPr eaLnBrk="1" hangingPunct="1"/>
            <a:r>
              <a:rPr lang="en-US" altLang="ja-JP" b="1">
                <a:latin typeface="Arial" panose="020B0604020202020204" pitchFamily="34" charset="0"/>
              </a:rPr>
              <a:t>①</a:t>
            </a:r>
            <a:r>
              <a:rPr lang="ja-JP" altLang="en-US" b="1">
                <a:latin typeface="Arial" panose="020B0604020202020204" pitchFamily="34" charset="0"/>
              </a:rPr>
              <a:t>戦争が終わり、</a:t>
            </a:r>
          </a:p>
          <a:p>
            <a:pPr eaLnBrk="1" hangingPunct="1"/>
            <a:r>
              <a:rPr lang="ja-JP" altLang="en-US" b="1">
                <a:latin typeface="Arial" panose="020B0604020202020204" pitchFamily="34" charset="0"/>
              </a:rPr>
              <a:t>　アメリカ・カナダ・オーストラリアの子供たちのことが話題になりました。</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・戦争のない平和な世界をつくるためには、</a:t>
            </a:r>
          </a:p>
          <a:p>
            <a:pPr eaLnBrk="1" hangingPunct="1"/>
            <a:r>
              <a:rPr lang="ja-JP" altLang="en-US" b="1">
                <a:latin typeface="Arial" panose="020B0604020202020204" pitchFamily="34" charset="0"/>
              </a:rPr>
              <a:t>　小さい頃から　赤十字のことを理解してもらい、</a:t>
            </a:r>
          </a:p>
          <a:p>
            <a:pPr eaLnBrk="1" hangingPunct="1"/>
            <a:r>
              <a:rPr lang="ja-JP" altLang="en-US" b="1">
                <a:latin typeface="Arial" panose="020B0604020202020204" pitchFamily="34" charset="0"/>
              </a:rPr>
              <a:t>　</a:t>
            </a:r>
            <a:r>
              <a:rPr lang="en-US" altLang="ja-JP" b="1">
                <a:latin typeface="Arial" panose="020B0604020202020204" pitchFamily="34" charset="0"/>
              </a:rPr>
              <a:t>『</a:t>
            </a:r>
            <a:r>
              <a:rPr lang="ja-JP" altLang="en-US" b="1">
                <a:latin typeface="Arial" panose="020B0604020202020204" pitchFamily="34" charset="0"/>
              </a:rPr>
              <a:t>人道と博愛</a:t>
            </a:r>
            <a:r>
              <a:rPr lang="en-US" altLang="ja-JP" b="1">
                <a:latin typeface="Arial" panose="020B0604020202020204" pitchFamily="34" charset="0"/>
              </a:rPr>
              <a:t>』</a:t>
            </a:r>
            <a:r>
              <a:rPr lang="ja-JP" altLang="en-US" b="1">
                <a:latin typeface="Arial" panose="020B0604020202020204" pitchFamily="34" charset="0"/>
              </a:rPr>
              <a:t>　の精神をもった子供たちを</a:t>
            </a:r>
          </a:p>
          <a:p>
            <a:pPr eaLnBrk="1" hangingPunct="1"/>
            <a:r>
              <a:rPr lang="ja-JP" altLang="en-US" b="1">
                <a:latin typeface="Arial" panose="020B0604020202020204" pitchFamily="34" charset="0"/>
              </a:rPr>
              <a:t>　　　　　　　　　　　育てていくことこそ大切だとわかったのです。</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・学校が　</a:t>
            </a:r>
            <a:r>
              <a:rPr lang="en-US" altLang="ja-JP" b="1">
                <a:latin typeface="Arial" panose="020B0604020202020204" pitchFamily="34" charset="0"/>
              </a:rPr>
              <a:t>『</a:t>
            </a:r>
            <a:r>
              <a:rPr lang="ja-JP" altLang="en-US" b="1">
                <a:latin typeface="Arial" panose="020B0604020202020204" pitchFamily="34" charset="0"/>
              </a:rPr>
              <a:t>赤十字社</a:t>
            </a:r>
            <a:r>
              <a:rPr lang="en-US" altLang="ja-JP" b="1">
                <a:latin typeface="Arial" panose="020B0604020202020204" pitchFamily="34" charset="0"/>
              </a:rPr>
              <a:t>』</a:t>
            </a:r>
            <a:r>
              <a:rPr lang="ja-JP" altLang="en-US" b="1">
                <a:latin typeface="Arial" panose="020B0604020202020204" pitchFamily="34" charset="0"/>
              </a:rPr>
              <a:t>　に申し入れて、つくってもらったのがＪＲＣです。</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・今　青少年赤十字活動は、</a:t>
            </a:r>
          </a:p>
          <a:p>
            <a:pPr eaLnBrk="1" hangingPunct="1"/>
            <a:r>
              <a:rPr lang="ja-JP" altLang="en-US" b="1">
                <a:latin typeface="Arial" panose="020B0604020202020204" pitchFamily="34" charset="0"/>
              </a:rPr>
              <a:t>　　　　世界中の赤十字社が力をいれている事業の一つとなりました。</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②世界の独立国には、必ず「赤十字社」が一社　存在し、</a:t>
            </a:r>
          </a:p>
          <a:p>
            <a:pPr eaLnBrk="1" hangingPunct="1"/>
            <a:r>
              <a:rPr lang="ja-JP" altLang="en-US" b="1">
                <a:latin typeface="Arial" panose="020B0604020202020204" pitchFamily="34" charset="0"/>
              </a:rPr>
              <a:t>　　その各国の「赤十字社」には、</a:t>
            </a:r>
          </a:p>
          <a:p>
            <a:pPr eaLnBrk="1" hangingPunct="1"/>
            <a:r>
              <a:rPr lang="ja-JP" altLang="en-US" b="1">
                <a:latin typeface="Arial" panose="020B0604020202020204" pitchFamily="34" charset="0"/>
              </a:rPr>
              <a:t>　 「青少年赤十字」（ＪＲＣ）が組織されています。</a:t>
            </a:r>
          </a:p>
          <a:p>
            <a:endParaRPr lang="en-US" altLang="ja-JP">
              <a:latin typeface="Arial" panose="020B0604020202020204" pitchFamily="34" charset="0"/>
            </a:endParaRPr>
          </a:p>
          <a:p>
            <a:r>
              <a:rPr lang="en-US" altLang="ja-JP">
                <a:latin typeface="Arial" panose="020B0604020202020204" pitchFamily="34" charset="0"/>
              </a:rPr>
              <a:t>1965</a:t>
            </a:r>
            <a:r>
              <a:rPr lang="ja-JP" altLang="en-US">
                <a:latin typeface="Arial" panose="020B0604020202020204" pitchFamily="34" charset="0"/>
              </a:rPr>
              <a:t>年にオーストリア・ウィーンで開催された国際会議で</a:t>
            </a:r>
            <a:endParaRPr lang="en-US" altLang="ja-JP">
              <a:latin typeface="Arial" panose="020B0604020202020204" pitchFamily="34" charset="0"/>
            </a:endParaRPr>
          </a:p>
          <a:p>
            <a:endParaRPr lang="en-US" altLang="ja-JP">
              <a:latin typeface="Arial" panose="020B0604020202020204" pitchFamily="34" charset="0"/>
            </a:endParaRPr>
          </a:p>
          <a:p>
            <a:r>
              <a:rPr lang="ja-JP" altLang="en-US">
                <a:latin typeface="Arial" panose="020B0604020202020204" pitchFamily="34" charset="0"/>
              </a:rPr>
              <a:t>「国際赤十字・赤新月運動の基本原則」（赤十字基本</a:t>
            </a:r>
            <a:r>
              <a:rPr lang="en-US" altLang="ja-JP">
                <a:latin typeface="Arial" panose="020B0604020202020204" pitchFamily="34" charset="0"/>
              </a:rPr>
              <a:t>7</a:t>
            </a:r>
            <a:r>
              <a:rPr lang="ja-JP" altLang="en-US">
                <a:latin typeface="Arial" panose="020B0604020202020204" pitchFamily="34" charset="0"/>
              </a:rPr>
              <a:t>原則。</a:t>
            </a:r>
            <a:endParaRPr lang="en-US" altLang="ja-JP">
              <a:latin typeface="Arial" panose="020B0604020202020204" pitchFamily="34" charset="0"/>
            </a:endParaRPr>
          </a:p>
          <a:p>
            <a:endParaRPr lang="en-US" altLang="ja-JP">
              <a:latin typeface="Arial" panose="020B0604020202020204" pitchFamily="34" charset="0"/>
            </a:endParaRPr>
          </a:p>
          <a:p>
            <a:r>
              <a:rPr lang="ja-JP" altLang="en-US">
                <a:latin typeface="Arial" panose="020B0604020202020204" pitchFamily="34" charset="0"/>
              </a:rPr>
              <a:t>以下、赤十字</a:t>
            </a:r>
            <a:r>
              <a:rPr lang="en-US" altLang="ja-JP">
                <a:latin typeface="Arial" panose="020B0604020202020204" pitchFamily="34" charset="0"/>
              </a:rPr>
              <a:t>7</a:t>
            </a:r>
            <a:r>
              <a:rPr lang="ja-JP" altLang="en-US">
                <a:latin typeface="Arial" panose="020B0604020202020204" pitchFamily="34" charset="0"/>
              </a:rPr>
              <a:t>原則）が決議され、宣言されました。</a:t>
            </a:r>
            <a:endParaRPr lang="en-US" altLang="ja-JP">
              <a:latin typeface="Arial" panose="020B0604020202020204" pitchFamily="34" charset="0"/>
            </a:endParaRPr>
          </a:p>
          <a:p>
            <a:endParaRPr lang="en-US" altLang="ja-JP">
              <a:latin typeface="Arial" panose="020B0604020202020204" pitchFamily="34" charset="0"/>
            </a:endParaRPr>
          </a:p>
          <a:p>
            <a:endParaRPr lang="en-US" altLang="ja-JP">
              <a:latin typeface="Arial" panose="020B0604020202020204" pitchFamily="34" charset="0"/>
            </a:endParaRPr>
          </a:p>
          <a:p>
            <a:r>
              <a:rPr lang="ja-JP" altLang="en-US">
                <a:latin typeface="Arial" panose="020B0604020202020204" pitchFamily="34" charset="0"/>
              </a:rPr>
              <a:t>赤十字</a:t>
            </a:r>
            <a:r>
              <a:rPr lang="en-US" altLang="ja-JP">
                <a:latin typeface="Arial" panose="020B0604020202020204" pitchFamily="34" charset="0"/>
              </a:rPr>
              <a:t>7</a:t>
            </a:r>
            <a:r>
              <a:rPr lang="ja-JP" altLang="en-US">
                <a:latin typeface="Arial" panose="020B0604020202020204" pitchFamily="34" charset="0"/>
              </a:rPr>
              <a:t>原則は、赤十字の長い活動の中から生まれ、形づくられたものです。</a:t>
            </a:r>
            <a:endParaRPr lang="en-US" altLang="ja-JP">
              <a:latin typeface="Arial" panose="020B0604020202020204" pitchFamily="34" charset="0"/>
            </a:endParaRPr>
          </a:p>
          <a:p>
            <a:endParaRPr lang="ja-JP" altLang="en-US">
              <a:latin typeface="Arial" panose="020B0604020202020204" pitchFamily="34" charset="0"/>
            </a:endParaRPr>
          </a:p>
        </p:txBody>
      </p:sp>
      <p:sp>
        <p:nvSpPr>
          <p:cNvPr id="147460" name="スライド番号プレースホルダー 3">
            <a:extLst>
              <a:ext uri="{FF2B5EF4-FFF2-40B4-BE49-F238E27FC236}">
                <a16:creationId xmlns:a16="http://schemas.microsoft.com/office/drawing/2014/main" id="{22378F62-37A0-4F70-9D96-F3CA2E712FC3}"/>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F490DAD-93BA-4A46-AF44-A18F8DEED573}" type="slidenum">
              <a:rPr lang="en-US" altLang="ja-JP" smtClean="0">
                <a:ea typeface="ＭＳ Ｐゴシック" panose="020B0600070205080204" pitchFamily="50" charset="-128"/>
              </a:rPr>
              <a:pPr>
                <a:spcBef>
                  <a:spcPct val="0"/>
                </a:spcBef>
              </a:pPr>
              <a:t>22</a:t>
            </a:fld>
            <a:endParaRPr lang="en-US" altLang="ja-JP">
              <a:ea typeface="ＭＳ Ｐゴシック" panose="020B0600070205080204"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ー 1">
            <a:extLst>
              <a:ext uri="{FF2B5EF4-FFF2-40B4-BE49-F238E27FC236}">
                <a16:creationId xmlns:a16="http://schemas.microsoft.com/office/drawing/2014/main" id="{5988FAA7-2099-4A2B-9B71-302DDBD1BA26}"/>
              </a:ext>
            </a:extLst>
          </p:cNvPr>
          <p:cNvSpPr>
            <a:spLocks noGrp="1" noRot="1" noChangeAspect="1" noChangeArrowheads="1" noTextEdit="1"/>
          </p:cNvSpPr>
          <p:nvPr>
            <p:ph type="sldImg"/>
          </p:nvPr>
        </p:nvSpPr>
        <p:spPr>
          <a:ln/>
        </p:spPr>
      </p:sp>
      <p:sp>
        <p:nvSpPr>
          <p:cNvPr id="149507" name="ノート プレースホルダー 2">
            <a:extLst>
              <a:ext uri="{FF2B5EF4-FFF2-40B4-BE49-F238E27FC236}">
                <a16:creationId xmlns:a16="http://schemas.microsoft.com/office/drawing/2014/main" id="{561CB614-CA7D-446A-9324-3EE94882371A}"/>
              </a:ext>
            </a:extLst>
          </p:cNvPr>
          <p:cNvSpPr>
            <a:spLocks noGrp="1" noChangeArrowheads="1"/>
          </p:cNvSpPr>
          <p:nvPr>
            <p:ph type="body" idx="1"/>
          </p:nvPr>
        </p:nvSpPr>
        <p:spPr>
          <a:noFill/>
        </p:spPr>
        <p:txBody>
          <a:bodyPr/>
          <a:lstStyle/>
          <a:p>
            <a:r>
              <a:rPr lang="ja-JP" altLang="en-US" b="1">
                <a:latin typeface="Arial" panose="020B0604020202020204" pitchFamily="34" charset="0"/>
              </a:rPr>
              <a:t>人道とは、</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戦場において差別なく負傷者に救護を与えたいという願いから生まれ、</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あらゆる状況下において人間の苦痛を予防し軽減することに、</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国際的および国内的に努力する　ことです。</a:t>
            </a:r>
          </a:p>
        </p:txBody>
      </p:sp>
      <p:sp>
        <p:nvSpPr>
          <p:cNvPr id="149508" name="スライド番号プレースホルダー 3">
            <a:extLst>
              <a:ext uri="{FF2B5EF4-FFF2-40B4-BE49-F238E27FC236}">
                <a16:creationId xmlns:a16="http://schemas.microsoft.com/office/drawing/2014/main" id="{165FB5B1-12DD-4FF1-AC1E-9881BF316D1B}"/>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0D4B263-3CF5-41E1-BCF9-BD9A4F7DC002}" type="slidenum">
              <a:rPr lang="en-US" altLang="ja-JP" smtClean="0">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3D14D83C-6452-4E62-9D0D-CF63DA7274C5}"/>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292E4D2-1CDD-4BBD-9D97-5A634F97EE0E}" type="slidenum">
              <a:rPr lang="en-US" altLang="ja-JP" smtClean="0">
                <a:ea typeface="ＭＳ Ｐゴシック" panose="020B0600070205080204" pitchFamily="50" charset="-128"/>
              </a:rPr>
              <a:pPr>
                <a:spcBef>
                  <a:spcPct val="0"/>
                </a:spcBef>
              </a:pPr>
              <a:t>24</a:t>
            </a:fld>
            <a:endParaRPr lang="en-US" altLang="ja-JP">
              <a:ea typeface="ＭＳ Ｐゴシック" panose="020B0600070205080204" pitchFamily="50" charset="-128"/>
            </a:endParaRPr>
          </a:p>
        </p:txBody>
      </p:sp>
      <p:sp>
        <p:nvSpPr>
          <p:cNvPr id="151555" name="Rectangle 2">
            <a:extLst>
              <a:ext uri="{FF2B5EF4-FFF2-40B4-BE49-F238E27FC236}">
                <a16:creationId xmlns:a16="http://schemas.microsoft.com/office/drawing/2014/main" id="{65B21F2E-72D2-4E71-A1B9-A37AF5158CF6}"/>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C798651F-6A2B-442A-9B33-189672152323}"/>
              </a:ext>
            </a:extLst>
          </p:cNvPr>
          <p:cNvSpPr>
            <a:spLocks noGrp="1" noChangeArrowheads="1"/>
          </p:cNvSpPr>
          <p:nvPr>
            <p:ph type="body" idx="1"/>
          </p:nvPr>
        </p:nvSpPr>
        <p:spPr>
          <a:noFill/>
        </p:spPr>
        <p:txBody>
          <a:bodyPr/>
          <a:lstStyle/>
          <a:p>
            <a:pPr eaLnBrk="1" hangingPunct="1"/>
            <a:endParaRPr lang="en-US" altLang="ja-JP" sz="1400" b="1">
              <a:latin typeface="Arial" panose="020B0604020202020204" pitchFamily="34" charset="0"/>
            </a:endParaRPr>
          </a:p>
          <a:p>
            <a:pPr eaLnBrk="1" hangingPunct="1"/>
            <a:r>
              <a:rPr lang="en-US" altLang="ja-JP" sz="1400" b="1">
                <a:latin typeface="Arial" panose="020B0604020202020204" pitchFamily="34" charset="0"/>
              </a:rPr>
              <a:t>①</a:t>
            </a:r>
            <a:r>
              <a:rPr lang="ja-JP" altLang="en-US" sz="1400" b="1">
                <a:latin typeface="Arial" panose="020B0604020202020204" pitchFamily="34" charset="0"/>
              </a:rPr>
              <a:t>では、日本赤十字社はどんな活動をしているのでしょうか。</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・ご覧のように</a:t>
            </a:r>
            <a:r>
              <a:rPr lang="ja-JP" altLang="en-US" sz="1400" b="1" u="sng">
                <a:latin typeface="Arial" panose="020B0604020202020204" pitchFamily="34" charset="0"/>
              </a:rPr>
              <a:t>八つ</a:t>
            </a:r>
            <a:r>
              <a:rPr lang="ja-JP" altLang="en-US" sz="1400" b="1">
                <a:latin typeface="Arial" panose="020B0604020202020204" pitchFamily="34" charset="0"/>
              </a:rPr>
              <a:t>の事業を行っています。</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②</a:t>
            </a:r>
          </a:p>
          <a:p>
            <a:pPr eaLnBrk="1" hangingPunct="1"/>
            <a:r>
              <a:rPr lang="ja-JP" altLang="en-US" sz="1400" b="1">
                <a:latin typeface="Arial" panose="020B0604020202020204" pitchFamily="34" charset="0"/>
              </a:rPr>
              <a:t>③</a:t>
            </a:r>
          </a:p>
          <a:p>
            <a:pPr eaLnBrk="1" hangingPunct="1"/>
            <a:r>
              <a:rPr lang="ja-JP" altLang="en-US" sz="1400" b="1">
                <a:latin typeface="Arial" panose="020B0604020202020204" pitchFamily="34" charset="0"/>
              </a:rPr>
              <a:t>④</a:t>
            </a:r>
          </a:p>
          <a:p>
            <a:pPr eaLnBrk="1" hangingPunct="1"/>
            <a:r>
              <a:rPr lang="ja-JP" altLang="en-US" sz="1400" b="1">
                <a:latin typeface="Arial" panose="020B0604020202020204" pitchFamily="34" charset="0"/>
              </a:rPr>
              <a:t>⑤</a:t>
            </a:r>
          </a:p>
          <a:p>
            <a:pPr eaLnBrk="1" hangingPunct="1"/>
            <a:r>
              <a:rPr lang="ja-JP" altLang="en-US" sz="1400" b="1">
                <a:latin typeface="Arial" panose="020B0604020202020204" pitchFamily="34" charset="0"/>
              </a:rPr>
              <a:t>⑥</a:t>
            </a:r>
          </a:p>
          <a:p>
            <a:pPr eaLnBrk="1" hangingPunct="1"/>
            <a:r>
              <a:rPr lang="ja-JP" altLang="en-US" sz="1400" b="1">
                <a:latin typeface="Arial" panose="020B0604020202020204" pitchFamily="34" charset="0"/>
              </a:rPr>
              <a:t>⑦</a:t>
            </a:r>
          </a:p>
          <a:p>
            <a:pPr eaLnBrk="1" hangingPunct="1"/>
            <a:r>
              <a:rPr lang="ja-JP" altLang="en-US" sz="1400" b="1">
                <a:latin typeface="Arial" panose="020B0604020202020204" pitchFamily="34" charset="0"/>
              </a:rPr>
              <a:t>⑧</a:t>
            </a:r>
          </a:p>
          <a:p>
            <a:pPr eaLnBrk="1" hangingPunct="1"/>
            <a:r>
              <a:rPr lang="ja-JP" altLang="en-US" sz="1400" b="1">
                <a:latin typeface="Arial" panose="020B0604020202020204" pitchFamily="34" charset="0"/>
              </a:rPr>
              <a:t>⑨</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・青少年赤十字もその一つとして位置づけられていますね。</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⑩</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ー 1">
            <a:extLst>
              <a:ext uri="{FF2B5EF4-FFF2-40B4-BE49-F238E27FC236}">
                <a16:creationId xmlns:a16="http://schemas.microsoft.com/office/drawing/2014/main" id="{3262F9C0-C54A-450F-946A-AFF6A744AF16}"/>
              </a:ext>
            </a:extLst>
          </p:cNvPr>
          <p:cNvSpPr>
            <a:spLocks noGrp="1" noRot="1" noChangeAspect="1" noChangeArrowheads="1" noTextEdit="1"/>
          </p:cNvSpPr>
          <p:nvPr>
            <p:ph type="sldImg"/>
          </p:nvPr>
        </p:nvSpPr>
        <p:spPr>
          <a:ln/>
        </p:spPr>
      </p:sp>
      <p:sp>
        <p:nvSpPr>
          <p:cNvPr id="153603" name="ノート プレースホルダー 2">
            <a:extLst>
              <a:ext uri="{FF2B5EF4-FFF2-40B4-BE49-F238E27FC236}">
                <a16:creationId xmlns:a16="http://schemas.microsoft.com/office/drawing/2014/main" id="{31378037-25E2-4295-83AD-01C307710266}"/>
              </a:ext>
            </a:extLst>
          </p:cNvPr>
          <p:cNvSpPr>
            <a:spLocks noGrp="1" noChangeArrowheads="1"/>
          </p:cNvSpPr>
          <p:nvPr>
            <p:ph type="body" idx="1"/>
          </p:nvPr>
        </p:nvSpPr>
        <p:spPr>
          <a:noFill/>
        </p:spPr>
        <p:txBody>
          <a:bodyPr/>
          <a:lstStyle/>
          <a:p>
            <a:r>
              <a:rPr lang="ja-JP" altLang="en-US" b="1">
                <a:latin typeface="Arial" panose="020B0604020202020204" pitchFamily="34" charset="0"/>
              </a:rPr>
              <a:t>静岡県では昭和</a:t>
            </a:r>
            <a:r>
              <a:rPr lang="en-US" altLang="ja-JP" b="1">
                <a:latin typeface="Arial" panose="020B0604020202020204" pitchFamily="34" charset="0"/>
              </a:rPr>
              <a:t>23</a:t>
            </a:r>
            <a:r>
              <a:rPr lang="ja-JP" altLang="en-US" b="1">
                <a:latin typeface="Arial" panose="020B0604020202020204" pitchFamily="34" charset="0"/>
              </a:rPr>
              <a:t>年から</a:t>
            </a:r>
            <a:r>
              <a:rPr lang="en-US" altLang="ja-JP" b="1">
                <a:latin typeface="Arial" panose="020B0604020202020204" pitchFamily="34" charset="0"/>
              </a:rPr>
              <a:t>JRC</a:t>
            </a:r>
            <a:r>
              <a:rPr lang="ja-JP" altLang="en-US" b="1">
                <a:latin typeface="Arial" panose="020B0604020202020204" pitchFamily="34" charset="0"/>
              </a:rPr>
              <a:t>活動が再開されました。</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加盟制度となり、どの学校でも</a:t>
            </a:r>
            <a:r>
              <a:rPr lang="en-US" altLang="ja-JP" b="1">
                <a:latin typeface="Arial" panose="020B0604020202020204" pitchFamily="34" charset="0"/>
              </a:rPr>
              <a:t>JRC</a:t>
            </a:r>
            <a:r>
              <a:rPr lang="ja-JP" altLang="en-US" b="1">
                <a:latin typeface="Arial" panose="020B0604020202020204" pitchFamily="34" charset="0"/>
              </a:rPr>
              <a:t>活動は引き続き行われていましたが、</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最初はこの</a:t>
            </a:r>
            <a:r>
              <a:rPr lang="en-US" altLang="ja-JP" b="1">
                <a:latin typeface="Arial" panose="020B0604020202020204" pitchFamily="34" charset="0"/>
              </a:rPr>
              <a:t>6</a:t>
            </a:r>
            <a:r>
              <a:rPr lang="ja-JP" altLang="en-US" b="1">
                <a:latin typeface="Arial" panose="020B0604020202020204" pitchFamily="34" charset="0"/>
              </a:rPr>
              <a:t>校でスタートしました。</a:t>
            </a:r>
          </a:p>
        </p:txBody>
      </p:sp>
      <p:sp>
        <p:nvSpPr>
          <p:cNvPr id="153604" name="スライド番号プレースホルダー 3">
            <a:extLst>
              <a:ext uri="{FF2B5EF4-FFF2-40B4-BE49-F238E27FC236}">
                <a16:creationId xmlns:a16="http://schemas.microsoft.com/office/drawing/2014/main" id="{E0B21C44-1F94-492A-9E9E-0641D129B23E}"/>
              </a:ext>
            </a:extLst>
          </p:cNvPr>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D0BA84A-FBC9-48F5-AC29-026C7E42DCA0}" type="slidenum">
              <a:rPr lang="en-US" altLang="ja-JP" smtClean="0"/>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592265BF-E97D-4896-B28A-7FB151139749}"/>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735BC4C-3F2A-462F-89B3-C7BCE65858E2}" type="slidenum">
              <a:rPr lang="en-US" altLang="ja-JP" smtClean="0">
                <a:ea typeface="ＭＳ Ｐゴシック" panose="020B0600070205080204" pitchFamily="50" charset="-128"/>
              </a:rPr>
              <a:pPr>
                <a:spcBef>
                  <a:spcPct val="0"/>
                </a:spcBef>
              </a:pPr>
              <a:t>26</a:t>
            </a:fld>
            <a:endParaRPr lang="en-US" altLang="ja-JP">
              <a:ea typeface="ＭＳ Ｐゴシック" panose="020B0600070205080204" pitchFamily="50" charset="-128"/>
            </a:endParaRPr>
          </a:p>
        </p:txBody>
      </p:sp>
      <p:sp>
        <p:nvSpPr>
          <p:cNvPr id="155651" name="Rectangle 2">
            <a:extLst>
              <a:ext uri="{FF2B5EF4-FFF2-40B4-BE49-F238E27FC236}">
                <a16:creationId xmlns:a16="http://schemas.microsoft.com/office/drawing/2014/main" id="{ECD12CCC-8BCD-4F57-B604-E61C16097487}"/>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A45C9048-181A-4DF5-A844-D0618BA4E424}"/>
              </a:ext>
            </a:extLst>
          </p:cNvPr>
          <p:cNvSpPr>
            <a:spLocks noGrp="1" noChangeArrowheads="1"/>
          </p:cNvSpPr>
          <p:nvPr>
            <p:ph type="body" idx="1"/>
          </p:nvPr>
        </p:nvSpPr>
        <p:spPr>
          <a:noFill/>
        </p:spPr>
        <p:txBody>
          <a:bodyPr/>
          <a:lstStyle/>
          <a:p>
            <a:r>
              <a:rPr lang="ja-JP" altLang="en-US" b="1">
                <a:latin typeface="Arial" panose="020B0604020202020204" pitchFamily="34" charset="0"/>
              </a:rPr>
              <a:t>　</a:t>
            </a:r>
            <a:r>
              <a:rPr lang="en-US" altLang="ja-JP" b="1">
                <a:latin typeface="Arial" panose="020B0604020202020204" pitchFamily="34" charset="0"/>
              </a:rPr>
              <a:t>1965</a:t>
            </a:r>
            <a:r>
              <a:rPr lang="ja-JP" altLang="en-US" b="1">
                <a:latin typeface="Arial" panose="020B0604020202020204" pitchFamily="34" charset="0"/>
              </a:rPr>
              <a:t>年にオーストリア・ウィーンで開催された第</a:t>
            </a:r>
            <a:r>
              <a:rPr lang="en-US" altLang="ja-JP" b="1">
                <a:latin typeface="Arial" panose="020B0604020202020204" pitchFamily="34" charset="0"/>
              </a:rPr>
              <a:t>20</a:t>
            </a:r>
            <a:r>
              <a:rPr lang="ja-JP" altLang="en-US" b="1">
                <a:latin typeface="Arial" panose="020B0604020202020204" pitchFamily="34" charset="0"/>
              </a:rPr>
              <a:t>回赤十字国際会議</a:t>
            </a:r>
            <a:endParaRPr lang="en-US" altLang="ja-JP" b="1">
              <a:latin typeface="Arial" panose="020B0604020202020204" pitchFamily="34" charset="0"/>
            </a:endParaRPr>
          </a:p>
          <a:p>
            <a:endParaRPr lang="en-US" altLang="ja-JP" b="1">
              <a:latin typeface="Arial" panose="020B0604020202020204" pitchFamily="34" charset="0"/>
            </a:endParaRPr>
          </a:p>
          <a:p>
            <a:pPr eaLnBrk="1" hangingPunct="1"/>
            <a:r>
              <a:rPr lang="ja-JP" altLang="en-US" b="1">
                <a:latin typeface="Arial" panose="020B0604020202020204" pitchFamily="34" charset="0"/>
              </a:rPr>
              <a:t>　　日赤の本社からの代表者　と</a:t>
            </a:r>
          </a:p>
          <a:p>
            <a:pPr eaLnBrk="1" hangingPunct="1"/>
            <a:r>
              <a:rPr lang="ja-JP" altLang="en-US" b="1">
                <a:latin typeface="Arial" panose="020B0604020202020204" pitchFamily="34" charset="0"/>
              </a:rPr>
              <a:t>　　政府から外務省の代表者が出席しました。</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　日本国も賛成し、決議された内容は、</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①一つ目は、青少年赤十字について、教育関係者が認識をすること</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②二つ目は、学校教育の中で、ジュネーブ条約について教えることです。</a:t>
            </a:r>
          </a:p>
          <a:p>
            <a:pPr eaLnBrk="1" hangingPunct="1"/>
            <a:endParaRPr lang="ja-JP" altLang="en-US" b="1">
              <a:latin typeface="Arial" panose="020B0604020202020204" pitchFamily="34" charset="0"/>
            </a:endParaRP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・赤十字精神の「人道・博愛」「人間の尊厳・生命の大切さ」を</a:t>
            </a:r>
          </a:p>
          <a:p>
            <a:pPr eaLnBrk="1" hangingPunct="1"/>
            <a:r>
              <a:rPr lang="ja-JP" altLang="en-US" b="1">
                <a:latin typeface="Arial" panose="020B0604020202020204" pitchFamily="34" charset="0"/>
              </a:rPr>
              <a:t>　　　　　ジュネーブ条約とともに教えること、</a:t>
            </a:r>
          </a:p>
          <a:p>
            <a:pPr eaLnBrk="1" hangingPunct="1"/>
            <a:r>
              <a:rPr lang="ja-JP" altLang="en-US" b="1">
                <a:latin typeface="Arial" panose="020B0604020202020204" pitchFamily="34" charset="0"/>
              </a:rPr>
              <a:t>・青少年赤十字について教育関係者が認識をすることは</a:t>
            </a:r>
          </a:p>
          <a:p>
            <a:pPr eaLnBrk="1" hangingPunct="1"/>
            <a:r>
              <a:rPr lang="ja-JP" altLang="en-US" b="1">
                <a:latin typeface="Arial" panose="020B0604020202020204" pitchFamily="34" charset="0"/>
              </a:rPr>
              <a:t>　　　　　国家の義務として明記されているのです。</a:t>
            </a:r>
          </a:p>
          <a:p>
            <a:pPr eaLnBrk="1" hangingPunct="1"/>
            <a:endParaRPr lang="ja-JP" altLang="en-US" b="1">
              <a:latin typeface="Arial" panose="020B0604020202020204" pitchFamily="34" charset="0"/>
            </a:endParaRPr>
          </a:p>
          <a:p>
            <a:pPr eaLnBrk="1" hangingPunct="1"/>
            <a:endParaRPr lang="en-US" altLang="ja-JP">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E5C3511-AC8A-4E36-BD11-47ECB3FBD1B6}"/>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3DD57269-FA22-4083-B589-93DDEF07CA2E}"/>
              </a:ext>
            </a:extLst>
          </p:cNvPr>
          <p:cNvSpPr>
            <a:spLocks noGrp="1" noChangeArrowheads="1"/>
          </p:cNvSpPr>
          <p:nvPr>
            <p:ph type="body" idx="1"/>
          </p:nvPr>
        </p:nvSpPr>
        <p:spPr>
          <a:noFill/>
        </p:spPr>
        <p:txBody>
          <a:bodyPr/>
          <a:lstStyle/>
          <a:p>
            <a:pPr eaLnBrk="1" hangingPunct="1"/>
            <a:r>
              <a:rPr lang="ja-JP" altLang="en-US" b="1">
                <a:latin typeface="Arial" panose="020B0604020202020204" pitchFamily="34" charset="0"/>
              </a:rPr>
              <a:t>・その青少年赤十字（ＪＲＣ）について</a:t>
            </a:r>
          </a:p>
          <a:p>
            <a:pPr eaLnBrk="1" hangingPunct="1"/>
            <a:r>
              <a:rPr lang="ja-JP" altLang="en-US" b="1">
                <a:latin typeface="Arial" panose="020B0604020202020204" pitchFamily="34" charset="0"/>
              </a:rPr>
              <a:t>　　詳しくみていきましょう。</a:t>
            </a:r>
          </a:p>
          <a:p>
            <a:pPr eaLnBrk="1" hangingPunct="1"/>
            <a:r>
              <a:rPr lang="ja-JP" altLang="en-US" b="1">
                <a:latin typeface="Arial" panose="020B0604020202020204" pitchFamily="34" charset="0"/>
              </a:rPr>
              <a:t>①</a:t>
            </a:r>
          </a:p>
          <a:p>
            <a:pPr eaLnBrk="1" hangingPunct="1"/>
            <a:r>
              <a:rPr lang="ja-JP" altLang="en-US" b="1">
                <a:latin typeface="Arial" panose="020B0604020202020204" pitchFamily="34" charset="0"/>
              </a:rPr>
              <a:t>②ＪＲＣは赤十字の精神</a:t>
            </a:r>
          </a:p>
          <a:p>
            <a:pPr eaLnBrk="1" hangingPunct="1"/>
            <a:r>
              <a:rPr lang="ja-JP" altLang="en-US" b="1">
                <a:latin typeface="Arial" panose="020B0604020202020204" pitchFamily="34" charset="0"/>
              </a:rPr>
              <a:t>③（人道・博愛）を受けて、</a:t>
            </a:r>
          </a:p>
          <a:p>
            <a:pPr eaLnBrk="1" hangingPunct="1"/>
            <a:r>
              <a:rPr lang="ja-JP" altLang="en-US" b="1">
                <a:latin typeface="Arial" panose="020B0604020202020204" pitchFamily="34" charset="0"/>
              </a:rPr>
              <a:t>④　優しさや思いやりの心を養うものです。</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⑤活動の領域としての実践目標を定め、</a:t>
            </a:r>
          </a:p>
          <a:p>
            <a:pPr eaLnBrk="1" hangingPunct="1"/>
            <a:r>
              <a:rPr lang="ja-JP" altLang="en-US" b="1">
                <a:latin typeface="Arial" panose="020B0604020202020204" pitchFamily="34" charset="0"/>
              </a:rPr>
              <a:t>⑥</a:t>
            </a:r>
          </a:p>
          <a:p>
            <a:pPr eaLnBrk="1" hangingPunct="1"/>
            <a:r>
              <a:rPr lang="ja-JP" altLang="en-US" b="1">
                <a:latin typeface="Arial" panose="020B0604020202020204" pitchFamily="34" charset="0"/>
              </a:rPr>
              <a:t>⑦活動の指針として</a:t>
            </a:r>
          </a:p>
          <a:p>
            <a:pPr eaLnBrk="1" hangingPunct="1"/>
            <a:r>
              <a:rPr lang="ja-JP" altLang="en-US" b="1">
                <a:latin typeface="Arial" panose="020B0604020202020204" pitchFamily="34" charset="0"/>
              </a:rPr>
              <a:t>⑧三つの態度目標を掲げています。</a:t>
            </a:r>
          </a:p>
          <a:p>
            <a:pPr eaLnBrk="1" hangingPunct="1"/>
            <a:r>
              <a:rPr lang="ja-JP" altLang="en-US" b="1">
                <a:latin typeface="Arial" panose="020B0604020202020204" pitchFamily="34" charset="0"/>
              </a:rPr>
              <a:t>⑨</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⑩ＪＲＣは、人の命と尊厳を大切にする価値観を基礎としています。</a:t>
            </a:r>
          </a:p>
          <a:p>
            <a:pPr eaLnBrk="1" hangingPunct="1"/>
            <a:endParaRPr lang="en-US" altLang="ja-JP" b="1">
              <a:latin typeface="Arial" panose="020B0604020202020204" pitchFamily="34" charset="0"/>
            </a:endParaRPr>
          </a:p>
        </p:txBody>
      </p:sp>
      <p:sp>
        <p:nvSpPr>
          <p:cNvPr id="157700" name="スライド番号プレースホルダー 7">
            <a:extLst>
              <a:ext uri="{FF2B5EF4-FFF2-40B4-BE49-F238E27FC236}">
                <a16:creationId xmlns:a16="http://schemas.microsoft.com/office/drawing/2014/main" id="{18C5101B-8A4B-4791-8B4D-A589C5B4DFA6}"/>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14375" indent="-2746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00138" indent="-2190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39875" indent="-2190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1979613" indent="-2190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36813" indent="-2190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894013" indent="-2190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51213" indent="-2190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08413" indent="-2190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A1A09C0-338F-4F98-95E0-D0DDDAA69786}" type="slidenum">
              <a:rPr lang="en-US" altLang="ja-JP" smtClean="0">
                <a:ea typeface="ＭＳ Ｐゴシック" panose="020B0600070205080204" pitchFamily="50" charset="-128"/>
              </a:rPr>
              <a:pPr>
                <a:spcBef>
                  <a:spcPct val="0"/>
                </a:spcBef>
              </a:pPr>
              <a:t>27</a:t>
            </a:fld>
            <a:endParaRPr lang="en-US" altLang="ja-JP">
              <a:ea typeface="ＭＳ Ｐゴシック" panose="020B0600070205080204" pitchFamily="5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 イメージ プレースホルダー 1">
            <a:extLst>
              <a:ext uri="{FF2B5EF4-FFF2-40B4-BE49-F238E27FC236}">
                <a16:creationId xmlns:a16="http://schemas.microsoft.com/office/drawing/2014/main" id="{05A39D1E-827C-409F-AE01-8168737105E2}"/>
              </a:ext>
            </a:extLst>
          </p:cNvPr>
          <p:cNvSpPr>
            <a:spLocks noGrp="1" noRot="1" noChangeAspect="1" noChangeArrowheads="1" noTextEdit="1"/>
          </p:cNvSpPr>
          <p:nvPr>
            <p:ph type="sldImg"/>
          </p:nvPr>
        </p:nvSpPr>
        <p:spPr>
          <a:ln/>
        </p:spPr>
      </p:sp>
      <p:sp>
        <p:nvSpPr>
          <p:cNvPr id="159747" name="ノート プレースホルダー 2">
            <a:extLst>
              <a:ext uri="{FF2B5EF4-FFF2-40B4-BE49-F238E27FC236}">
                <a16:creationId xmlns:a16="http://schemas.microsoft.com/office/drawing/2014/main" id="{88C05E40-3260-46E4-BD94-5D41E79319DD}"/>
              </a:ext>
            </a:extLst>
          </p:cNvPr>
          <p:cNvSpPr>
            <a:spLocks noGrp="1" noChangeArrowheads="1"/>
          </p:cNvSpPr>
          <p:nvPr>
            <p:ph type="body" idx="1"/>
          </p:nvPr>
        </p:nvSpPr>
        <p:spPr>
          <a:noFill/>
        </p:spPr>
        <p:txBody>
          <a:bodyPr/>
          <a:lstStyle/>
          <a:p>
            <a:r>
              <a:rPr lang="ja-JP" altLang="en-US" b="1">
                <a:latin typeface="Arial" panose="020B0604020202020204" pitchFamily="34" charset="0"/>
              </a:rPr>
              <a:t>年々、赤十字の大切さが再認識され加盟校は増加していますが、</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カリキュラムが多様化し、以前のように</a:t>
            </a:r>
            <a:r>
              <a:rPr lang="en-US" altLang="ja-JP" b="1">
                <a:latin typeface="Arial" panose="020B0604020202020204" pitchFamily="34" charset="0"/>
              </a:rPr>
              <a:t>JRC</a:t>
            </a:r>
            <a:r>
              <a:rPr lang="ja-JP" altLang="en-US" b="1">
                <a:latin typeface="Arial" panose="020B0604020202020204" pitchFamily="34" charset="0"/>
              </a:rPr>
              <a:t>活動に取り組まれていないのが現状です。</a:t>
            </a:r>
          </a:p>
        </p:txBody>
      </p:sp>
      <p:sp>
        <p:nvSpPr>
          <p:cNvPr id="159748" name="スライド番号プレースホルダー 3">
            <a:extLst>
              <a:ext uri="{FF2B5EF4-FFF2-40B4-BE49-F238E27FC236}">
                <a16:creationId xmlns:a16="http://schemas.microsoft.com/office/drawing/2014/main" id="{3832E1D3-2C61-4114-8B7B-A5309742B19C}"/>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1AE3CCE-088C-4B13-A135-AE5CB287F4BA}" type="slidenum">
              <a:rPr lang="en-US" altLang="ja-JP" smtClean="0">
                <a:ea typeface="ＭＳ Ｐゴシック" panose="020B0600070205080204" pitchFamily="50" charset="-128"/>
              </a:rPr>
              <a:pPr>
                <a:spcBef>
                  <a:spcPct val="0"/>
                </a:spcBef>
              </a:pPr>
              <a:t>28</a:t>
            </a:fld>
            <a:endParaRPr lang="en-US" altLang="ja-JP">
              <a:ea typeface="ＭＳ Ｐゴシック" panose="020B0600070205080204" pitchFamily="5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スライド イメージ プレースホルダー 1">
            <a:extLst>
              <a:ext uri="{FF2B5EF4-FFF2-40B4-BE49-F238E27FC236}">
                <a16:creationId xmlns:a16="http://schemas.microsoft.com/office/drawing/2014/main" id="{B195E4A2-7D7F-4E9E-A9C4-0466B7633692}"/>
              </a:ext>
            </a:extLst>
          </p:cNvPr>
          <p:cNvSpPr>
            <a:spLocks noGrp="1" noRot="1" noChangeAspect="1" noChangeArrowheads="1" noTextEdit="1"/>
          </p:cNvSpPr>
          <p:nvPr>
            <p:ph type="sldImg"/>
          </p:nvPr>
        </p:nvSpPr>
        <p:spPr>
          <a:ln/>
        </p:spPr>
      </p:sp>
      <p:sp>
        <p:nvSpPr>
          <p:cNvPr id="161795" name="ノート プレースホルダー 2">
            <a:extLst>
              <a:ext uri="{FF2B5EF4-FFF2-40B4-BE49-F238E27FC236}">
                <a16:creationId xmlns:a16="http://schemas.microsoft.com/office/drawing/2014/main" id="{B25C3564-AABF-4385-A2CC-4D4DC64AB958}"/>
              </a:ext>
            </a:extLst>
          </p:cNvPr>
          <p:cNvSpPr>
            <a:spLocks noGrp="1" noChangeArrowheads="1"/>
          </p:cNvSpPr>
          <p:nvPr>
            <p:ph type="body" idx="1"/>
          </p:nvPr>
        </p:nvSpPr>
        <p:spPr>
          <a:noFill/>
        </p:spPr>
        <p:txBody>
          <a:bodyPr/>
          <a:lstStyle/>
          <a:p>
            <a:r>
              <a:rPr lang="ja-JP" altLang="ja-JP" b="1">
                <a:latin typeface="Arial" panose="020B0604020202020204" pitchFamily="34" charset="0"/>
                <a:hlinkClick r:id="rId3" tooltip="熊本洋学校"/>
              </a:rPr>
              <a:t>熊本洋学校</a:t>
            </a:r>
            <a:r>
              <a:rPr lang="ja-JP" altLang="ja-JP" b="1">
                <a:latin typeface="Arial" panose="020B0604020202020204" pitchFamily="34" charset="0"/>
              </a:rPr>
              <a:t>を開設した際に招いたアメリカ人教師</a:t>
            </a:r>
            <a:r>
              <a:rPr lang="ja-JP" altLang="ja-JP" b="1">
                <a:latin typeface="Arial" panose="020B0604020202020204" pitchFamily="34" charset="0"/>
                <a:hlinkClick r:id="rId4" tooltip="リロイ・ジェーンズ"/>
              </a:rPr>
              <a:t>リロイ・ランシング・ジェーンズ</a:t>
            </a:r>
            <a:r>
              <a:rPr lang="ja-JP" altLang="ja-JP" b="1">
                <a:latin typeface="Arial" panose="020B0604020202020204" pitchFamily="34" charset="0"/>
              </a:rPr>
              <a:t>のために造らせた邸宅。長崎から招いた大工が造った。コロニアル風木造2階建てで、柱頭にはブドウの図柄を刻み、形式は大阪</a:t>
            </a:r>
            <a:r>
              <a:rPr lang="ja-JP" altLang="ja-JP" b="1">
                <a:latin typeface="Arial" panose="020B0604020202020204" pitchFamily="34" charset="0"/>
                <a:hlinkClick r:id="rId5" tooltip="泉布観"/>
              </a:rPr>
              <a:t>泉布観</a:t>
            </a:r>
            <a:r>
              <a:rPr lang="ja-JP" altLang="ja-JP" b="1">
                <a:latin typeface="Arial" panose="020B0604020202020204" pitchFamily="34" charset="0"/>
              </a:rPr>
              <a:t>（せんぷかん、国の</a:t>
            </a:r>
            <a:r>
              <a:rPr lang="ja-JP" altLang="ja-JP" b="1">
                <a:latin typeface="Arial" panose="020B0604020202020204" pitchFamily="34" charset="0"/>
                <a:hlinkClick r:id="rId6" tooltip="重要文化財"/>
              </a:rPr>
              <a:t>重要文化財</a:t>
            </a:r>
            <a:r>
              <a:rPr lang="ja-JP" altLang="ja-JP" b="1">
                <a:latin typeface="Arial" panose="020B0604020202020204" pitchFamily="34" charset="0"/>
              </a:rPr>
              <a:t>）とよく似ている。明治9年（1876年）洋学校は閉鎖された。西南戦争で焼け残り、県の官舎となった。その後、</a:t>
            </a:r>
            <a:r>
              <a:rPr lang="ja-JP" altLang="ja-JP" b="1">
                <a:latin typeface="Arial" panose="020B0604020202020204" pitchFamily="34" charset="0"/>
                <a:hlinkClick r:id="rId7" tooltip="有栖川宮熾仁親王"/>
              </a:rPr>
              <a:t>有栖川宮熾仁親王</a:t>
            </a:r>
            <a:r>
              <a:rPr lang="ja-JP" altLang="ja-JP" b="1">
                <a:latin typeface="Arial" panose="020B0604020202020204" pitchFamily="34" charset="0"/>
              </a:rPr>
              <a:t>（ありすがわのみやたるひとしんのう）の宿舎にあてられた。ここで、</a:t>
            </a:r>
            <a:r>
              <a:rPr lang="ja-JP" altLang="ja-JP" b="1">
                <a:latin typeface="Arial" panose="020B0604020202020204" pitchFamily="34" charset="0"/>
                <a:hlinkClick r:id="rId8" tooltip="佐野常民"/>
              </a:rPr>
              <a:t>佐野常民</a:t>
            </a:r>
            <a:r>
              <a:rPr lang="ja-JP" altLang="ja-JP" b="1">
                <a:latin typeface="Arial" panose="020B0604020202020204" pitchFamily="34" charset="0"/>
              </a:rPr>
              <a:t>の</a:t>
            </a:r>
            <a:r>
              <a:rPr lang="ja-JP" altLang="ja-JP" b="1">
                <a:latin typeface="Arial" panose="020B0604020202020204" pitchFamily="34" charset="0"/>
                <a:hlinkClick r:id="rId9" tooltip="博愛社"/>
              </a:rPr>
              <a:t>博愛社</a:t>
            </a:r>
            <a:r>
              <a:rPr lang="ja-JP" altLang="ja-JP" b="1">
                <a:latin typeface="Arial" panose="020B0604020202020204" pitchFamily="34" charset="0"/>
              </a:rPr>
              <a:t>の創設が許可されたので、</a:t>
            </a:r>
            <a:r>
              <a:rPr lang="ja-JP" altLang="ja-JP" b="1">
                <a:latin typeface="Arial" panose="020B0604020202020204" pitchFamily="34" charset="0"/>
                <a:hlinkClick r:id="rId10" tooltip="日本赤十字"/>
              </a:rPr>
              <a:t>日本赤十字</a:t>
            </a:r>
            <a:r>
              <a:rPr lang="ja-JP" altLang="ja-JP" b="1">
                <a:latin typeface="Arial" panose="020B0604020202020204" pitchFamily="34" charset="0"/>
              </a:rPr>
              <a:t>の発祥の記念ともなっていた。後に熊本市中央区水前寺に移築保存されていた</a:t>
            </a:r>
            <a:r>
              <a:rPr lang="ja-JP" altLang="ja-JP" b="1" baseline="30000">
                <a:latin typeface="Arial" panose="020B0604020202020204" pitchFamily="34" charset="0"/>
                <a:hlinkClick r:id="rId11"/>
              </a:rPr>
              <a:t>[1]</a:t>
            </a:r>
            <a:r>
              <a:rPr lang="ja-JP" altLang="ja-JP" b="1">
                <a:latin typeface="Arial" panose="020B0604020202020204" pitchFamily="34" charset="0"/>
              </a:rPr>
              <a:t>。</a:t>
            </a:r>
            <a:endParaRPr lang="en-US" altLang="ja-JP" b="1">
              <a:latin typeface="Arial" panose="020B0604020202020204" pitchFamily="34" charset="0"/>
            </a:endParaRPr>
          </a:p>
          <a:p>
            <a:endParaRPr lang="en-US" altLang="ja-JP" b="1">
              <a:latin typeface="Arial" panose="020B0604020202020204" pitchFamily="34" charset="0"/>
            </a:endParaRPr>
          </a:p>
          <a:p>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日本の赤十字社の原点、博愛社が置かれた場所です。</a:t>
            </a:r>
            <a:endParaRPr lang="ja-JP" altLang="ja-JP" b="1">
              <a:latin typeface="Arial" panose="020B0604020202020204" pitchFamily="34" charset="0"/>
            </a:endParaRPr>
          </a:p>
        </p:txBody>
      </p:sp>
      <p:sp>
        <p:nvSpPr>
          <p:cNvPr id="161796" name="スライド番号プレースホルダー 3">
            <a:extLst>
              <a:ext uri="{FF2B5EF4-FFF2-40B4-BE49-F238E27FC236}">
                <a16:creationId xmlns:a16="http://schemas.microsoft.com/office/drawing/2014/main" id="{55F70EA3-BF18-414B-A0F0-D085F0C6BC7E}"/>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7DE70C4-C872-4991-A3D6-3F2CF7BFD0D7}" type="slidenum">
              <a:rPr lang="en-US" altLang="ja-JP" smtClean="0">
                <a:ea typeface="ＭＳ Ｐゴシック" panose="020B0600070205080204" pitchFamily="50" charset="-128"/>
              </a:rPr>
              <a:pPr>
                <a:spcBef>
                  <a:spcPct val="0"/>
                </a:spcBef>
              </a:pPr>
              <a:t>29</a:t>
            </a:fld>
            <a:endParaRPr lang="en-US" altLang="ja-JP">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a:extLst>
              <a:ext uri="{FF2B5EF4-FFF2-40B4-BE49-F238E27FC236}">
                <a16:creationId xmlns:a16="http://schemas.microsoft.com/office/drawing/2014/main" id="{2EE5A7E1-13C2-4E48-A914-ACE2FB1910DC}"/>
              </a:ext>
            </a:extLst>
          </p:cNvPr>
          <p:cNvSpPr>
            <a:spLocks noGrp="1" noRot="1" noChangeAspect="1" noChangeArrowheads="1" noTextEdit="1"/>
          </p:cNvSpPr>
          <p:nvPr>
            <p:ph type="sldImg"/>
          </p:nvPr>
        </p:nvSpPr>
        <p:spPr>
          <a:ln/>
        </p:spPr>
      </p:sp>
      <p:sp>
        <p:nvSpPr>
          <p:cNvPr id="108547" name="ノート プレースホルダー 2">
            <a:extLst>
              <a:ext uri="{FF2B5EF4-FFF2-40B4-BE49-F238E27FC236}">
                <a16:creationId xmlns:a16="http://schemas.microsoft.com/office/drawing/2014/main" id="{DC647418-FF8C-4C8D-BF17-A33AAA3CB56A}"/>
              </a:ext>
            </a:extLst>
          </p:cNvPr>
          <p:cNvSpPr>
            <a:spLocks noGrp="1" noChangeArrowheads="1"/>
          </p:cNvSpPr>
          <p:nvPr>
            <p:ph type="body" idx="1"/>
          </p:nvPr>
        </p:nvSpPr>
        <p:spPr>
          <a:noFill/>
        </p:spPr>
        <p:txBody>
          <a:bodyPr/>
          <a:lstStyle/>
          <a:p>
            <a:r>
              <a:rPr lang="ja-JP" altLang="en-US" b="1">
                <a:latin typeface="Arial" panose="020B0604020202020204" pitchFamily="34" charset="0"/>
              </a:rPr>
              <a:t>このマークはなんでしょうか？</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よく似ていますね。</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なぜでしょう？</a:t>
            </a:r>
          </a:p>
        </p:txBody>
      </p:sp>
      <p:sp>
        <p:nvSpPr>
          <p:cNvPr id="108548" name="スライド番号プレースホルダー 3">
            <a:extLst>
              <a:ext uri="{FF2B5EF4-FFF2-40B4-BE49-F238E27FC236}">
                <a16:creationId xmlns:a16="http://schemas.microsoft.com/office/drawing/2014/main" id="{2ADB8D3B-8DC4-4B48-B5A0-B9CAAFA5B08C}"/>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3EE85BC-43AE-442A-A347-661F755AB0B8}" type="slidenum">
              <a:rPr lang="en-US" altLang="ja-JP" smtClean="0">
                <a:ea typeface="ＭＳ Ｐゴシック" panose="020B0600070205080204" pitchFamily="50" charset="-128"/>
              </a:rPr>
              <a:pPr>
                <a:spcBef>
                  <a:spcPct val="0"/>
                </a:spcBef>
              </a:pPr>
              <a:t>3</a:t>
            </a:fld>
            <a:endParaRPr lang="en-US" altLang="ja-JP">
              <a:ea typeface="ＭＳ Ｐゴシック" panose="020B0600070205080204" pitchFamily="5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スライド イメージ プレースホルダー 1">
            <a:extLst>
              <a:ext uri="{FF2B5EF4-FFF2-40B4-BE49-F238E27FC236}">
                <a16:creationId xmlns:a16="http://schemas.microsoft.com/office/drawing/2014/main" id="{EC4C9FD3-3D13-4D32-BA38-B9C4D1FDB228}"/>
              </a:ext>
            </a:extLst>
          </p:cNvPr>
          <p:cNvSpPr>
            <a:spLocks noGrp="1" noRot="1" noChangeAspect="1" noChangeArrowheads="1" noTextEdit="1"/>
          </p:cNvSpPr>
          <p:nvPr>
            <p:ph type="sldImg"/>
          </p:nvPr>
        </p:nvSpPr>
        <p:spPr>
          <a:ln/>
        </p:spPr>
      </p:sp>
      <p:sp>
        <p:nvSpPr>
          <p:cNvPr id="163843" name="ノート プレースホルダー 2">
            <a:extLst>
              <a:ext uri="{FF2B5EF4-FFF2-40B4-BE49-F238E27FC236}">
                <a16:creationId xmlns:a16="http://schemas.microsoft.com/office/drawing/2014/main" id="{6B54F642-F40A-4A2B-9F5C-063804D81062}"/>
              </a:ext>
            </a:extLst>
          </p:cNvPr>
          <p:cNvSpPr>
            <a:spLocks noGrp="1" noChangeArrowheads="1"/>
          </p:cNvSpPr>
          <p:nvPr>
            <p:ph type="body" idx="1"/>
          </p:nvPr>
        </p:nvSpPr>
        <p:spPr>
          <a:noFill/>
        </p:spPr>
        <p:txBody>
          <a:bodyPr/>
          <a:lstStyle/>
          <a:p>
            <a:r>
              <a:rPr lang="ja-JP" altLang="ja-JP" b="1">
                <a:latin typeface="Arial" panose="020B0604020202020204" pitchFamily="34" charset="0"/>
                <a:hlinkClick r:id="rId3" tooltip="2016年"/>
              </a:rPr>
              <a:t>2016年</a:t>
            </a:r>
            <a:r>
              <a:rPr lang="ja-JP" altLang="ja-JP" b="1">
                <a:latin typeface="Arial" panose="020B0604020202020204" pitchFamily="34" charset="0"/>
              </a:rPr>
              <a:t>（平成28年）</a:t>
            </a:r>
            <a:r>
              <a:rPr lang="ja-JP" altLang="ja-JP" b="1">
                <a:latin typeface="Arial" panose="020B0604020202020204" pitchFamily="34" charset="0"/>
                <a:hlinkClick r:id="rId4" tooltip="4月14日"/>
              </a:rPr>
              <a:t>4月14日</a:t>
            </a:r>
            <a:r>
              <a:rPr lang="ja-JP" altLang="ja-JP" b="1">
                <a:latin typeface="Arial" panose="020B0604020202020204" pitchFamily="34" charset="0"/>
              </a:rPr>
              <a:t>に発生した</a:t>
            </a:r>
            <a:r>
              <a:rPr lang="ja-JP" altLang="ja-JP" b="1">
                <a:latin typeface="Arial" panose="020B0604020202020204" pitchFamily="34" charset="0"/>
                <a:hlinkClick r:id="rId5" tooltip="熊本地震 (2016年)"/>
              </a:rPr>
              <a:t>熊本地震</a:t>
            </a:r>
            <a:r>
              <a:rPr lang="ja-JP" altLang="ja-JP" b="1">
                <a:latin typeface="Arial" panose="020B0604020202020204" pitchFamily="34" charset="0"/>
              </a:rPr>
              <a:t>の前震により建物の壁が崩落する被害に遭い、同月16日未明の本震で建物が倒壊した</a:t>
            </a:r>
            <a:r>
              <a:rPr lang="ja-JP" altLang="ja-JP" b="1" baseline="30000">
                <a:latin typeface="Arial" panose="020B0604020202020204" pitchFamily="34" charset="0"/>
                <a:hlinkClick r:id="rId6"/>
              </a:rPr>
              <a:t>[2]</a:t>
            </a:r>
            <a:r>
              <a:rPr lang="ja-JP" altLang="ja-JP" b="1">
                <a:latin typeface="Arial" panose="020B0604020202020204" pitchFamily="34" charset="0"/>
              </a:rPr>
              <a:t>。熊本市は建物の修復は困難としている</a:t>
            </a:r>
            <a:r>
              <a:rPr lang="ja-JP" altLang="ja-JP" b="1" baseline="30000">
                <a:latin typeface="Arial" panose="020B0604020202020204" pitchFamily="34" charset="0"/>
                <a:hlinkClick r:id="rId7"/>
              </a:rPr>
              <a:t>[3]</a:t>
            </a:r>
            <a:r>
              <a:rPr lang="ja-JP" altLang="ja-JP" b="1">
                <a:latin typeface="Arial" panose="020B0604020202020204" pitchFamily="34" charset="0"/>
              </a:rPr>
              <a:t>。</a:t>
            </a:r>
            <a:endParaRPr lang="en-US" altLang="ja-JP" b="1">
              <a:latin typeface="Arial" panose="020B0604020202020204" pitchFamily="34" charset="0"/>
            </a:endParaRPr>
          </a:p>
          <a:p>
            <a:endParaRPr lang="en-US" altLang="ja-JP" b="1">
              <a:latin typeface="Arial" panose="020B0604020202020204" pitchFamily="34" charset="0"/>
            </a:endParaRPr>
          </a:p>
          <a:p>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熊本地震でこのような姿になってしまいました。</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一度壊れてしまうと、それを立て直すには相当な努力と時間が必要になります。</a:t>
            </a:r>
            <a:endParaRPr lang="en-US" altLang="ja-JP" b="1">
              <a:latin typeface="Arial" panose="020B0604020202020204" pitchFamily="34" charset="0"/>
            </a:endParaRPr>
          </a:p>
          <a:p>
            <a:endParaRPr lang="en-US" altLang="ja-JP" b="1">
              <a:latin typeface="Arial" panose="020B0604020202020204" pitchFamily="34" charset="0"/>
            </a:endParaRPr>
          </a:p>
          <a:p>
            <a:r>
              <a:rPr lang="en-US" altLang="ja-JP" b="1">
                <a:latin typeface="Arial" panose="020B0604020202020204" pitchFamily="34" charset="0"/>
              </a:rPr>
              <a:t>JRC</a:t>
            </a:r>
            <a:r>
              <a:rPr lang="ja-JP" altLang="en-US" b="1">
                <a:latin typeface="Arial" panose="020B0604020202020204" pitchFamily="34" charset="0"/>
              </a:rPr>
              <a:t>活動も永く引き継いでいきたいものです。</a:t>
            </a:r>
            <a:endParaRPr lang="ja-JP" altLang="ja-JP" b="1">
              <a:latin typeface="Arial" panose="020B0604020202020204" pitchFamily="34" charset="0"/>
            </a:endParaRPr>
          </a:p>
        </p:txBody>
      </p:sp>
      <p:sp>
        <p:nvSpPr>
          <p:cNvPr id="163844" name="スライド番号プレースホルダー 3">
            <a:extLst>
              <a:ext uri="{FF2B5EF4-FFF2-40B4-BE49-F238E27FC236}">
                <a16:creationId xmlns:a16="http://schemas.microsoft.com/office/drawing/2014/main" id="{72218DF0-A810-4127-B20E-824D97D8B29A}"/>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81F21D0-080C-4B72-8B88-C3CB821AB394}" type="slidenum">
              <a:rPr lang="en-US" altLang="ja-JP" smtClean="0">
                <a:ea typeface="ＭＳ Ｐゴシック" panose="020B0600070205080204" pitchFamily="50" charset="-128"/>
              </a:rPr>
              <a:pPr>
                <a:spcBef>
                  <a:spcPct val="0"/>
                </a:spcBef>
              </a:pPr>
              <a:t>30</a:t>
            </a:fld>
            <a:endParaRPr lang="en-US" altLang="ja-JP">
              <a:ea typeface="ＭＳ Ｐゴシック" panose="020B0600070205080204" pitchFamily="5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スライド イメージ プレースホルダー 1">
            <a:extLst>
              <a:ext uri="{FF2B5EF4-FFF2-40B4-BE49-F238E27FC236}">
                <a16:creationId xmlns:a16="http://schemas.microsoft.com/office/drawing/2014/main" id="{C3E6E61B-5315-4A2E-AC0F-A6CA06513510}"/>
              </a:ext>
            </a:extLst>
          </p:cNvPr>
          <p:cNvSpPr>
            <a:spLocks noGrp="1" noRot="1" noChangeAspect="1" noChangeArrowheads="1" noTextEdit="1"/>
          </p:cNvSpPr>
          <p:nvPr>
            <p:ph type="sldImg"/>
          </p:nvPr>
        </p:nvSpPr>
        <p:spPr>
          <a:ln/>
        </p:spPr>
      </p:sp>
      <p:sp>
        <p:nvSpPr>
          <p:cNvPr id="165891" name="ノート プレースホルダー 2">
            <a:extLst>
              <a:ext uri="{FF2B5EF4-FFF2-40B4-BE49-F238E27FC236}">
                <a16:creationId xmlns:a16="http://schemas.microsoft.com/office/drawing/2014/main" id="{172942F5-7426-4C89-9C2E-BE17242247A4}"/>
              </a:ext>
            </a:extLst>
          </p:cNvPr>
          <p:cNvSpPr>
            <a:spLocks noGrp="1" noChangeArrowheads="1"/>
          </p:cNvSpPr>
          <p:nvPr>
            <p:ph type="body" idx="1"/>
          </p:nvPr>
        </p:nvSpPr>
        <p:spPr>
          <a:noFill/>
        </p:spPr>
        <p:txBody>
          <a:bodyPr/>
          <a:lstStyle/>
          <a:p>
            <a:r>
              <a:rPr lang="ja-JP" altLang="en-US" b="1">
                <a:latin typeface="Arial" panose="020B0604020202020204" pitchFamily="34" charset="0"/>
              </a:rPr>
              <a:t>東北大震災、熊本地震と、多くの地震災害を経験し、</a:t>
            </a:r>
            <a:r>
              <a:rPr lang="en-US" altLang="ja-JP" b="1">
                <a:latin typeface="Arial" panose="020B0604020202020204" pitchFamily="34" charset="0"/>
              </a:rPr>
              <a:t>JRC</a:t>
            </a:r>
            <a:r>
              <a:rPr lang="ja-JP" altLang="en-US" b="1">
                <a:latin typeface="Arial" panose="020B0604020202020204" pitchFamily="34" charset="0"/>
              </a:rPr>
              <a:t>活動が再認識されました。</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日頃から「気づき、考え、実行する」という態度を身につけておけば、</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命を守る防災行動につながることが分かったからです。</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日本赤十字社では防災、減災教育日皮を入れています。</a:t>
            </a:r>
          </a:p>
        </p:txBody>
      </p:sp>
      <p:sp>
        <p:nvSpPr>
          <p:cNvPr id="165892" name="スライド番号プレースホルダー 3">
            <a:extLst>
              <a:ext uri="{FF2B5EF4-FFF2-40B4-BE49-F238E27FC236}">
                <a16:creationId xmlns:a16="http://schemas.microsoft.com/office/drawing/2014/main" id="{341F2C36-905E-433E-A70D-CF3D0B46F761}"/>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2A590C6-A952-4B4D-8D60-21E6C9595C47}" type="slidenum">
              <a:rPr lang="en-US" altLang="ja-JP" smtClean="0">
                <a:ea typeface="ＭＳ Ｐゴシック" panose="020B0600070205080204" pitchFamily="50" charset="-128"/>
              </a:rPr>
              <a:pPr>
                <a:spcBef>
                  <a:spcPct val="0"/>
                </a:spcBef>
              </a:pPr>
              <a:t>31</a:t>
            </a:fld>
            <a:endParaRPr lang="en-US" altLang="ja-JP">
              <a:ea typeface="ＭＳ Ｐゴシック" panose="020B0600070205080204"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 イメージ プレースホルダー 1">
            <a:extLst>
              <a:ext uri="{FF2B5EF4-FFF2-40B4-BE49-F238E27FC236}">
                <a16:creationId xmlns:a16="http://schemas.microsoft.com/office/drawing/2014/main" id="{64A7915B-5771-4B28-880B-1C542C61856A}"/>
              </a:ext>
            </a:extLst>
          </p:cNvPr>
          <p:cNvSpPr>
            <a:spLocks noGrp="1" noRot="1" noChangeAspect="1" noChangeArrowheads="1" noTextEdit="1"/>
          </p:cNvSpPr>
          <p:nvPr>
            <p:ph type="sldImg"/>
          </p:nvPr>
        </p:nvSpPr>
        <p:spPr>
          <a:ln/>
        </p:spPr>
      </p:sp>
      <p:sp>
        <p:nvSpPr>
          <p:cNvPr id="167939" name="ノート プレースホルダー 2">
            <a:extLst>
              <a:ext uri="{FF2B5EF4-FFF2-40B4-BE49-F238E27FC236}">
                <a16:creationId xmlns:a16="http://schemas.microsoft.com/office/drawing/2014/main" id="{1DBEB313-0543-4CC8-A87A-14F6DFC1B5D4}"/>
              </a:ext>
            </a:extLst>
          </p:cNvPr>
          <p:cNvSpPr>
            <a:spLocks noGrp="1" noChangeArrowheads="1"/>
          </p:cNvSpPr>
          <p:nvPr>
            <p:ph type="body" idx="1"/>
          </p:nvPr>
        </p:nvSpPr>
        <p:spPr>
          <a:noFill/>
        </p:spPr>
        <p:txBody>
          <a:bodyPr/>
          <a:lstStyle/>
          <a:p>
            <a:r>
              <a:rPr lang="ja-JP" altLang="en-US" b="1">
                <a:latin typeface="Arial" panose="020B0604020202020204" pitchFamily="34" charset="0"/>
              </a:rPr>
              <a:t>津波塚は津波で犠牲になった人を弔い、津波の恐ろしさを後世に伝えるものです。</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全国各地にありますが、これは下田市のものです。</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ここまで津波がきたと表すものが、山頂近くに建てられていることもあります。</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津波塚を建てた先人の思いを、</a:t>
            </a:r>
            <a:r>
              <a:rPr lang="en-US" altLang="ja-JP" b="1">
                <a:latin typeface="Arial" panose="020B0604020202020204" pitchFamily="34" charset="0"/>
              </a:rPr>
              <a:t>JRC</a:t>
            </a:r>
            <a:r>
              <a:rPr lang="ja-JP" altLang="en-US" b="1">
                <a:latin typeface="Arial" panose="020B0604020202020204" pitchFamily="34" charset="0"/>
              </a:rPr>
              <a:t>活動や、防災、減災教育につなげたいものです。</a:t>
            </a:r>
            <a:endParaRPr lang="en-US" altLang="ja-JP" b="1">
              <a:latin typeface="Arial" panose="020B0604020202020204" pitchFamily="34" charset="0"/>
            </a:endParaRPr>
          </a:p>
        </p:txBody>
      </p:sp>
      <p:sp>
        <p:nvSpPr>
          <p:cNvPr id="167940" name="スライド番号プレースホルダー 3">
            <a:extLst>
              <a:ext uri="{FF2B5EF4-FFF2-40B4-BE49-F238E27FC236}">
                <a16:creationId xmlns:a16="http://schemas.microsoft.com/office/drawing/2014/main" id="{A3BAE415-2BC5-4499-9822-27007B379142}"/>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FB28A3F-D7EB-455D-95CA-0055FDC44208}" type="slidenum">
              <a:rPr lang="en-US" altLang="ja-JP" smtClean="0">
                <a:ea typeface="ＭＳ Ｐゴシック" panose="020B0600070205080204" pitchFamily="50" charset="-128"/>
              </a:rPr>
              <a:pPr>
                <a:spcBef>
                  <a:spcPct val="0"/>
                </a:spcBef>
              </a:pPr>
              <a:t>32</a:t>
            </a:fld>
            <a:endParaRPr lang="en-US" altLang="ja-JP">
              <a:ea typeface="ＭＳ Ｐゴシック" panose="020B0600070205080204" pitchFamily="5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 イメージ プレースホルダー 1">
            <a:extLst>
              <a:ext uri="{FF2B5EF4-FFF2-40B4-BE49-F238E27FC236}">
                <a16:creationId xmlns:a16="http://schemas.microsoft.com/office/drawing/2014/main" id="{20A0E412-EF6B-4024-91BD-0AE10FCCFB04}"/>
              </a:ext>
            </a:extLst>
          </p:cNvPr>
          <p:cNvSpPr>
            <a:spLocks noGrp="1" noRot="1" noChangeAspect="1" noChangeArrowheads="1" noTextEdit="1"/>
          </p:cNvSpPr>
          <p:nvPr>
            <p:ph type="sldImg"/>
          </p:nvPr>
        </p:nvSpPr>
        <p:spPr>
          <a:ln/>
        </p:spPr>
      </p:sp>
      <p:sp>
        <p:nvSpPr>
          <p:cNvPr id="169987" name="ノート プレースホルダー 2">
            <a:extLst>
              <a:ext uri="{FF2B5EF4-FFF2-40B4-BE49-F238E27FC236}">
                <a16:creationId xmlns:a16="http://schemas.microsoft.com/office/drawing/2014/main" id="{CB52FECA-9EBE-4ADF-93ED-FA9F6040D96D}"/>
              </a:ext>
            </a:extLst>
          </p:cNvPr>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169988" name="スライド番号プレースホルダー 3">
            <a:extLst>
              <a:ext uri="{FF2B5EF4-FFF2-40B4-BE49-F238E27FC236}">
                <a16:creationId xmlns:a16="http://schemas.microsoft.com/office/drawing/2014/main" id="{26E72752-55DB-4D56-B4F3-57193B51F753}"/>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3E6ECC8-B742-4863-AF1C-FAFEA57068BB}" type="slidenum">
              <a:rPr lang="en-US" altLang="ja-JP" smtClean="0">
                <a:ea typeface="ＭＳ Ｐゴシック" panose="020B0600070205080204" pitchFamily="50" charset="-128"/>
              </a:rPr>
              <a:pPr>
                <a:spcBef>
                  <a:spcPct val="0"/>
                </a:spcBef>
              </a:pPr>
              <a:t>33</a:t>
            </a:fld>
            <a:endParaRPr lang="en-US" altLang="ja-JP">
              <a:ea typeface="ＭＳ Ｐゴシック" panose="020B0600070205080204" pitchFamily="5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5FD7DB28-8EBD-44C3-B83F-4CC4C3EC2285}"/>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3BFBD05-D9E6-46E6-B62A-D0B7FF5C37CA}" type="slidenum">
              <a:rPr lang="en-US" altLang="ja-JP" smtClean="0">
                <a:ea typeface="ＭＳ Ｐゴシック" panose="020B0600070205080204" pitchFamily="50" charset="-128"/>
              </a:rPr>
              <a:pPr>
                <a:spcBef>
                  <a:spcPct val="0"/>
                </a:spcBef>
              </a:pPr>
              <a:t>34</a:t>
            </a:fld>
            <a:endParaRPr lang="en-US" altLang="ja-JP">
              <a:ea typeface="ＭＳ Ｐゴシック" panose="020B0600070205080204" pitchFamily="50" charset="-128"/>
            </a:endParaRPr>
          </a:p>
        </p:txBody>
      </p:sp>
      <p:sp>
        <p:nvSpPr>
          <p:cNvPr id="172035" name="Rectangle 2">
            <a:extLst>
              <a:ext uri="{FF2B5EF4-FFF2-40B4-BE49-F238E27FC236}">
                <a16:creationId xmlns:a16="http://schemas.microsoft.com/office/drawing/2014/main" id="{94185966-4E8B-4903-807D-16E7397D1B88}"/>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97065038-9927-4F9C-9AE8-CAF419C3BAEE}"/>
              </a:ext>
            </a:extLst>
          </p:cNvPr>
          <p:cNvSpPr>
            <a:spLocks noGrp="1" noChangeArrowheads="1"/>
          </p:cNvSpPr>
          <p:nvPr>
            <p:ph type="body" idx="1"/>
          </p:nvPr>
        </p:nvSpPr>
        <p:spPr>
          <a:noFill/>
        </p:spPr>
        <p:txBody>
          <a:bodyPr/>
          <a:lstStyle/>
          <a:p>
            <a:pPr eaLnBrk="1" hangingPunct="1"/>
            <a:r>
              <a:rPr lang="ja-JP" altLang="en-US" sz="1400" b="1">
                <a:latin typeface="Arial" panose="020B0604020202020204" pitchFamily="34" charset="0"/>
              </a:rPr>
              <a:t>最後に　</a:t>
            </a:r>
            <a:r>
              <a:rPr lang="en-US" altLang="ja-JP" sz="1400" b="1">
                <a:latin typeface="Arial" panose="020B0604020202020204" pitchFamily="34" charset="0"/>
              </a:rPr>
              <a:t>『</a:t>
            </a:r>
            <a:r>
              <a:rPr lang="ja-JP" altLang="en-US" sz="1400" b="1">
                <a:latin typeface="Arial" panose="020B0604020202020204" pitchFamily="34" charset="0"/>
              </a:rPr>
              <a:t>青少年赤十字のマーク</a:t>
            </a:r>
            <a:r>
              <a:rPr lang="en-US" altLang="ja-JP" sz="1400" b="1">
                <a:latin typeface="Arial" panose="020B0604020202020204" pitchFamily="34" charset="0"/>
              </a:rPr>
              <a:t>』</a:t>
            </a:r>
            <a:r>
              <a:rPr lang="ja-JP" altLang="en-US" sz="1400" b="1">
                <a:latin typeface="Arial" panose="020B0604020202020204" pitchFamily="34" charset="0"/>
              </a:rPr>
              <a:t>を見てください。</a:t>
            </a:r>
            <a:endParaRPr lang="en-US" altLang="ja-JP" sz="1400" b="1">
              <a:latin typeface="Arial" panose="020B0604020202020204" pitchFamily="34" charset="0"/>
            </a:endParaRPr>
          </a:p>
          <a:p>
            <a:pPr eaLnBrk="1" hangingPunct="1"/>
            <a:endParaRPr lang="en-US" altLang="ja-JP" sz="1400" b="1">
              <a:latin typeface="Arial" panose="020B0604020202020204" pitchFamily="34" charset="0"/>
            </a:endParaRPr>
          </a:p>
          <a:p>
            <a:pPr eaLnBrk="1" hangingPunct="1"/>
            <a:r>
              <a:rPr lang="ja-JP" altLang="en-US" sz="1400" b="1">
                <a:latin typeface="Arial" panose="020B0604020202020204" pitchFamily="34" charset="0"/>
              </a:rPr>
              <a:t>このマークの意味を知っていますか？</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①赤十字の周りの　青は　世界に続いている</a:t>
            </a:r>
            <a:r>
              <a:rPr lang="en-US" altLang="ja-JP" sz="1400" b="1">
                <a:latin typeface="Arial" panose="020B0604020202020204" pitchFamily="34" charset="0"/>
              </a:rPr>
              <a:t>『</a:t>
            </a:r>
            <a:r>
              <a:rPr lang="ja-JP" altLang="en-US" sz="1400" b="1">
                <a:latin typeface="Arial" panose="020B0604020202020204" pitchFamily="34" charset="0"/>
              </a:rPr>
              <a:t>空</a:t>
            </a:r>
            <a:r>
              <a:rPr lang="en-US" altLang="ja-JP" sz="1400" b="1">
                <a:latin typeface="Arial" panose="020B0604020202020204" pitchFamily="34" charset="0"/>
              </a:rPr>
              <a:t>』</a:t>
            </a:r>
            <a:r>
              <a:rPr lang="ja-JP" altLang="en-US" sz="1400" b="1">
                <a:latin typeface="Arial" panose="020B0604020202020204" pitchFamily="34" charset="0"/>
              </a:rPr>
              <a:t>をあらわしています。</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②上の１３個のサクラの花は、</a:t>
            </a:r>
          </a:p>
          <a:p>
            <a:pPr eaLnBrk="1" hangingPunct="1"/>
            <a:r>
              <a:rPr lang="ja-JP" altLang="en-US" sz="1400" b="1">
                <a:latin typeface="Arial" panose="020B0604020202020204" pitchFamily="34" charset="0"/>
              </a:rPr>
              <a:t>　　　　　健康な子供たちが仲良く手をとりあっている様子です。</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③リボンは、その結びつきの強さを示します。</a:t>
            </a:r>
          </a:p>
          <a:p>
            <a:pPr eaLnBrk="1" hangingPunct="1"/>
            <a:r>
              <a:rPr lang="ja-JP" altLang="en-US" sz="1400" b="1">
                <a:latin typeface="Arial" panose="020B0604020202020204" pitchFamily="34" charset="0"/>
              </a:rPr>
              <a:t>④その下の　一個のサクラは、一人一人を大切にする</a:t>
            </a:r>
          </a:p>
          <a:p>
            <a:pPr eaLnBrk="1" hangingPunct="1"/>
            <a:r>
              <a:rPr lang="ja-JP" altLang="en-US" sz="1400" b="1">
                <a:latin typeface="Arial" panose="020B0604020202020204" pitchFamily="34" charset="0"/>
              </a:rPr>
              <a:t>　　　　</a:t>
            </a:r>
            <a:r>
              <a:rPr lang="en-US" altLang="ja-JP" sz="1400" b="1">
                <a:latin typeface="Arial" panose="020B0604020202020204" pitchFamily="34" charset="0"/>
              </a:rPr>
              <a:t>『</a:t>
            </a:r>
            <a:r>
              <a:rPr lang="ja-JP" altLang="en-US" sz="1400" b="1">
                <a:latin typeface="Arial" panose="020B0604020202020204" pitchFamily="34" charset="0"/>
              </a:rPr>
              <a:t>人間の尊（とうと）さ</a:t>
            </a:r>
            <a:r>
              <a:rPr lang="en-US" altLang="ja-JP" sz="1400" b="1">
                <a:latin typeface="Arial" panose="020B0604020202020204" pitchFamily="34" charset="0"/>
              </a:rPr>
              <a:t>』</a:t>
            </a:r>
            <a:r>
              <a:rPr lang="ja-JP" altLang="en-US" sz="1400" b="1">
                <a:latin typeface="Arial" panose="020B0604020202020204" pitchFamily="34" charset="0"/>
              </a:rPr>
              <a:t>　をあらわしています。</a:t>
            </a:r>
          </a:p>
          <a:p>
            <a:pPr eaLnBrk="1" hangingPunct="1"/>
            <a:r>
              <a:rPr lang="ja-JP" altLang="en-US" sz="1400" b="1">
                <a:latin typeface="Arial" panose="020B0604020202020204" pitchFamily="34" charset="0"/>
              </a:rPr>
              <a:t>⑤白地は、今にも大地を離（はな）れて</a:t>
            </a:r>
          </a:p>
          <a:p>
            <a:pPr eaLnBrk="1" hangingPunct="1"/>
            <a:r>
              <a:rPr lang="ja-JP" altLang="en-US" sz="1400" b="1">
                <a:latin typeface="Arial" panose="020B0604020202020204" pitchFamily="34" charset="0"/>
              </a:rPr>
              <a:t>　　　　　　　空に浮かぶ太陽をあらわしています。</a:t>
            </a:r>
          </a:p>
          <a:p>
            <a:pPr eaLnBrk="1" hangingPunct="1"/>
            <a:endParaRPr lang="ja-JP" altLang="en-US" sz="1400" b="1">
              <a:latin typeface="Arial" panose="020B0604020202020204" pitchFamily="34" charset="0"/>
            </a:endParaRPr>
          </a:p>
          <a:p>
            <a:pPr eaLnBrk="1" hangingPunct="1"/>
            <a:r>
              <a:rPr lang="ja-JP" altLang="en-US" sz="1400" b="1">
                <a:latin typeface="Arial" panose="020B0604020202020204" pitchFamily="34" charset="0"/>
              </a:rPr>
              <a:t>⑥この太陽と同じように、私たち青少年赤十字のメンバーも、</a:t>
            </a:r>
          </a:p>
          <a:p>
            <a:pPr eaLnBrk="1" hangingPunct="1"/>
            <a:r>
              <a:rPr lang="ja-JP" altLang="en-US" sz="1400" b="1">
                <a:latin typeface="Arial" panose="020B0604020202020204" pitchFamily="34" charset="0"/>
              </a:rPr>
              <a:t>　世界の平和のために、元気よく立ち上がる　</a:t>
            </a:r>
            <a:r>
              <a:rPr lang="en-US" altLang="ja-JP" sz="1400" b="1">
                <a:latin typeface="Arial" panose="020B0604020202020204" pitchFamily="34" charset="0"/>
              </a:rPr>
              <a:t>『</a:t>
            </a:r>
            <a:r>
              <a:rPr lang="ja-JP" altLang="en-US" sz="1400" b="1">
                <a:latin typeface="Arial" panose="020B0604020202020204" pitchFamily="34" charset="0"/>
              </a:rPr>
              <a:t>勇気と英知</a:t>
            </a:r>
            <a:r>
              <a:rPr lang="en-US" altLang="ja-JP" sz="1400" b="1">
                <a:latin typeface="Arial" panose="020B0604020202020204" pitchFamily="34" charset="0"/>
              </a:rPr>
              <a:t>』</a:t>
            </a:r>
            <a:r>
              <a:rPr lang="ja-JP" altLang="en-US" sz="1400" b="1">
                <a:latin typeface="Arial" panose="020B0604020202020204" pitchFamily="34" charset="0"/>
              </a:rPr>
              <a:t>　をもって</a:t>
            </a:r>
          </a:p>
          <a:p>
            <a:pPr eaLnBrk="1" hangingPunct="1"/>
            <a:r>
              <a:rPr lang="ja-JP" altLang="en-US" sz="1400" b="1">
                <a:latin typeface="Arial" panose="020B0604020202020204" pitchFamily="34" charset="0"/>
              </a:rPr>
              <a:t>　これからの活動を進めていきましょう。</a:t>
            </a:r>
          </a:p>
          <a:p>
            <a:pPr eaLnBrk="1" hangingPunct="1"/>
            <a:r>
              <a:rPr lang="ja-JP" altLang="en-US" sz="1400" b="1">
                <a:latin typeface="Arial" panose="020B0604020202020204" pitchFamily="34" charset="0"/>
              </a:rPr>
              <a:t>⑦</a:t>
            </a:r>
          </a:p>
          <a:p>
            <a:pPr eaLnBrk="1" hangingPunct="1"/>
            <a:endParaRPr lang="ja-JP" altLang="en-US" sz="1400" b="1">
              <a:latin typeface="Arial" panose="020B0604020202020204" pitchFamily="34" charset="0"/>
            </a:endParaRPr>
          </a:p>
          <a:p>
            <a:pPr eaLnBrk="1" hangingPunct="1"/>
            <a:endParaRPr lang="en-US" altLang="ja-JP" sz="1400" b="1">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スライド イメージ プレースホルダー 1">
            <a:extLst>
              <a:ext uri="{FF2B5EF4-FFF2-40B4-BE49-F238E27FC236}">
                <a16:creationId xmlns:a16="http://schemas.microsoft.com/office/drawing/2014/main" id="{9CBE1C1D-37AB-42A3-B2F2-A778C67FAD4C}"/>
              </a:ext>
            </a:extLst>
          </p:cNvPr>
          <p:cNvSpPr>
            <a:spLocks noGrp="1" noRot="1" noChangeAspect="1" noChangeArrowheads="1" noTextEdit="1"/>
          </p:cNvSpPr>
          <p:nvPr>
            <p:ph type="sldImg"/>
          </p:nvPr>
        </p:nvSpPr>
        <p:spPr>
          <a:ln/>
        </p:spPr>
      </p:sp>
      <p:sp>
        <p:nvSpPr>
          <p:cNvPr id="174083" name="ノート プレースホルダー 2">
            <a:extLst>
              <a:ext uri="{FF2B5EF4-FFF2-40B4-BE49-F238E27FC236}">
                <a16:creationId xmlns:a16="http://schemas.microsoft.com/office/drawing/2014/main" id="{CF991F6A-D428-42C9-AE12-8CEC41ECAD19}"/>
              </a:ext>
            </a:extLst>
          </p:cNvPr>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174084" name="スライド番号プレースホルダー 3">
            <a:extLst>
              <a:ext uri="{FF2B5EF4-FFF2-40B4-BE49-F238E27FC236}">
                <a16:creationId xmlns:a16="http://schemas.microsoft.com/office/drawing/2014/main" id="{CF5A89E9-9B87-43E8-87CA-B3F826CE32C8}"/>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5ACCE4C-AF19-4E63-928F-3D6540488D12}" type="slidenum">
              <a:rPr lang="en-US" altLang="ja-JP" smtClean="0">
                <a:ea typeface="ＭＳ Ｐゴシック" panose="020B0600070205080204" pitchFamily="50" charset="-128"/>
              </a:rPr>
              <a:pPr>
                <a:spcBef>
                  <a:spcPct val="0"/>
                </a:spcBef>
              </a:pPr>
              <a:t>35</a:t>
            </a:fld>
            <a:endParaRPr lang="en-US" altLang="ja-JP">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ー 1">
            <a:extLst>
              <a:ext uri="{FF2B5EF4-FFF2-40B4-BE49-F238E27FC236}">
                <a16:creationId xmlns:a16="http://schemas.microsoft.com/office/drawing/2014/main" id="{E535B54B-6FC2-44B1-B2E9-59F80AB7EF18}"/>
              </a:ext>
            </a:extLst>
          </p:cNvPr>
          <p:cNvSpPr>
            <a:spLocks noGrp="1" noRot="1" noChangeAspect="1" noChangeArrowheads="1" noTextEdit="1"/>
          </p:cNvSpPr>
          <p:nvPr>
            <p:ph type="sldImg"/>
          </p:nvPr>
        </p:nvSpPr>
        <p:spPr>
          <a:ln/>
        </p:spPr>
      </p:sp>
      <p:sp>
        <p:nvSpPr>
          <p:cNvPr id="110595" name="ノート プレースホルダー 2">
            <a:extLst>
              <a:ext uri="{FF2B5EF4-FFF2-40B4-BE49-F238E27FC236}">
                <a16:creationId xmlns:a16="http://schemas.microsoft.com/office/drawing/2014/main" id="{A9C2AFF4-472E-44EE-8078-D4A0456C7E8F}"/>
              </a:ext>
            </a:extLst>
          </p:cNvPr>
          <p:cNvSpPr>
            <a:spLocks noGrp="1" noChangeArrowheads="1"/>
          </p:cNvSpPr>
          <p:nvPr>
            <p:ph type="body" idx="1"/>
          </p:nvPr>
        </p:nvSpPr>
        <p:spPr>
          <a:noFill/>
        </p:spPr>
        <p:txBody>
          <a:bodyPr/>
          <a:lstStyle/>
          <a:p>
            <a:r>
              <a:rPr lang="ja-JP" altLang="en-US" b="1">
                <a:latin typeface="Arial" panose="020B0604020202020204" pitchFamily="34" charset="0"/>
              </a:rPr>
              <a:t>病院の記号は、公的機関（国、県、市など）や個人以外の会などが開設する病院をあらわします。</a:t>
            </a:r>
            <a:endParaRPr lang="en-US" altLang="ja-JP" b="1">
              <a:latin typeface="Arial" panose="020B0604020202020204" pitchFamily="34" charset="0"/>
            </a:endParaRPr>
          </a:p>
          <a:p>
            <a:r>
              <a:rPr lang="ja-JP" altLang="en-US" b="1">
                <a:latin typeface="Arial" panose="020B0604020202020204" pitchFamily="34" charset="0"/>
              </a:rPr>
              <a:t>個人病院や医院、診療所はあらわしません。</a:t>
            </a:r>
          </a:p>
          <a:p>
            <a:r>
              <a:rPr lang="ja-JP" altLang="en-US" b="1">
                <a:latin typeface="Arial" panose="020B0604020202020204" pitchFamily="34" charset="0"/>
              </a:rPr>
              <a:t>この記号は、旧陸軍の衛生隊のしるしを基に記号にしました。</a:t>
            </a:r>
          </a:p>
          <a:p>
            <a:endParaRPr lang="ja-JP" altLang="en-US">
              <a:latin typeface="Arial" panose="020B0604020202020204" pitchFamily="34" charset="0"/>
            </a:endParaRPr>
          </a:p>
        </p:txBody>
      </p:sp>
      <p:sp>
        <p:nvSpPr>
          <p:cNvPr id="110596" name="スライド番号プレースホルダー 3">
            <a:extLst>
              <a:ext uri="{FF2B5EF4-FFF2-40B4-BE49-F238E27FC236}">
                <a16:creationId xmlns:a16="http://schemas.microsoft.com/office/drawing/2014/main" id="{A87620B3-3B92-4561-AFC8-2389E04C6225}"/>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5F6B6C4-BE86-48FD-B8D6-9489C0A8C69A}"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ー 1">
            <a:extLst>
              <a:ext uri="{FF2B5EF4-FFF2-40B4-BE49-F238E27FC236}">
                <a16:creationId xmlns:a16="http://schemas.microsoft.com/office/drawing/2014/main" id="{F1EA0116-01F4-48F2-AD16-1D01EECDC1DB}"/>
              </a:ext>
            </a:extLst>
          </p:cNvPr>
          <p:cNvSpPr>
            <a:spLocks noGrp="1" noRot="1" noChangeAspect="1" noChangeArrowheads="1" noTextEdit="1"/>
          </p:cNvSpPr>
          <p:nvPr>
            <p:ph type="sldImg"/>
          </p:nvPr>
        </p:nvSpPr>
        <p:spPr>
          <a:ln/>
        </p:spPr>
      </p:sp>
      <p:sp>
        <p:nvSpPr>
          <p:cNvPr id="112643" name="ノート プレースホルダー 2">
            <a:extLst>
              <a:ext uri="{FF2B5EF4-FFF2-40B4-BE49-F238E27FC236}">
                <a16:creationId xmlns:a16="http://schemas.microsoft.com/office/drawing/2014/main" id="{D909E01B-4812-4A86-9A89-02D35266378B}"/>
              </a:ext>
            </a:extLst>
          </p:cNvPr>
          <p:cNvSpPr>
            <a:spLocks noGrp="1" noChangeArrowheads="1"/>
          </p:cNvSpPr>
          <p:nvPr>
            <p:ph type="body" idx="1"/>
          </p:nvPr>
        </p:nvSpPr>
        <p:spPr>
          <a:noFill/>
        </p:spPr>
        <p:txBody>
          <a:bodyPr/>
          <a:lstStyle/>
          <a:p>
            <a:r>
              <a:rPr lang="ja-JP" altLang="en-US" b="1">
                <a:latin typeface="Arial" panose="020B0604020202020204" pitchFamily="34" charset="0"/>
              </a:rPr>
              <a:t>これから、赤十字を知るために、二人の人物を紹介します。</a:t>
            </a:r>
          </a:p>
        </p:txBody>
      </p:sp>
      <p:sp>
        <p:nvSpPr>
          <p:cNvPr id="112644" name="スライド番号プレースホルダー 3">
            <a:extLst>
              <a:ext uri="{FF2B5EF4-FFF2-40B4-BE49-F238E27FC236}">
                <a16:creationId xmlns:a16="http://schemas.microsoft.com/office/drawing/2014/main" id="{8C4AEA21-C16E-4635-92EB-F85E5A21ED30}"/>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6633FBE-4DCA-482A-A712-5AF351CC4244}"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ー 1">
            <a:extLst>
              <a:ext uri="{FF2B5EF4-FFF2-40B4-BE49-F238E27FC236}">
                <a16:creationId xmlns:a16="http://schemas.microsoft.com/office/drawing/2014/main" id="{4D754F35-E42B-4F8C-AE12-BD28B787AB19}"/>
              </a:ext>
            </a:extLst>
          </p:cNvPr>
          <p:cNvSpPr>
            <a:spLocks noGrp="1" noRot="1" noChangeAspect="1" noChangeArrowheads="1" noTextEdit="1"/>
          </p:cNvSpPr>
          <p:nvPr>
            <p:ph type="sldImg"/>
          </p:nvPr>
        </p:nvSpPr>
        <p:spPr>
          <a:ln/>
        </p:spPr>
      </p:sp>
      <p:sp>
        <p:nvSpPr>
          <p:cNvPr id="114691" name="ノート プレースホルダー 2">
            <a:extLst>
              <a:ext uri="{FF2B5EF4-FFF2-40B4-BE49-F238E27FC236}">
                <a16:creationId xmlns:a16="http://schemas.microsoft.com/office/drawing/2014/main" id="{BCB8CC3E-6351-4553-9796-684667C48BD5}"/>
              </a:ext>
            </a:extLst>
          </p:cNvPr>
          <p:cNvSpPr>
            <a:spLocks noGrp="1" noChangeArrowheads="1"/>
          </p:cNvSpPr>
          <p:nvPr>
            <p:ph type="body" idx="1"/>
          </p:nvPr>
        </p:nvSpPr>
        <p:spPr>
          <a:noFill/>
        </p:spPr>
        <p:txBody>
          <a:bodyPr/>
          <a:lstStyle/>
          <a:p>
            <a:r>
              <a:rPr lang="ja-JP" altLang="en-US" b="1">
                <a:latin typeface="Arial" panose="020B0604020202020204" pitchFamily="34" charset="0"/>
              </a:rPr>
              <a:t>この写真の人物は誰でしょう？</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この人名はアンリ</a:t>
            </a:r>
            <a:r>
              <a:rPr lang="en-US" altLang="ja-JP" b="1">
                <a:latin typeface="Arial" panose="020B0604020202020204" pitchFamily="34" charset="0"/>
              </a:rPr>
              <a:t>―</a:t>
            </a:r>
            <a:r>
              <a:rPr lang="ja-JP" altLang="en-US" b="1">
                <a:latin typeface="Arial" panose="020B0604020202020204" pitchFamily="34" charset="0"/>
              </a:rPr>
              <a:t>デュナンといいます。</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en-US" b="1">
                <a:latin typeface="Arial" panose="020B0604020202020204" pitchFamily="34" charset="0"/>
              </a:rPr>
              <a:t>赤十字という仕組みを作った人です。</a:t>
            </a:r>
          </a:p>
        </p:txBody>
      </p:sp>
      <p:sp>
        <p:nvSpPr>
          <p:cNvPr id="114692" name="スライド番号プレースホルダー 3">
            <a:extLst>
              <a:ext uri="{FF2B5EF4-FFF2-40B4-BE49-F238E27FC236}">
                <a16:creationId xmlns:a16="http://schemas.microsoft.com/office/drawing/2014/main" id="{352AB73D-73A6-4129-A3C4-018229CC1DE0}"/>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282FF00-1EF0-4D83-B41F-596F4B82C314}"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a:extLst>
              <a:ext uri="{FF2B5EF4-FFF2-40B4-BE49-F238E27FC236}">
                <a16:creationId xmlns:a16="http://schemas.microsoft.com/office/drawing/2014/main" id="{5CD19EA5-2AE1-44C4-B9A1-59258A78A5D8}"/>
              </a:ext>
            </a:extLst>
          </p:cNvPr>
          <p:cNvSpPr>
            <a:spLocks noGrp="1" noRot="1" noChangeAspect="1" noChangeArrowheads="1" noTextEdit="1"/>
          </p:cNvSpPr>
          <p:nvPr>
            <p:ph type="sldImg"/>
          </p:nvPr>
        </p:nvSpPr>
        <p:spPr>
          <a:ln/>
        </p:spPr>
      </p:sp>
      <p:sp>
        <p:nvSpPr>
          <p:cNvPr id="116739" name="ノート プレースホルダー 2">
            <a:extLst>
              <a:ext uri="{FF2B5EF4-FFF2-40B4-BE49-F238E27FC236}">
                <a16:creationId xmlns:a16="http://schemas.microsoft.com/office/drawing/2014/main" id="{60D73A5D-E8F7-42E2-B9F6-2E671EA2F198}"/>
              </a:ext>
            </a:extLst>
          </p:cNvPr>
          <p:cNvSpPr>
            <a:spLocks noGrp="1" noChangeArrowheads="1"/>
          </p:cNvSpPr>
          <p:nvPr>
            <p:ph type="body" idx="1"/>
          </p:nvPr>
        </p:nvSpPr>
        <p:spPr>
          <a:noFill/>
        </p:spPr>
        <p:txBody>
          <a:bodyPr/>
          <a:lstStyle/>
          <a:p>
            <a:r>
              <a:rPr lang="ja-JP" altLang="ja-JP" b="1">
                <a:latin typeface="Arial" panose="020B0604020202020204" pitchFamily="34" charset="0"/>
              </a:rPr>
              <a:t>フランス・サルデーニャ連合軍兵力 - 118,600名(デュナンに拠れば150,000名)</a:t>
            </a:r>
          </a:p>
          <a:p>
            <a:r>
              <a:rPr lang="ja-JP" altLang="ja-JP" b="1">
                <a:latin typeface="Arial" panose="020B0604020202020204" pitchFamily="34" charset="0"/>
              </a:rPr>
              <a:t>砲 - 約400門</a:t>
            </a:r>
          </a:p>
          <a:p>
            <a:r>
              <a:rPr lang="ja-JP" altLang="ja-JP" b="1">
                <a:latin typeface="Arial" panose="020B0604020202020204" pitchFamily="34" charset="0"/>
              </a:rPr>
              <a:t>中央、右翼をフランス軍が占め、サルデーニャ軍は左翼についていた。</a:t>
            </a:r>
            <a:endParaRPr lang="en-US" altLang="ja-JP" b="1">
              <a:latin typeface="Arial" panose="020B0604020202020204" pitchFamily="34" charset="0"/>
            </a:endParaRPr>
          </a:p>
          <a:p>
            <a:r>
              <a:rPr lang="ja-JP" altLang="ja-JP" b="1">
                <a:latin typeface="Arial" panose="020B0604020202020204" pitchFamily="34" charset="0"/>
              </a:rPr>
              <a:t>なお、フランス軍は新式の旋条砲（</a:t>
            </a:r>
            <a:r>
              <a:rPr lang="ja-JP" altLang="ja-JP" b="1">
                <a:latin typeface="Arial" panose="020B0604020202020204" pitchFamily="34" charset="0"/>
                <a:hlinkClick r:id="rId3" tooltip="ライフル砲"/>
              </a:rPr>
              <a:t>ライフル砲</a:t>
            </a:r>
            <a:r>
              <a:rPr lang="ja-JP" altLang="ja-JP" b="1">
                <a:latin typeface="Arial" panose="020B0604020202020204" pitchFamily="34" charset="0"/>
              </a:rPr>
              <a:t>）を装備していた。これは従来の</a:t>
            </a:r>
            <a:r>
              <a:rPr lang="ja-JP" altLang="ja-JP" b="1">
                <a:latin typeface="Arial" panose="020B0604020202020204" pitchFamily="34" charset="0"/>
                <a:hlinkClick r:id="rId4" tooltip="滑腔砲"/>
              </a:rPr>
              <a:t>滑腔砲</a:t>
            </a:r>
            <a:r>
              <a:rPr lang="ja-JP" altLang="ja-JP" b="1">
                <a:latin typeface="Arial" panose="020B0604020202020204" pitchFamily="34" charset="0"/>
              </a:rPr>
              <a:t>に比べて射程と命中率に優れていた。</a:t>
            </a:r>
          </a:p>
          <a:p>
            <a:r>
              <a:rPr lang="ja-JP" altLang="ja-JP" b="1">
                <a:latin typeface="Arial" panose="020B0604020202020204" pitchFamily="34" charset="0"/>
              </a:rPr>
              <a:t>オーストリア軍兵力 - 約100,000名（デュナンに拠れば170,000名）砲 - 約500門</a:t>
            </a:r>
            <a:endParaRPr lang="en-US" altLang="ja-JP" b="1">
              <a:latin typeface="Arial" panose="020B0604020202020204" pitchFamily="34" charset="0"/>
            </a:endParaRPr>
          </a:p>
          <a:p>
            <a:endParaRPr lang="en-US" altLang="ja-JP" b="1">
              <a:latin typeface="Arial" panose="020B0604020202020204" pitchFamily="34" charset="0"/>
            </a:endParaRPr>
          </a:p>
          <a:p>
            <a:r>
              <a:rPr lang="ja-JP" altLang="ja-JP" b="1">
                <a:latin typeface="Arial" panose="020B0604020202020204" pitchFamily="34" charset="0"/>
              </a:rPr>
              <a:t>この戦闘で連合軍は約17,000人を失い、オーストリア軍は約22,000人を失った。</a:t>
            </a:r>
            <a:endParaRPr lang="en-US" altLang="ja-JP" b="1">
              <a:latin typeface="Arial" panose="020B0604020202020204" pitchFamily="34" charset="0"/>
            </a:endParaRPr>
          </a:p>
          <a:p>
            <a:r>
              <a:rPr lang="ja-JP" altLang="ja-JP" b="1">
                <a:latin typeface="Arial" panose="020B0604020202020204" pitchFamily="34" charset="0"/>
              </a:rPr>
              <a:t>オーストリア軍を後退させたことで</a:t>
            </a:r>
            <a:r>
              <a:rPr lang="ja-JP" altLang="ja-JP" b="1">
                <a:latin typeface="Arial" panose="020B0604020202020204" pitchFamily="34" charset="0"/>
                <a:hlinkClick r:id="rId5" tooltip="ナポレオン3世"/>
              </a:rPr>
              <a:t>ナポレオン3世</a:t>
            </a:r>
            <a:r>
              <a:rPr lang="ja-JP" altLang="ja-JP" b="1">
                <a:latin typeface="Arial" panose="020B0604020202020204" pitchFamily="34" charset="0"/>
              </a:rPr>
              <a:t>は勝利を宣言したが、そのために払った犠牲は大きなものだった。</a:t>
            </a:r>
            <a:endParaRPr lang="en-US" altLang="ja-JP" b="1">
              <a:latin typeface="Arial" panose="020B0604020202020204" pitchFamily="34" charset="0"/>
            </a:endParaRPr>
          </a:p>
          <a:p>
            <a:r>
              <a:rPr lang="ja-JP" altLang="ja-JP" b="1">
                <a:latin typeface="Arial" panose="020B0604020202020204" pitchFamily="34" charset="0"/>
              </a:rPr>
              <a:t>この多大な損害は、両軍首脳の拙劣な指揮に依存するところが大きい。</a:t>
            </a:r>
          </a:p>
        </p:txBody>
      </p:sp>
      <p:sp>
        <p:nvSpPr>
          <p:cNvPr id="116740" name="スライド番号プレースホルダー 3">
            <a:extLst>
              <a:ext uri="{FF2B5EF4-FFF2-40B4-BE49-F238E27FC236}">
                <a16:creationId xmlns:a16="http://schemas.microsoft.com/office/drawing/2014/main" id="{8AF572AF-7D12-4776-9815-47B9A7143151}"/>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CEE4904-0342-408B-A7A3-FA7E76BF8C3F}"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ー 1">
            <a:extLst>
              <a:ext uri="{FF2B5EF4-FFF2-40B4-BE49-F238E27FC236}">
                <a16:creationId xmlns:a16="http://schemas.microsoft.com/office/drawing/2014/main" id="{0F1384B8-D758-4A30-AB67-595FF860AFAD}"/>
              </a:ext>
            </a:extLst>
          </p:cNvPr>
          <p:cNvSpPr>
            <a:spLocks noGrp="1" noRot="1" noChangeAspect="1" noChangeArrowheads="1" noTextEdit="1"/>
          </p:cNvSpPr>
          <p:nvPr>
            <p:ph type="sldImg"/>
          </p:nvPr>
        </p:nvSpPr>
        <p:spPr>
          <a:ln/>
        </p:spPr>
      </p:sp>
      <p:sp>
        <p:nvSpPr>
          <p:cNvPr id="118787" name="ノート プレースホルダー 2">
            <a:extLst>
              <a:ext uri="{FF2B5EF4-FFF2-40B4-BE49-F238E27FC236}">
                <a16:creationId xmlns:a16="http://schemas.microsoft.com/office/drawing/2014/main" id="{C02EED77-E830-4F19-891C-71B2F693DA56}"/>
              </a:ext>
            </a:extLst>
          </p:cNvPr>
          <p:cNvSpPr>
            <a:spLocks noGrp="1" noChangeArrowheads="1"/>
          </p:cNvSpPr>
          <p:nvPr>
            <p:ph type="body" idx="1"/>
          </p:nvPr>
        </p:nvSpPr>
        <p:spPr>
          <a:noFill/>
        </p:spPr>
        <p:txBody>
          <a:bodyPr/>
          <a:lstStyle/>
          <a:p>
            <a:pPr eaLnBrk="1" hangingPunct="1"/>
            <a:r>
              <a:rPr lang="en-US" altLang="ja-JP" b="1">
                <a:latin typeface="Arial" panose="020B0604020202020204" pitchFamily="34" charset="0"/>
              </a:rPr>
              <a:t>①</a:t>
            </a:r>
            <a:r>
              <a:rPr lang="ja-JP" altLang="en-US" b="1">
                <a:latin typeface="Arial" panose="020B0604020202020204" pitchFamily="34" charset="0"/>
              </a:rPr>
              <a:t>戦争が終わった後、デュナンは一冊の本を書きました。</a:t>
            </a:r>
          </a:p>
          <a:p>
            <a:pPr eaLnBrk="1" hangingPunct="1"/>
            <a:r>
              <a:rPr lang="ja-JP" altLang="en-US" b="1">
                <a:latin typeface="Arial" panose="020B0604020202020204" pitchFamily="34" charset="0"/>
              </a:rPr>
              <a:t>　それが　</a:t>
            </a:r>
            <a:r>
              <a:rPr lang="en-US" altLang="ja-JP" b="1">
                <a:latin typeface="Arial" panose="020B0604020202020204" pitchFamily="34" charset="0"/>
              </a:rPr>
              <a:t>『</a:t>
            </a:r>
            <a:r>
              <a:rPr lang="ja-JP" altLang="en-US" b="1">
                <a:latin typeface="Arial" panose="020B0604020202020204" pitchFamily="34" charset="0"/>
              </a:rPr>
              <a:t>ソルフェリーノの思い出</a:t>
            </a:r>
            <a:r>
              <a:rPr lang="en-US" altLang="ja-JP" b="1">
                <a:latin typeface="Arial" panose="020B0604020202020204" pitchFamily="34" charset="0"/>
              </a:rPr>
              <a:t>』</a:t>
            </a:r>
            <a:r>
              <a:rPr lang="ja-JP" altLang="en-US" b="1">
                <a:latin typeface="Arial" panose="020B0604020202020204" pitchFamily="34" charset="0"/>
              </a:rPr>
              <a:t>　です。</a:t>
            </a:r>
          </a:p>
          <a:p>
            <a:pPr eaLnBrk="1" hangingPunct="1"/>
            <a:r>
              <a:rPr lang="ja-JP" altLang="en-US" b="1">
                <a:latin typeface="Arial" panose="020B0604020202020204" pitchFamily="34" charset="0"/>
              </a:rPr>
              <a:t>②</a:t>
            </a:r>
          </a:p>
          <a:p>
            <a:pPr eaLnBrk="1" hangingPunct="1"/>
            <a:r>
              <a:rPr lang="ja-JP" altLang="en-US" b="1">
                <a:latin typeface="Arial" panose="020B0604020202020204" pitchFamily="34" charset="0"/>
              </a:rPr>
              <a:t>③そこには、二つのことが書かれていました。</a:t>
            </a:r>
          </a:p>
        </p:txBody>
      </p:sp>
      <p:sp>
        <p:nvSpPr>
          <p:cNvPr id="118788" name="スライド番号プレースホルダー 3">
            <a:extLst>
              <a:ext uri="{FF2B5EF4-FFF2-40B4-BE49-F238E27FC236}">
                <a16:creationId xmlns:a16="http://schemas.microsoft.com/office/drawing/2014/main" id="{17C9FD06-1F82-4172-BE1A-34367E76CBF3}"/>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7F25883-D1F5-4CB3-86D6-098B539FFF82}"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ー 1">
            <a:extLst>
              <a:ext uri="{FF2B5EF4-FFF2-40B4-BE49-F238E27FC236}">
                <a16:creationId xmlns:a16="http://schemas.microsoft.com/office/drawing/2014/main" id="{0C636FFF-0C85-4632-ABEF-3A3E2F44287B}"/>
              </a:ext>
            </a:extLst>
          </p:cNvPr>
          <p:cNvSpPr>
            <a:spLocks noGrp="1" noRot="1" noChangeAspect="1" noChangeArrowheads="1" noTextEdit="1"/>
          </p:cNvSpPr>
          <p:nvPr>
            <p:ph type="sldImg"/>
          </p:nvPr>
        </p:nvSpPr>
        <p:spPr>
          <a:ln/>
        </p:spPr>
      </p:sp>
      <p:sp>
        <p:nvSpPr>
          <p:cNvPr id="120835" name="ノート プレースホルダー 2">
            <a:extLst>
              <a:ext uri="{FF2B5EF4-FFF2-40B4-BE49-F238E27FC236}">
                <a16:creationId xmlns:a16="http://schemas.microsoft.com/office/drawing/2014/main" id="{A2C0DB6F-D9B5-45E6-A67E-AE28ABE5C0F7}"/>
              </a:ext>
            </a:extLst>
          </p:cNvPr>
          <p:cNvSpPr>
            <a:spLocks noGrp="1" noChangeArrowheads="1"/>
          </p:cNvSpPr>
          <p:nvPr>
            <p:ph type="body" idx="1"/>
          </p:nvPr>
        </p:nvSpPr>
        <p:spPr>
          <a:noFill/>
        </p:spPr>
        <p:txBody>
          <a:bodyPr/>
          <a:lstStyle/>
          <a:p>
            <a:pPr eaLnBrk="1" hangingPunct="1"/>
            <a:r>
              <a:rPr lang="en-US" altLang="ja-JP" b="1">
                <a:latin typeface="Arial" panose="020B0604020202020204" pitchFamily="34" charset="0"/>
              </a:rPr>
              <a:t>①</a:t>
            </a:r>
            <a:r>
              <a:rPr lang="ja-JP" altLang="en-US" b="1">
                <a:latin typeface="Arial" panose="020B0604020202020204" pitchFamily="34" charset="0"/>
              </a:rPr>
              <a:t>やっとの思いで、</a:t>
            </a:r>
          </a:p>
          <a:p>
            <a:pPr eaLnBrk="1" hangingPunct="1"/>
            <a:r>
              <a:rPr lang="ja-JP" altLang="en-US" b="1">
                <a:latin typeface="Arial" panose="020B0604020202020204" pitchFamily="34" charset="0"/>
              </a:rPr>
              <a:t>　　　最初の国際会議をジュネーブで開くことができました。</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②集まった代表は、何日も何日も話し合って、１０の約束を決めました。</a:t>
            </a:r>
          </a:p>
          <a:p>
            <a:pPr eaLnBrk="1" hangingPunct="1"/>
            <a:endParaRPr lang="ja-JP" altLang="en-US" b="1">
              <a:latin typeface="Arial" panose="020B0604020202020204" pitchFamily="34" charset="0"/>
            </a:endParaRPr>
          </a:p>
          <a:p>
            <a:pPr eaLnBrk="1" hangingPunct="1"/>
            <a:r>
              <a:rPr lang="ja-JP" altLang="en-US" b="1">
                <a:latin typeface="Arial" panose="020B0604020202020204" pitchFamily="34" charset="0"/>
              </a:rPr>
              <a:t>・大きな国が署名をして、約束してくれないと何にもなりません。</a:t>
            </a:r>
          </a:p>
          <a:p>
            <a:pPr eaLnBrk="1" hangingPunct="1"/>
            <a:r>
              <a:rPr lang="ja-JP" altLang="en-US" b="1">
                <a:latin typeface="Arial" panose="020B0604020202020204" pitchFamily="34" charset="0"/>
              </a:rPr>
              <a:t>③次の年に　もう一度代表が集まって、大きな国も含めた</a:t>
            </a:r>
          </a:p>
          <a:p>
            <a:pPr eaLnBrk="1" hangingPunct="1"/>
            <a:r>
              <a:rPr lang="ja-JP" altLang="en-US" b="1">
                <a:latin typeface="Arial" panose="020B0604020202020204" pitchFamily="34" charset="0"/>
              </a:rPr>
              <a:t>　　　　　　　　　　　　　　　　　　　１２の国が条約を結びました。</a:t>
            </a:r>
          </a:p>
          <a:p>
            <a:pPr eaLnBrk="1" hangingPunct="1"/>
            <a:endParaRPr lang="ja-JP" altLang="en-US" b="1">
              <a:latin typeface="Arial" panose="020B0604020202020204" pitchFamily="34" charset="0"/>
            </a:endParaRPr>
          </a:p>
          <a:p>
            <a:endParaRPr lang="ja-JP" altLang="en-US">
              <a:latin typeface="Arial" panose="020B0604020202020204" pitchFamily="34" charset="0"/>
            </a:endParaRPr>
          </a:p>
        </p:txBody>
      </p:sp>
      <p:sp>
        <p:nvSpPr>
          <p:cNvPr id="120836" name="スライド番号プレースホルダー 3">
            <a:extLst>
              <a:ext uri="{FF2B5EF4-FFF2-40B4-BE49-F238E27FC236}">
                <a16:creationId xmlns:a16="http://schemas.microsoft.com/office/drawing/2014/main" id="{28C9F1CB-09C2-40C2-91A1-E176524514F9}"/>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B1B6BDF-329A-4EC8-BE40-4DAFAA2EDA4E}"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14.xml"/><Relationship Id="rId1" Type="http://schemas.openxmlformats.org/officeDocument/2006/relationships/themeOverride" Target="../theme/themeOverride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14.xml"/><Relationship Id="rId1" Type="http://schemas.openxmlformats.org/officeDocument/2006/relationships/themeOverride" Target="../theme/themeOverride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14.xml"/><Relationship Id="rId1" Type="http://schemas.openxmlformats.org/officeDocument/2006/relationships/themeOverride" Target="../theme/themeOverride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14.xml"/><Relationship Id="rId1" Type="http://schemas.openxmlformats.org/officeDocument/2006/relationships/themeOverride" Target="../theme/themeOverride5.xml"/><Relationship Id="rId4" Type="http://schemas.openxmlformats.org/officeDocument/2006/relationships/image" Target="../media/image18.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6BC9DED-672D-4771-8884-20D0959083A6}"/>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9">
            <a:extLst>
              <a:ext uri="{FF2B5EF4-FFF2-40B4-BE49-F238E27FC236}">
                <a16:creationId xmlns:a16="http://schemas.microsoft.com/office/drawing/2014/main" id="{F42A7CFF-6C01-4E10-9C35-5E73A24570C3}"/>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CBB0701F-E914-46A6-9C5F-13F4BBF939FD}"/>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a:extLst>
                <a:ext uri="{FF2B5EF4-FFF2-40B4-BE49-F238E27FC236}">
                  <a16:creationId xmlns:a16="http://schemas.microsoft.com/office/drawing/2014/main" id="{F290F50D-CCD0-4E13-BBC6-D3889ED61D58}"/>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a:extLst>
                <a:ext uri="{FF2B5EF4-FFF2-40B4-BE49-F238E27FC236}">
                  <a16:creationId xmlns:a16="http://schemas.microsoft.com/office/drawing/2014/main" id="{7D78E92E-0FE1-442D-AD9F-F23680200DE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a:extLst>
                <a:ext uri="{FF2B5EF4-FFF2-40B4-BE49-F238E27FC236}">
                  <a16:creationId xmlns:a16="http://schemas.microsoft.com/office/drawing/2014/main" id="{6529C02B-E0E4-48FD-98A3-9E66BF4DFBA4}"/>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0">
              <a:extLst>
                <a:ext uri="{FF2B5EF4-FFF2-40B4-BE49-F238E27FC236}">
                  <a16:creationId xmlns:a16="http://schemas.microsoft.com/office/drawing/2014/main" id="{7D62F5DF-8D0B-4858-8FA6-7E70DE18CD5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11" name="Date Placeholder 3">
            <a:extLst>
              <a:ext uri="{FF2B5EF4-FFF2-40B4-BE49-F238E27FC236}">
                <a16:creationId xmlns:a16="http://schemas.microsoft.com/office/drawing/2014/main" id="{33A82E1F-40C8-45B3-992B-17BCA93E8BE3}"/>
              </a:ext>
            </a:extLst>
          </p:cNvPr>
          <p:cNvSpPr>
            <a:spLocks noGrp="1"/>
          </p:cNvSpPr>
          <p:nvPr>
            <p:ph type="dt" sz="half" idx="10"/>
          </p:nvPr>
        </p:nvSpPr>
        <p:spPr/>
        <p:txBody>
          <a:bodyPr/>
          <a:lstStyle>
            <a:lvl1pPr>
              <a:defRPr/>
            </a:lvl1pPr>
          </a:lstStyle>
          <a:p>
            <a:pPr>
              <a:defRPr/>
            </a:pPr>
            <a:endParaRPr lang="en-US" altLang="ja-JP"/>
          </a:p>
        </p:txBody>
      </p:sp>
      <p:sp>
        <p:nvSpPr>
          <p:cNvPr id="12" name="Footer Placeholder 4">
            <a:extLst>
              <a:ext uri="{FF2B5EF4-FFF2-40B4-BE49-F238E27FC236}">
                <a16:creationId xmlns:a16="http://schemas.microsoft.com/office/drawing/2014/main" id="{7513E0B5-CDB6-47C9-BE3D-29DD38517E1F}"/>
              </a:ext>
            </a:extLst>
          </p:cNvPr>
          <p:cNvSpPr>
            <a:spLocks noGrp="1"/>
          </p:cNvSpPr>
          <p:nvPr>
            <p:ph type="ftr" sz="quarter" idx="11"/>
          </p:nvPr>
        </p:nvSpPr>
        <p:spPr/>
        <p:txBody>
          <a:bodyPr/>
          <a:lstStyle>
            <a:lvl1pPr>
              <a:defRPr/>
            </a:lvl1pPr>
          </a:lstStyle>
          <a:p>
            <a:pPr>
              <a:defRPr/>
            </a:pPr>
            <a:endParaRPr lang="en-US" altLang="ja-JP"/>
          </a:p>
        </p:txBody>
      </p:sp>
      <p:sp>
        <p:nvSpPr>
          <p:cNvPr id="13" name="Slide Number Placeholder 5">
            <a:extLst>
              <a:ext uri="{FF2B5EF4-FFF2-40B4-BE49-F238E27FC236}">
                <a16:creationId xmlns:a16="http://schemas.microsoft.com/office/drawing/2014/main" id="{90A6642B-241E-4C11-8094-DD14BEF64D4D}"/>
              </a:ext>
            </a:extLst>
          </p:cNvPr>
          <p:cNvSpPr>
            <a:spLocks noGrp="1"/>
          </p:cNvSpPr>
          <p:nvPr>
            <p:ph type="sldNum" sz="quarter" idx="12"/>
          </p:nvPr>
        </p:nvSpPr>
        <p:spPr/>
        <p:txBody>
          <a:bodyPr/>
          <a:lstStyle>
            <a:lvl1pPr>
              <a:defRPr/>
            </a:lvl1pPr>
          </a:lstStyle>
          <a:p>
            <a:pPr>
              <a:defRPr/>
            </a:pPr>
            <a:fld id="{A4273269-AFFE-40A8-92A0-2E044B573643}" type="slidenum">
              <a:rPr lang="en-US" altLang="ja-JP"/>
              <a:pPr>
                <a:defRPr/>
              </a:pPr>
              <a:t>‹#›</a:t>
            </a:fld>
            <a:endParaRPr lang="en-US" altLang="ja-JP"/>
          </a:p>
        </p:txBody>
      </p:sp>
    </p:spTree>
    <p:extLst>
      <p:ext uri="{BB962C8B-B14F-4D97-AF65-F5344CB8AC3E}">
        <p14:creationId xmlns:p14="http://schemas.microsoft.com/office/powerpoint/2010/main" val="95267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8A4ADA27-2D83-4459-A883-3854D2184236}"/>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E128D15F-99D6-40A5-8A5D-9D0169A3A27D}"/>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B904D9B9-1DC4-4950-8A30-A756444F3BFC}"/>
              </a:ext>
            </a:extLst>
          </p:cNvPr>
          <p:cNvSpPr>
            <a:spLocks noGrp="1"/>
          </p:cNvSpPr>
          <p:nvPr>
            <p:ph type="sldNum" sz="quarter" idx="12"/>
          </p:nvPr>
        </p:nvSpPr>
        <p:spPr/>
        <p:txBody>
          <a:bodyPr/>
          <a:lstStyle>
            <a:lvl1pPr>
              <a:defRPr/>
            </a:lvl1pPr>
          </a:lstStyle>
          <a:p>
            <a:pPr>
              <a:defRPr/>
            </a:pPr>
            <a:fld id="{F28A544E-BD0B-438E-828C-74B64E7B68CF}" type="slidenum">
              <a:rPr lang="en-US" altLang="ja-JP"/>
              <a:pPr>
                <a:defRPr/>
              </a:pPr>
              <a:t>‹#›</a:t>
            </a:fld>
            <a:endParaRPr lang="en-US" altLang="ja-JP"/>
          </a:p>
        </p:txBody>
      </p:sp>
    </p:spTree>
    <p:extLst>
      <p:ext uri="{BB962C8B-B14F-4D97-AF65-F5344CB8AC3E}">
        <p14:creationId xmlns:p14="http://schemas.microsoft.com/office/powerpoint/2010/main" val="21417427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a:extLst>
              <a:ext uri="{FF2B5EF4-FFF2-40B4-BE49-F238E27FC236}">
                <a16:creationId xmlns:a16="http://schemas.microsoft.com/office/drawing/2014/main" id="{D84E5508-1F08-49B1-B348-7DF7A0ABE6A3}"/>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2">
            <a:extLst>
              <a:ext uri="{FF2B5EF4-FFF2-40B4-BE49-F238E27FC236}">
                <a16:creationId xmlns:a16="http://schemas.microsoft.com/office/drawing/2014/main" id="{D549F27F-6B02-4E35-B49E-CA285933E2D8}"/>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22">
            <a:extLst>
              <a:ext uri="{FF2B5EF4-FFF2-40B4-BE49-F238E27FC236}">
                <a16:creationId xmlns:a16="http://schemas.microsoft.com/office/drawing/2014/main" id="{CE307A6C-9E3D-496C-B83E-AAE21A03BC12}"/>
              </a:ext>
            </a:extLst>
          </p:cNvPr>
          <p:cNvSpPr>
            <a:spLocks noGrp="1"/>
          </p:cNvSpPr>
          <p:nvPr>
            <p:ph type="sldNum" sz="quarter" idx="12"/>
          </p:nvPr>
        </p:nvSpPr>
        <p:spPr/>
        <p:txBody>
          <a:bodyPr/>
          <a:lstStyle>
            <a:lvl1pPr>
              <a:defRPr/>
            </a:lvl1pPr>
          </a:lstStyle>
          <a:p>
            <a:pPr>
              <a:defRPr/>
            </a:pPr>
            <a:fld id="{48EDF61A-7C16-4BFD-BA55-01E29B192AA8}" type="slidenum">
              <a:rPr lang="en-US" altLang="ja-JP"/>
              <a:pPr>
                <a:defRPr/>
              </a:pPr>
              <a:t>‹#›</a:t>
            </a:fld>
            <a:endParaRPr lang="en-US" altLang="ja-JP"/>
          </a:p>
        </p:txBody>
      </p:sp>
    </p:spTree>
    <p:extLst>
      <p:ext uri="{BB962C8B-B14F-4D97-AF65-F5344CB8AC3E}">
        <p14:creationId xmlns:p14="http://schemas.microsoft.com/office/powerpoint/2010/main" val="10429314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16832E62-4D94-4817-9863-E4500A3FE5B1}"/>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9">
            <a:extLst>
              <a:ext uri="{FF2B5EF4-FFF2-40B4-BE49-F238E27FC236}">
                <a16:creationId xmlns:a16="http://schemas.microsoft.com/office/drawing/2014/main" id="{730708CD-5072-42DE-895F-261C68F7165D}"/>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1723D749-4592-425A-A5EB-D0AB63B88144}"/>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a:extLst>
                <a:ext uri="{FF2B5EF4-FFF2-40B4-BE49-F238E27FC236}">
                  <a16:creationId xmlns:a16="http://schemas.microsoft.com/office/drawing/2014/main" id="{EBBBE416-2CD3-4008-A93F-52F2EB6E3335}"/>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a:extLst>
                <a:ext uri="{FF2B5EF4-FFF2-40B4-BE49-F238E27FC236}">
                  <a16:creationId xmlns:a16="http://schemas.microsoft.com/office/drawing/2014/main" id="{35ADA5D0-133C-4DA7-864E-7E83F0D19614}"/>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a:extLst>
                <a:ext uri="{FF2B5EF4-FFF2-40B4-BE49-F238E27FC236}">
                  <a16:creationId xmlns:a16="http://schemas.microsoft.com/office/drawing/2014/main" id="{851C1DC4-B7D0-4FB2-9DDF-288D4902707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0">
              <a:extLst>
                <a:ext uri="{FF2B5EF4-FFF2-40B4-BE49-F238E27FC236}">
                  <a16:creationId xmlns:a16="http://schemas.microsoft.com/office/drawing/2014/main" id="{52D89786-85F1-4746-B829-83E0BADCB433}"/>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11" name="Date Placeholder 3">
            <a:extLst>
              <a:ext uri="{FF2B5EF4-FFF2-40B4-BE49-F238E27FC236}">
                <a16:creationId xmlns:a16="http://schemas.microsoft.com/office/drawing/2014/main" id="{3BE71B04-B4CF-42F5-B5E6-F042719BA527}"/>
              </a:ext>
            </a:extLst>
          </p:cNvPr>
          <p:cNvSpPr>
            <a:spLocks noGrp="1"/>
          </p:cNvSpPr>
          <p:nvPr>
            <p:ph type="dt" sz="half" idx="10"/>
          </p:nvPr>
        </p:nvSpPr>
        <p:spPr/>
        <p:txBody>
          <a:bodyPr/>
          <a:lstStyle>
            <a:lvl1pPr>
              <a:defRPr/>
            </a:lvl1pPr>
          </a:lstStyle>
          <a:p>
            <a:pPr>
              <a:defRPr/>
            </a:pPr>
            <a:endParaRPr lang="en-US" altLang="ja-JP"/>
          </a:p>
        </p:txBody>
      </p:sp>
      <p:sp>
        <p:nvSpPr>
          <p:cNvPr id="12" name="Footer Placeholder 4">
            <a:extLst>
              <a:ext uri="{FF2B5EF4-FFF2-40B4-BE49-F238E27FC236}">
                <a16:creationId xmlns:a16="http://schemas.microsoft.com/office/drawing/2014/main" id="{800EB7AC-37C8-47E2-B2E8-981E36676971}"/>
              </a:ext>
            </a:extLst>
          </p:cNvPr>
          <p:cNvSpPr>
            <a:spLocks noGrp="1"/>
          </p:cNvSpPr>
          <p:nvPr>
            <p:ph type="ftr" sz="quarter" idx="11"/>
          </p:nvPr>
        </p:nvSpPr>
        <p:spPr/>
        <p:txBody>
          <a:bodyPr/>
          <a:lstStyle>
            <a:lvl1pPr>
              <a:defRPr/>
            </a:lvl1pPr>
          </a:lstStyle>
          <a:p>
            <a:pPr>
              <a:defRPr/>
            </a:pPr>
            <a:endParaRPr lang="en-US" altLang="ja-JP"/>
          </a:p>
        </p:txBody>
      </p:sp>
      <p:sp>
        <p:nvSpPr>
          <p:cNvPr id="13" name="Slide Number Placeholder 5">
            <a:extLst>
              <a:ext uri="{FF2B5EF4-FFF2-40B4-BE49-F238E27FC236}">
                <a16:creationId xmlns:a16="http://schemas.microsoft.com/office/drawing/2014/main" id="{E6128CC1-A307-4253-8D91-F976F475B706}"/>
              </a:ext>
            </a:extLst>
          </p:cNvPr>
          <p:cNvSpPr>
            <a:spLocks noGrp="1"/>
          </p:cNvSpPr>
          <p:nvPr>
            <p:ph type="sldNum" sz="quarter" idx="12"/>
          </p:nvPr>
        </p:nvSpPr>
        <p:spPr/>
        <p:txBody>
          <a:bodyPr/>
          <a:lstStyle>
            <a:lvl1pPr>
              <a:defRPr/>
            </a:lvl1pPr>
          </a:lstStyle>
          <a:p>
            <a:pPr>
              <a:defRPr/>
            </a:pPr>
            <a:fld id="{392FE6CD-C533-45E5-AF97-0E1081B6DA3C}" type="slidenum">
              <a:rPr lang="en-US" altLang="ja-JP"/>
              <a:pPr>
                <a:defRPr/>
              </a:pPr>
              <a:t>‹#›</a:t>
            </a:fld>
            <a:endParaRPr lang="en-US" altLang="ja-JP"/>
          </a:p>
        </p:txBody>
      </p:sp>
    </p:spTree>
    <p:extLst>
      <p:ext uri="{BB962C8B-B14F-4D97-AF65-F5344CB8AC3E}">
        <p14:creationId xmlns:p14="http://schemas.microsoft.com/office/powerpoint/2010/main" val="34870259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Title 6"/>
          <p:cNvSpPr>
            <a:spLocks noGrp="1"/>
          </p:cNvSpPr>
          <p:nvPr>
            <p:ph type="title"/>
          </p:nvPr>
        </p:nvSpPr>
        <p:spPr/>
        <p:txBody>
          <a:bodyPr/>
          <a:lstStyle/>
          <a:p>
            <a:r>
              <a:rPr lang="ja-JP" altLang="en-US"/>
              <a:t>マスター タイトルの書式設定</a:t>
            </a:r>
            <a:endParaRPr lang="en-US"/>
          </a:p>
        </p:txBody>
      </p:sp>
      <p:sp>
        <p:nvSpPr>
          <p:cNvPr id="4" name="Date Placeholder 3">
            <a:extLst>
              <a:ext uri="{FF2B5EF4-FFF2-40B4-BE49-F238E27FC236}">
                <a16:creationId xmlns:a16="http://schemas.microsoft.com/office/drawing/2014/main" id="{15C05BD1-1455-4EFA-94B2-D088C81D2E7B}"/>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3DA23B8D-2D60-4BF5-9A4B-E06FE4AE768C}"/>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5B9EE08-EE47-4763-98AB-FB7D56BA40C2}"/>
              </a:ext>
            </a:extLst>
          </p:cNvPr>
          <p:cNvSpPr>
            <a:spLocks noGrp="1"/>
          </p:cNvSpPr>
          <p:nvPr>
            <p:ph type="sldNum" sz="quarter" idx="12"/>
          </p:nvPr>
        </p:nvSpPr>
        <p:spPr/>
        <p:txBody>
          <a:bodyPr/>
          <a:lstStyle>
            <a:lvl1pPr>
              <a:defRPr/>
            </a:lvl1pPr>
          </a:lstStyle>
          <a:p>
            <a:pPr>
              <a:defRPr/>
            </a:pPr>
            <a:fld id="{A5C788FB-749C-48FD-AC6E-604042AF6C45}" type="slidenum">
              <a:rPr lang="en-US" altLang="ja-JP"/>
              <a:pPr>
                <a:defRPr/>
              </a:pPr>
              <a:t>‹#›</a:t>
            </a:fld>
            <a:endParaRPr lang="en-US" altLang="ja-JP"/>
          </a:p>
        </p:txBody>
      </p:sp>
    </p:spTree>
    <p:extLst>
      <p:ext uri="{BB962C8B-B14F-4D97-AF65-F5344CB8AC3E}">
        <p14:creationId xmlns:p14="http://schemas.microsoft.com/office/powerpoint/2010/main" val="30851506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1EDEC7A1-5DEB-488B-93E7-3EF87B55DF1A}"/>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4">
            <a:extLst>
              <a:ext uri="{FF2B5EF4-FFF2-40B4-BE49-F238E27FC236}">
                <a16:creationId xmlns:a16="http://schemas.microsoft.com/office/drawing/2014/main" id="{C3DEE2AA-D011-4B08-8C2E-22FB81123A6A}"/>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18">
            <a:extLst>
              <a:ext uri="{FF2B5EF4-FFF2-40B4-BE49-F238E27FC236}">
                <a16:creationId xmlns:a16="http://schemas.microsoft.com/office/drawing/2014/main" id="{235F3D67-2848-4B7A-801D-31F662DC6FE6}"/>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22">
            <a:extLst>
              <a:ext uri="{FF2B5EF4-FFF2-40B4-BE49-F238E27FC236}">
                <a16:creationId xmlns:a16="http://schemas.microsoft.com/office/drawing/2014/main" id="{C8B3EB1C-4577-4372-A6AC-EB3EF10232A6}"/>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26">
            <a:extLst>
              <a:ext uri="{FF2B5EF4-FFF2-40B4-BE49-F238E27FC236}">
                <a16:creationId xmlns:a16="http://schemas.microsoft.com/office/drawing/2014/main" id="{7C6B4F1A-D214-4834-A9D4-AD85D76E8A35}"/>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9" name="Freeform 10">
            <a:extLst>
              <a:ext uri="{FF2B5EF4-FFF2-40B4-BE49-F238E27FC236}">
                <a16:creationId xmlns:a16="http://schemas.microsoft.com/office/drawing/2014/main" id="{FEABC6DF-1F61-4ACF-A997-DB705BFE6097}"/>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0" name="Date Placeholder 3">
            <a:extLst>
              <a:ext uri="{FF2B5EF4-FFF2-40B4-BE49-F238E27FC236}">
                <a16:creationId xmlns:a16="http://schemas.microsoft.com/office/drawing/2014/main" id="{511B85FD-8ECC-41D9-8317-30939A40B36A}"/>
              </a:ext>
            </a:extLst>
          </p:cNvPr>
          <p:cNvSpPr>
            <a:spLocks noGrp="1"/>
          </p:cNvSpPr>
          <p:nvPr>
            <p:ph type="dt" sz="half" idx="10"/>
          </p:nvPr>
        </p:nvSpPr>
        <p:spPr/>
        <p:txBody>
          <a:bodyPr/>
          <a:lstStyle>
            <a:lvl1pPr>
              <a:defRPr/>
            </a:lvl1pPr>
          </a:lstStyle>
          <a:p>
            <a:pPr>
              <a:defRPr/>
            </a:pPr>
            <a:endParaRPr lang="en-US" altLang="ja-JP"/>
          </a:p>
        </p:txBody>
      </p:sp>
      <p:sp>
        <p:nvSpPr>
          <p:cNvPr id="11" name="Footer Placeholder 4">
            <a:extLst>
              <a:ext uri="{FF2B5EF4-FFF2-40B4-BE49-F238E27FC236}">
                <a16:creationId xmlns:a16="http://schemas.microsoft.com/office/drawing/2014/main" id="{3A96DDF4-D6DC-4C6F-BDA6-A04F52E4B860}"/>
              </a:ext>
            </a:extLst>
          </p:cNvPr>
          <p:cNvSpPr>
            <a:spLocks noGrp="1"/>
          </p:cNvSpPr>
          <p:nvPr>
            <p:ph type="ftr" sz="quarter" idx="11"/>
          </p:nvPr>
        </p:nvSpPr>
        <p:spPr/>
        <p:txBody>
          <a:bodyPr/>
          <a:lstStyle>
            <a:lvl1pPr>
              <a:defRPr/>
            </a:lvl1pPr>
          </a:lstStyle>
          <a:p>
            <a:pPr>
              <a:defRPr/>
            </a:pPr>
            <a:endParaRPr lang="en-US" altLang="ja-JP"/>
          </a:p>
        </p:txBody>
      </p:sp>
      <p:sp>
        <p:nvSpPr>
          <p:cNvPr id="12" name="Slide Number Placeholder 5">
            <a:extLst>
              <a:ext uri="{FF2B5EF4-FFF2-40B4-BE49-F238E27FC236}">
                <a16:creationId xmlns:a16="http://schemas.microsoft.com/office/drawing/2014/main" id="{AD679FF1-ED36-4421-BD09-7288F3102A80}"/>
              </a:ext>
            </a:extLst>
          </p:cNvPr>
          <p:cNvSpPr>
            <a:spLocks noGrp="1"/>
          </p:cNvSpPr>
          <p:nvPr>
            <p:ph type="sldNum" sz="quarter" idx="12"/>
          </p:nvPr>
        </p:nvSpPr>
        <p:spPr/>
        <p:txBody>
          <a:bodyPr/>
          <a:lstStyle>
            <a:lvl1pPr>
              <a:defRPr/>
            </a:lvl1pPr>
          </a:lstStyle>
          <a:p>
            <a:pPr>
              <a:defRPr/>
            </a:pPr>
            <a:fld id="{AC44C4CD-8BB8-491A-A972-BA227B6598D1}" type="slidenum">
              <a:rPr lang="en-US" altLang="ja-JP"/>
              <a:pPr>
                <a:defRPr/>
              </a:pPr>
              <a:t>‹#›</a:t>
            </a:fld>
            <a:endParaRPr lang="en-US" altLang="ja-JP"/>
          </a:p>
        </p:txBody>
      </p:sp>
    </p:spTree>
    <p:extLst>
      <p:ext uri="{BB962C8B-B14F-4D97-AF65-F5344CB8AC3E}">
        <p14:creationId xmlns:p14="http://schemas.microsoft.com/office/powerpoint/2010/main" val="19407009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3">
            <a:extLst>
              <a:ext uri="{FF2B5EF4-FFF2-40B4-BE49-F238E27FC236}">
                <a16:creationId xmlns:a16="http://schemas.microsoft.com/office/drawing/2014/main" id="{76EB5AC2-D3D4-4DA6-B4D1-67C3FDF3E91C}"/>
              </a:ext>
            </a:extLst>
          </p:cNvPr>
          <p:cNvSpPr>
            <a:spLocks noGrp="1"/>
          </p:cNvSpPr>
          <p:nvPr>
            <p:ph type="dt" sz="half" idx="15"/>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7B5AB4C2-992B-4D3A-8695-FCEF2BDB9DDC}"/>
              </a:ext>
            </a:extLst>
          </p:cNvPr>
          <p:cNvSpPr>
            <a:spLocks noGrp="1"/>
          </p:cNvSpPr>
          <p:nvPr>
            <p:ph type="ftr" sz="quarter" idx="16"/>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2D2FF954-054F-466F-97FB-0974141E3CFD}"/>
              </a:ext>
            </a:extLst>
          </p:cNvPr>
          <p:cNvSpPr>
            <a:spLocks noGrp="1"/>
          </p:cNvSpPr>
          <p:nvPr>
            <p:ph type="sldNum" sz="quarter" idx="17"/>
          </p:nvPr>
        </p:nvSpPr>
        <p:spPr/>
        <p:txBody>
          <a:bodyPr/>
          <a:lstStyle>
            <a:lvl1pPr>
              <a:defRPr/>
            </a:lvl1pPr>
          </a:lstStyle>
          <a:p>
            <a:pPr>
              <a:defRPr/>
            </a:pPr>
            <a:fld id="{856C6776-9309-41EC-A04F-8829B8845541}" type="slidenum">
              <a:rPr lang="en-US" altLang="ja-JP"/>
              <a:pPr>
                <a:defRPr/>
              </a:pPr>
              <a:t>‹#›</a:t>
            </a:fld>
            <a:endParaRPr lang="en-US" altLang="ja-JP"/>
          </a:p>
        </p:txBody>
      </p:sp>
    </p:spTree>
    <p:extLst>
      <p:ext uri="{BB962C8B-B14F-4D97-AF65-F5344CB8AC3E}">
        <p14:creationId xmlns:p14="http://schemas.microsoft.com/office/powerpoint/2010/main" val="23594552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D9839C2B-10D9-4E2A-80D6-C0F09ECF9544}"/>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D3CFF7BB-5D54-41BB-BAA7-57D329F2BED3}"/>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A819FADA-948A-409C-84FC-BA06DAB65117}"/>
              </a:ext>
            </a:extLst>
          </p:cNvPr>
          <p:cNvSpPr>
            <a:spLocks noGrp="1"/>
          </p:cNvSpPr>
          <p:nvPr>
            <p:ph type="sldNum" sz="quarter" idx="12"/>
          </p:nvPr>
        </p:nvSpPr>
        <p:spPr/>
        <p:txBody>
          <a:bodyPr/>
          <a:lstStyle>
            <a:lvl1pPr>
              <a:defRPr/>
            </a:lvl1pPr>
          </a:lstStyle>
          <a:p>
            <a:pPr>
              <a:defRPr/>
            </a:pPr>
            <a:fld id="{3836544C-BC4C-4764-A592-A594C7C19888}" type="slidenum">
              <a:rPr lang="en-US" altLang="ja-JP"/>
              <a:pPr>
                <a:defRPr/>
              </a:pPr>
              <a:t>‹#›</a:t>
            </a:fld>
            <a:endParaRPr lang="en-US" altLang="ja-JP"/>
          </a:p>
        </p:txBody>
      </p:sp>
    </p:spTree>
    <p:extLst>
      <p:ext uri="{BB962C8B-B14F-4D97-AF65-F5344CB8AC3E}">
        <p14:creationId xmlns:p14="http://schemas.microsoft.com/office/powerpoint/2010/main" val="40985253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AE1F5137-89FC-44C9-8B4B-3BF50326DA4C}"/>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02AA3A5A-CA9F-41C3-BF38-5F78176922B6}"/>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D557CE4B-460C-4E10-A072-9AF234986F51}"/>
              </a:ext>
            </a:extLst>
          </p:cNvPr>
          <p:cNvSpPr>
            <a:spLocks noGrp="1"/>
          </p:cNvSpPr>
          <p:nvPr>
            <p:ph type="sldNum" sz="quarter" idx="12"/>
          </p:nvPr>
        </p:nvSpPr>
        <p:spPr/>
        <p:txBody>
          <a:bodyPr/>
          <a:lstStyle>
            <a:lvl1pPr>
              <a:defRPr/>
            </a:lvl1pPr>
          </a:lstStyle>
          <a:p>
            <a:pPr>
              <a:defRPr/>
            </a:pPr>
            <a:fld id="{9CA814F0-4D1B-44D2-A25C-EDA47E02FAF8}" type="slidenum">
              <a:rPr lang="en-US" altLang="ja-JP"/>
              <a:pPr>
                <a:defRPr/>
              </a:pPr>
              <a:t>‹#›</a:t>
            </a:fld>
            <a:endParaRPr lang="en-US" altLang="ja-JP"/>
          </a:p>
        </p:txBody>
      </p:sp>
    </p:spTree>
    <p:extLst>
      <p:ext uri="{BB962C8B-B14F-4D97-AF65-F5344CB8AC3E}">
        <p14:creationId xmlns:p14="http://schemas.microsoft.com/office/powerpoint/2010/main" val="37203295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2CE53986-A97C-4DDD-B9D3-40095F193B15}"/>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 name="Group 5">
            <a:extLst>
              <a:ext uri="{FF2B5EF4-FFF2-40B4-BE49-F238E27FC236}">
                <a16:creationId xmlns:a16="http://schemas.microsoft.com/office/drawing/2014/main" id="{CAD54485-FEFC-4E6B-AA80-BD8B35B70F9E}"/>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9CEC09F9-6DDB-4E49-A3D3-65DA6E73182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 name="Freeform 18">
              <a:extLst>
                <a:ext uri="{FF2B5EF4-FFF2-40B4-BE49-F238E27FC236}">
                  <a16:creationId xmlns:a16="http://schemas.microsoft.com/office/drawing/2014/main" id="{77C87DA2-6C38-4F70-B561-4D54B63607D1}"/>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22">
              <a:extLst>
                <a:ext uri="{FF2B5EF4-FFF2-40B4-BE49-F238E27FC236}">
                  <a16:creationId xmlns:a16="http://schemas.microsoft.com/office/drawing/2014/main" id="{7C4F90DA-CE44-4524-8098-40BBE8318784}"/>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26">
              <a:extLst>
                <a:ext uri="{FF2B5EF4-FFF2-40B4-BE49-F238E27FC236}">
                  <a16:creationId xmlns:a16="http://schemas.microsoft.com/office/drawing/2014/main" id="{012CB6D2-E953-48AC-B070-5D05FF2A66F6}"/>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8" name="Freeform 10">
              <a:extLst>
                <a:ext uri="{FF2B5EF4-FFF2-40B4-BE49-F238E27FC236}">
                  <a16:creationId xmlns:a16="http://schemas.microsoft.com/office/drawing/2014/main" id="{25E58809-3B6A-4BCF-97AA-D38816FCC700}"/>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9" name="Date Placeholder 1">
            <a:extLst>
              <a:ext uri="{FF2B5EF4-FFF2-40B4-BE49-F238E27FC236}">
                <a16:creationId xmlns:a16="http://schemas.microsoft.com/office/drawing/2014/main" id="{5B3F56A9-D264-41C0-9DE4-FE60F60DE66E}"/>
              </a:ext>
            </a:extLst>
          </p:cNvPr>
          <p:cNvSpPr>
            <a:spLocks noGrp="1"/>
          </p:cNvSpPr>
          <p:nvPr>
            <p:ph type="dt" sz="half" idx="10"/>
          </p:nvPr>
        </p:nvSpPr>
        <p:spPr/>
        <p:txBody>
          <a:bodyPr/>
          <a:lstStyle>
            <a:lvl1pPr>
              <a:defRPr/>
            </a:lvl1pPr>
          </a:lstStyle>
          <a:p>
            <a:pPr>
              <a:defRPr/>
            </a:pPr>
            <a:endParaRPr lang="en-US" altLang="ja-JP"/>
          </a:p>
        </p:txBody>
      </p:sp>
      <p:sp>
        <p:nvSpPr>
          <p:cNvPr id="10" name="Footer Placeholder 2">
            <a:extLst>
              <a:ext uri="{FF2B5EF4-FFF2-40B4-BE49-F238E27FC236}">
                <a16:creationId xmlns:a16="http://schemas.microsoft.com/office/drawing/2014/main" id="{B5DBB5F6-6C8F-4728-BD55-326C767E7ABE}"/>
              </a:ext>
            </a:extLst>
          </p:cNvPr>
          <p:cNvSpPr>
            <a:spLocks noGrp="1"/>
          </p:cNvSpPr>
          <p:nvPr>
            <p:ph type="ftr" sz="quarter" idx="11"/>
          </p:nvPr>
        </p:nvSpPr>
        <p:spPr/>
        <p:txBody>
          <a:bodyPr/>
          <a:lstStyle>
            <a:lvl1pPr>
              <a:defRPr/>
            </a:lvl1pPr>
          </a:lstStyle>
          <a:p>
            <a:pPr>
              <a:defRPr/>
            </a:pPr>
            <a:endParaRPr lang="en-US" altLang="ja-JP"/>
          </a:p>
        </p:txBody>
      </p:sp>
      <p:sp>
        <p:nvSpPr>
          <p:cNvPr id="11" name="Slide Number Placeholder 3">
            <a:extLst>
              <a:ext uri="{FF2B5EF4-FFF2-40B4-BE49-F238E27FC236}">
                <a16:creationId xmlns:a16="http://schemas.microsoft.com/office/drawing/2014/main" id="{4526AD72-2C58-4136-B66A-C19E2170608B}"/>
              </a:ext>
            </a:extLst>
          </p:cNvPr>
          <p:cNvSpPr>
            <a:spLocks noGrp="1"/>
          </p:cNvSpPr>
          <p:nvPr>
            <p:ph type="sldNum" sz="quarter" idx="12"/>
          </p:nvPr>
        </p:nvSpPr>
        <p:spPr/>
        <p:txBody>
          <a:bodyPr/>
          <a:lstStyle>
            <a:lvl1pPr>
              <a:defRPr/>
            </a:lvl1pPr>
          </a:lstStyle>
          <a:p>
            <a:pPr>
              <a:defRPr/>
            </a:pPr>
            <a:fld id="{A02AD5DC-78EC-495A-A6B4-9C7CAC76B1DB}" type="slidenum">
              <a:rPr lang="en-US" altLang="ja-JP"/>
              <a:pPr>
                <a:defRPr/>
              </a:pPr>
              <a:t>‹#›</a:t>
            </a:fld>
            <a:endParaRPr lang="en-US" altLang="ja-JP"/>
          </a:p>
        </p:txBody>
      </p:sp>
    </p:spTree>
    <p:extLst>
      <p:ext uri="{BB962C8B-B14F-4D97-AF65-F5344CB8AC3E}">
        <p14:creationId xmlns:p14="http://schemas.microsoft.com/office/powerpoint/2010/main" val="10817374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5A77CE23-64E4-4271-97DC-76EEE17632CB}"/>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23">
            <a:extLst>
              <a:ext uri="{FF2B5EF4-FFF2-40B4-BE49-F238E27FC236}">
                <a16:creationId xmlns:a16="http://schemas.microsoft.com/office/drawing/2014/main" id="{22C978FE-68DB-4613-B140-43DB492BD0A4}"/>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8F7D047E-B78A-4012-9D17-7706934C55E3}"/>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a:extLst>
                <a:ext uri="{FF2B5EF4-FFF2-40B4-BE49-F238E27FC236}">
                  <a16:creationId xmlns:a16="http://schemas.microsoft.com/office/drawing/2014/main" id="{B730F804-B0D8-4968-B2F4-A4AFD7DFB531}"/>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a:extLst>
                <a:ext uri="{FF2B5EF4-FFF2-40B4-BE49-F238E27FC236}">
                  <a16:creationId xmlns:a16="http://schemas.microsoft.com/office/drawing/2014/main" id="{17FC4926-DFF0-442A-9F6F-E32806672354}"/>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a:extLst>
                <a:ext uri="{FF2B5EF4-FFF2-40B4-BE49-F238E27FC236}">
                  <a16:creationId xmlns:a16="http://schemas.microsoft.com/office/drawing/2014/main" id="{15526436-E771-4B14-BE8D-0DCC2985F84B}"/>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28">
              <a:extLst>
                <a:ext uri="{FF2B5EF4-FFF2-40B4-BE49-F238E27FC236}">
                  <a16:creationId xmlns:a16="http://schemas.microsoft.com/office/drawing/2014/main" id="{2F452725-A91B-4C7A-945D-B3F063DCFA6B}"/>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Date Placeholder 4">
            <a:extLst>
              <a:ext uri="{FF2B5EF4-FFF2-40B4-BE49-F238E27FC236}">
                <a16:creationId xmlns:a16="http://schemas.microsoft.com/office/drawing/2014/main" id="{9A540D6D-328C-412C-A2FD-26D197BDF958}"/>
              </a:ext>
            </a:extLst>
          </p:cNvPr>
          <p:cNvSpPr>
            <a:spLocks noGrp="1"/>
          </p:cNvSpPr>
          <p:nvPr>
            <p:ph type="dt" sz="half" idx="10"/>
          </p:nvPr>
        </p:nvSpPr>
        <p:spPr/>
        <p:txBody>
          <a:bodyPr/>
          <a:lstStyle>
            <a:lvl1pPr>
              <a:defRPr/>
            </a:lvl1pPr>
          </a:lstStyle>
          <a:p>
            <a:pPr>
              <a:defRPr/>
            </a:pPr>
            <a:endParaRPr lang="en-US" altLang="ja-JP"/>
          </a:p>
        </p:txBody>
      </p:sp>
      <p:sp>
        <p:nvSpPr>
          <p:cNvPr id="13" name="Footer Placeholder 5">
            <a:extLst>
              <a:ext uri="{FF2B5EF4-FFF2-40B4-BE49-F238E27FC236}">
                <a16:creationId xmlns:a16="http://schemas.microsoft.com/office/drawing/2014/main" id="{9F1D1347-FA66-4770-A470-8BC62F68129F}"/>
              </a:ext>
            </a:extLst>
          </p:cNvPr>
          <p:cNvSpPr>
            <a:spLocks noGrp="1"/>
          </p:cNvSpPr>
          <p:nvPr>
            <p:ph type="ftr" sz="quarter" idx="11"/>
          </p:nvPr>
        </p:nvSpPr>
        <p:spPr/>
        <p:txBody>
          <a:bodyPr/>
          <a:lstStyle>
            <a:lvl1pPr>
              <a:defRPr/>
            </a:lvl1pPr>
          </a:lstStyle>
          <a:p>
            <a:pPr>
              <a:defRPr/>
            </a:pPr>
            <a:endParaRPr lang="en-US" altLang="ja-JP"/>
          </a:p>
        </p:txBody>
      </p:sp>
      <p:sp>
        <p:nvSpPr>
          <p:cNvPr id="14" name="Slide Number Placeholder 6">
            <a:extLst>
              <a:ext uri="{FF2B5EF4-FFF2-40B4-BE49-F238E27FC236}">
                <a16:creationId xmlns:a16="http://schemas.microsoft.com/office/drawing/2014/main" id="{477C42E7-F6D7-4C3E-9AAC-64C1BDB5AEB2}"/>
              </a:ext>
            </a:extLst>
          </p:cNvPr>
          <p:cNvSpPr>
            <a:spLocks noGrp="1"/>
          </p:cNvSpPr>
          <p:nvPr>
            <p:ph type="sldNum" sz="quarter" idx="12"/>
          </p:nvPr>
        </p:nvSpPr>
        <p:spPr/>
        <p:txBody>
          <a:bodyPr/>
          <a:lstStyle>
            <a:lvl1pPr>
              <a:defRPr/>
            </a:lvl1pPr>
          </a:lstStyle>
          <a:p>
            <a:pPr>
              <a:defRPr/>
            </a:pPr>
            <a:fld id="{0B7AC51B-0727-421A-A270-58A2BCD91874}" type="slidenum">
              <a:rPr lang="en-US" altLang="ja-JP"/>
              <a:pPr>
                <a:defRPr/>
              </a:pPr>
              <a:t>‹#›</a:t>
            </a:fld>
            <a:endParaRPr lang="en-US" altLang="ja-JP"/>
          </a:p>
        </p:txBody>
      </p:sp>
    </p:spTree>
    <p:extLst>
      <p:ext uri="{BB962C8B-B14F-4D97-AF65-F5344CB8AC3E}">
        <p14:creationId xmlns:p14="http://schemas.microsoft.com/office/powerpoint/2010/main" val="2058511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CAEAA07F-764E-4845-8A6C-6BB558F70467}"/>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8">
            <a:extLst>
              <a:ext uri="{FF2B5EF4-FFF2-40B4-BE49-F238E27FC236}">
                <a16:creationId xmlns:a16="http://schemas.microsoft.com/office/drawing/2014/main" id="{A6169893-B189-487A-9CF6-1F1A637D19C2}"/>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B059E5A9-04D3-4756-8D83-3FC990BD333C}"/>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a:extLst>
                <a:ext uri="{FF2B5EF4-FFF2-40B4-BE49-F238E27FC236}">
                  <a16:creationId xmlns:a16="http://schemas.microsoft.com/office/drawing/2014/main" id="{6CDB4FD7-657F-4F4F-8C02-372A716AEB39}"/>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a:extLst>
                <a:ext uri="{FF2B5EF4-FFF2-40B4-BE49-F238E27FC236}">
                  <a16:creationId xmlns:a16="http://schemas.microsoft.com/office/drawing/2014/main" id="{F8043DE0-062C-4915-B88A-37922FD8E2D1}"/>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a:extLst>
                <a:ext uri="{FF2B5EF4-FFF2-40B4-BE49-F238E27FC236}">
                  <a16:creationId xmlns:a16="http://schemas.microsoft.com/office/drawing/2014/main" id="{AAF026B0-48DC-43A5-AB5F-3426C7EFC2E5}"/>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10">
              <a:extLst>
                <a:ext uri="{FF2B5EF4-FFF2-40B4-BE49-F238E27FC236}">
                  <a16:creationId xmlns:a16="http://schemas.microsoft.com/office/drawing/2014/main" id="{1D603536-4BB2-4FA4-BA77-913AED9CD871}"/>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12" name="Date Placeholder 4">
            <a:extLst>
              <a:ext uri="{FF2B5EF4-FFF2-40B4-BE49-F238E27FC236}">
                <a16:creationId xmlns:a16="http://schemas.microsoft.com/office/drawing/2014/main" id="{7D7CB759-9228-4217-8655-8B85283CDAF4}"/>
              </a:ext>
            </a:extLst>
          </p:cNvPr>
          <p:cNvSpPr>
            <a:spLocks noGrp="1"/>
          </p:cNvSpPr>
          <p:nvPr>
            <p:ph type="dt" sz="half" idx="10"/>
          </p:nvPr>
        </p:nvSpPr>
        <p:spPr/>
        <p:txBody>
          <a:bodyPr/>
          <a:lstStyle>
            <a:lvl1pPr>
              <a:defRPr/>
            </a:lvl1pPr>
          </a:lstStyle>
          <a:p>
            <a:pPr>
              <a:defRPr/>
            </a:pPr>
            <a:endParaRPr lang="en-US" altLang="ja-JP"/>
          </a:p>
        </p:txBody>
      </p:sp>
      <p:sp>
        <p:nvSpPr>
          <p:cNvPr id="13" name="Footer Placeholder 5">
            <a:extLst>
              <a:ext uri="{FF2B5EF4-FFF2-40B4-BE49-F238E27FC236}">
                <a16:creationId xmlns:a16="http://schemas.microsoft.com/office/drawing/2014/main" id="{2B047515-7F90-429E-8997-77CE40E632E4}"/>
              </a:ext>
            </a:extLst>
          </p:cNvPr>
          <p:cNvSpPr>
            <a:spLocks noGrp="1"/>
          </p:cNvSpPr>
          <p:nvPr>
            <p:ph type="ftr" sz="quarter" idx="11"/>
          </p:nvPr>
        </p:nvSpPr>
        <p:spPr/>
        <p:txBody>
          <a:bodyPr/>
          <a:lstStyle>
            <a:lvl1pPr>
              <a:defRPr/>
            </a:lvl1pPr>
          </a:lstStyle>
          <a:p>
            <a:pPr>
              <a:defRPr/>
            </a:pPr>
            <a:endParaRPr lang="en-US" altLang="ja-JP"/>
          </a:p>
        </p:txBody>
      </p:sp>
      <p:sp>
        <p:nvSpPr>
          <p:cNvPr id="14" name="Slide Number Placeholder 6">
            <a:extLst>
              <a:ext uri="{FF2B5EF4-FFF2-40B4-BE49-F238E27FC236}">
                <a16:creationId xmlns:a16="http://schemas.microsoft.com/office/drawing/2014/main" id="{554A13BD-A6AC-4417-B0A8-612A5B00E40A}"/>
              </a:ext>
            </a:extLst>
          </p:cNvPr>
          <p:cNvSpPr>
            <a:spLocks noGrp="1"/>
          </p:cNvSpPr>
          <p:nvPr>
            <p:ph type="sldNum" sz="quarter" idx="12"/>
          </p:nvPr>
        </p:nvSpPr>
        <p:spPr/>
        <p:txBody>
          <a:bodyPr/>
          <a:lstStyle>
            <a:lvl1pPr>
              <a:defRPr/>
            </a:lvl1pPr>
          </a:lstStyle>
          <a:p>
            <a:pPr>
              <a:defRPr/>
            </a:pPr>
            <a:fld id="{BCAAD10D-B0BB-42C2-870A-A75B3F740384}" type="slidenum">
              <a:rPr lang="en-US" altLang="ja-JP"/>
              <a:pPr>
                <a:defRPr/>
              </a:pPr>
              <a:t>‹#›</a:t>
            </a:fld>
            <a:endParaRPr lang="en-US" altLang="ja-JP"/>
          </a:p>
        </p:txBody>
      </p:sp>
    </p:spTree>
    <p:extLst>
      <p:ext uri="{BB962C8B-B14F-4D97-AF65-F5344CB8AC3E}">
        <p14:creationId xmlns:p14="http://schemas.microsoft.com/office/powerpoint/2010/main" val="60790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ounded Rectangle 20">
            <a:extLst>
              <a:ext uri="{FF2B5EF4-FFF2-40B4-BE49-F238E27FC236}">
                <a16:creationId xmlns:a16="http://schemas.microsoft.com/office/drawing/2014/main" id="{E7B66539-476A-4933-BD08-3A9D9E7D952D}"/>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14">
            <a:extLst>
              <a:ext uri="{FF2B5EF4-FFF2-40B4-BE49-F238E27FC236}">
                <a16:creationId xmlns:a16="http://schemas.microsoft.com/office/drawing/2014/main" id="{0FDBE6CC-2818-4454-A16F-E692F7F55780}"/>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FBA25E49-5C78-44E2-B8EB-24A7DDDCB2DA}"/>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a:extLst>
                <a:ext uri="{FF2B5EF4-FFF2-40B4-BE49-F238E27FC236}">
                  <a16:creationId xmlns:a16="http://schemas.microsoft.com/office/drawing/2014/main" id="{99001A4F-22FC-4223-BC1B-D513C343A47D}"/>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a:extLst>
                <a:ext uri="{FF2B5EF4-FFF2-40B4-BE49-F238E27FC236}">
                  <a16:creationId xmlns:a16="http://schemas.microsoft.com/office/drawing/2014/main" id="{D009177D-1ABA-4026-ABEF-D9DAF81AE403}"/>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a:extLst>
                <a:ext uri="{FF2B5EF4-FFF2-40B4-BE49-F238E27FC236}">
                  <a16:creationId xmlns:a16="http://schemas.microsoft.com/office/drawing/2014/main" id="{298F9542-917D-432C-942B-6D89581EB2CF}"/>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9">
              <a:extLst>
                <a:ext uri="{FF2B5EF4-FFF2-40B4-BE49-F238E27FC236}">
                  <a16:creationId xmlns:a16="http://schemas.microsoft.com/office/drawing/2014/main" id="{49756984-595C-4601-A5CD-C7D74921BC90}"/>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Date Placeholder 3">
            <a:extLst>
              <a:ext uri="{FF2B5EF4-FFF2-40B4-BE49-F238E27FC236}">
                <a16:creationId xmlns:a16="http://schemas.microsoft.com/office/drawing/2014/main" id="{185B2C7F-C56B-41AA-9163-BF970883A2DC}"/>
              </a:ext>
            </a:extLst>
          </p:cNvPr>
          <p:cNvSpPr>
            <a:spLocks noGrp="1"/>
          </p:cNvSpPr>
          <p:nvPr>
            <p:ph type="dt" sz="half" idx="10"/>
          </p:nvPr>
        </p:nvSpPr>
        <p:spPr/>
        <p:txBody>
          <a:bodyPr/>
          <a:lstStyle>
            <a:lvl1pPr>
              <a:defRPr/>
            </a:lvl1pPr>
          </a:lstStyle>
          <a:p>
            <a:pPr>
              <a:defRPr/>
            </a:pPr>
            <a:endParaRPr lang="en-US" altLang="ja-JP"/>
          </a:p>
        </p:txBody>
      </p:sp>
      <p:sp>
        <p:nvSpPr>
          <p:cNvPr id="12" name="Footer Placeholder 4">
            <a:extLst>
              <a:ext uri="{FF2B5EF4-FFF2-40B4-BE49-F238E27FC236}">
                <a16:creationId xmlns:a16="http://schemas.microsoft.com/office/drawing/2014/main" id="{B832C3DA-D164-4849-A394-731A109D5D9E}"/>
              </a:ext>
            </a:extLst>
          </p:cNvPr>
          <p:cNvSpPr>
            <a:spLocks noGrp="1"/>
          </p:cNvSpPr>
          <p:nvPr>
            <p:ph type="ftr" sz="quarter" idx="11"/>
          </p:nvPr>
        </p:nvSpPr>
        <p:spPr/>
        <p:txBody>
          <a:bodyPr/>
          <a:lstStyle>
            <a:lvl1pPr>
              <a:defRPr/>
            </a:lvl1pPr>
          </a:lstStyle>
          <a:p>
            <a:pPr>
              <a:defRPr/>
            </a:pPr>
            <a:endParaRPr lang="en-US" altLang="ja-JP"/>
          </a:p>
        </p:txBody>
      </p:sp>
      <p:sp>
        <p:nvSpPr>
          <p:cNvPr id="13" name="Slide Number Placeholder 5">
            <a:extLst>
              <a:ext uri="{FF2B5EF4-FFF2-40B4-BE49-F238E27FC236}">
                <a16:creationId xmlns:a16="http://schemas.microsoft.com/office/drawing/2014/main" id="{DCA9FCA8-5C9C-49F4-AD90-C49F24DF4862}"/>
              </a:ext>
            </a:extLst>
          </p:cNvPr>
          <p:cNvSpPr>
            <a:spLocks noGrp="1"/>
          </p:cNvSpPr>
          <p:nvPr>
            <p:ph type="sldNum" sz="quarter" idx="12"/>
          </p:nvPr>
        </p:nvSpPr>
        <p:spPr/>
        <p:txBody>
          <a:bodyPr/>
          <a:lstStyle>
            <a:lvl1pPr>
              <a:defRPr/>
            </a:lvl1pPr>
          </a:lstStyle>
          <a:p>
            <a:pPr>
              <a:defRPr/>
            </a:pPr>
            <a:fld id="{CB81B1E0-C740-4B0B-9399-ED6068B206C3}" type="slidenum">
              <a:rPr lang="en-US" altLang="ja-JP"/>
              <a:pPr>
                <a:defRPr/>
              </a:pPr>
              <a:t>‹#›</a:t>
            </a:fld>
            <a:endParaRPr lang="en-US" altLang="ja-JP"/>
          </a:p>
        </p:txBody>
      </p:sp>
    </p:spTree>
    <p:extLst>
      <p:ext uri="{BB962C8B-B14F-4D97-AF65-F5344CB8AC3E}">
        <p14:creationId xmlns:p14="http://schemas.microsoft.com/office/powerpoint/2010/main" val="16539712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B7985C0B-51D0-4793-8825-0331B3BB24F6}"/>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19E4AA0D-8E2B-4B5F-9B4A-0E44AC6B9D19}"/>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811EB584-7D8F-4A0C-9680-E46799EE3C10}"/>
              </a:ext>
            </a:extLst>
          </p:cNvPr>
          <p:cNvSpPr>
            <a:spLocks noGrp="1"/>
          </p:cNvSpPr>
          <p:nvPr>
            <p:ph type="sldNum" sz="quarter" idx="12"/>
          </p:nvPr>
        </p:nvSpPr>
        <p:spPr/>
        <p:txBody>
          <a:bodyPr/>
          <a:lstStyle>
            <a:lvl1pPr>
              <a:defRPr/>
            </a:lvl1pPr>
          </a:lstStyle>
          <a:p>
            <a:pPr>
              <a:defRPr/>
            </a:pPr>
            <a:fld id="{0588C86D-EF05-4849-9737-FBD6B4AC6B20}" type="slidenum">
              <a:rPr lang="en-US" altLang="ja-JP"/>
              <a:pPr>
                <a:defRPr/>
              </a:pPr>
              <a:t>‹#›</a:t>
            </a:fld>
            <a:endParaRPr lang="en-US" altLang="ja-JP"/>
          </a:p>
        </p:txBody>
      </p:sp>
    </p:spTree>
    <p:extLst>
      <p:ext uri="{BB962C8B-B14F-4D97-AF65-F5344CB8AC3E}">
        <p14:creationId xmlns:p14="http://schemas.microsoft.com/office/powerpoint/2010/main" val="2605461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ounded Rectangle 20">
            <a:extLst>
              <a:ext uri="{FF2B5EF4-FFF2-40B4-BE49-F238E27FC236}">
                <a16:creationId xmlns:a16="http://schemas.microsoft.com/office/drawing/2014/main" id="{777EEC4E-A586-44A8-8139-A41EF7901DBF}"/>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14">
            <a:extLst>
              <a:ext uri="{FF2B5EF4-FFF2-40B4-BE49-F238E27FC236}">
                <a16:creationId xmlns:a16="http://schemas.microsoft.com/office/drawing/2014/main" id="{D2BC52AC-36EB-48CA-9F8A-7B3A416B786F}"/>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E1407AD5-38AE-4CA5-88EC-65A3CDAD9D2E}"/>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a:extLst>
                <a:ext uri="{FF2B5EF4-FFF2-40B4-BE49-F238E27FC236}">
                  <a16:creationId xmlns:a16="http://schemas.microsoft.com/office/drawing/2014/main" id="{7C15C164-F54C-48EF-97E9-7B58FB261218}"/>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a:extLst>
                <a:ext uri="{FF2B5EF4-FFF2-40B4-BE49-F238E27FC236}">
                  <a16:creationId xmlns:a16="http://schemas.microsoft.com/office/drawing/2014/main" id="{171DCCB8-D1A6-46DE-B0CC-8F476281553B}"/>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a:extLst>
                <a:ext uri="{FF2B5EF4-FFF2-40B4-BE49-F238E27FC236}">
                  <a16:creationId xmlns:a16="http://schemas.microsoft.com/office/drawing/2014/main" id="{67CF7460-5096-4A46-85CA-2E6A6886E21B}"/>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9">
              <a:extLst>
                <a:ext uri="{FF2B5EF4-FFF2-40B4-BE49-F238E27FC236}">
                  <a16:creationId xmlns:a16="http://schemas.microsoft.com/office/drawing/2014/main" id="{209525DF-307A-4DC0-BE7E-49F744F602B6}"/>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Date Placeholder 3">
            <a:extLst>
              <a:ext uri="{FF2B5EF4-FFF2-40B4-BE49-F238E27FC236}">
                <a16:creationId xmlns:a16="http://schemas.microsoft.com/office/drawing/2014/main" id="{3DB1A1E3-1466-4DF9-B7BE-556E37DD30DE}"/>
              </a:ext>
            </a:extLst>
          </p:cNvPr>
          <p:cNvSpPr>
            <a:spLocks noGrp="1"/>
          </p:cNvSpPr>
          <p:nvPr>
            <p:ph type="dt" sz="half" idx="10"/>
          </p:nvPr>
        </p:nvSpPr>
        <p:spPr/>
        <p:txBody>
          <a:bodyPr/>
          <a:lstStyle>
            <a:lvl1pPr>
              <a:defRPr/>
            </a:lvl1pPr>
          </a:lstStyle>
          <a:p>
            <a:pPr>
              <a:defRPr/>
            </a:pPr>
            <a:endParaRPr lang="en-US" altLang="ja-JP"/>
          </a:p>
        </p:txBody>
      </p:sp>
      <p:sp>
        <p:nvSpPr>
          <p:cNvPr id="12" name="Footer Placeholder 4">
            <a:extLst>
              <a:ext uri="{FF2B5EF4-FFF2-40B4-BE49-F238E27FC236}">
                <a16:creationId xmlns:a16="http://schemas.microsoft.com/office/drawing/2014/main" id="{8C3DCAFC-D1C2-49BD-83CB-CDBA0C540C18}"/>
              </a:ext>
            </a:extLst>
          </p:cNvPr>
          <p:cNvSpPr>
            <a:spLocks noGrp="1"/>
          </p:cNvSpPr>
          <p:nvPr>
            <p:ph type="ftr" sz="quarter" idx="11"/>
          </p:nvPr>
        </p:nvSpPr>
        <p:spPr/>
        <p:txBody>
          <a:bodyPr/>
          <a:lstStyle>
            <a:lvl1pPr>
              <a:defRPr/>
            </a:lvl1pPr>
          </a:lstStyle>
          <a:p>
            <a:pPr>
              <a:defRPr/>
            </a:pPr>
            <a:endParaRPr lang="en-US" altLang="ja-JP"/>
          </a:p>
        </p:txBody>
      </p:sp>
      <p:sp>
        <p:nvSpPr>
          <p:cNvPr id="13" name="Slide Number Placeholder 5">
            <a:extLst>
              <a:ext uri="{FF2B5EF4-FFF2-40B4-BE49-F238E27FC236}">
                <a16:creationId xmlns:a16="http://schemas.microsoft.com/office/drawing/2014/main" id="{B94843EA-848F-4C22-9D99-D967428FA6B9}"/>
              </a:ext>
            </a:extLst>
          </p:cNvPr>
          <p:cNvSpPr>
            <a:spLocks noGrp="1"/>
          </p:cNvSpPr>
          <p:nvPr>
            <p:ph type="sldNum" sz="quarter" idx="12"/>
          </p:nvPr>
        </p:nvSpPr>
        <p:spPr/>
        <p:txBody>
          <a:bodyPr/>
          <a:lstStyle>
            <a:lvl1pPr>
              <a:defRPr/>
            </a:lvl1pPr>
          </a:lstStyle>
          <a:p>
            <a:pPr>
              <a:defRPr/>
            </a:pPr>
            <a:fld id="{99D2FD27-97DE-4A6C-B9F0-C2592BCE4477}" type="slidenum">
              <a:rPr lang="en-US" altLang="ja-JP"/>
              <a:pPr>
                <a:defRPr/>
              </a:pPr>
              <a:t>‹#›</a:t>
            </a:fld>
            <a:endParaRPr lang="en-US" altLang="ja-JP"/>
          </a:p>
        </p:txBody>
      </p:sp>
    </p:spTree>
    <p:extLst>
      <p:ext uri="{BB962C8B-B14F-4D97-AF65-F5344CB8AC3E}">
        <p14:creationId xmlns:p14="http://schemas.microsoft.com/office/powerpoint/2010/main" val="9097694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0959D62E-AB0D-4A36-9B65-3F48A3DAE0FA}"/>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A65E23EA-6694-4C86-9293-FF6D208E3F0C}"/>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8B731CE3-C14A-4196-9271-0EC7B164B07B}"/>
              </a:ext>
            </a:extLst>
          </p:cNvPr>
          <p:cNvSpPr>
            <a:spLocks noGrp="1"/>
          </p:cNvSpPr>
          <p:nvPr>
            <p:ph type="sldNum" sz="quarter" idx="12"/>
          </p:nvPr>
        </p:nvSpPr>
        <p:spPr/>
        <p:txBody>
          <a:bodyPr/>
          <a:lstStyle>
            <a:lvl1pPr>
              <a:defRPr/>
            </a:lvl1pPr>
          </a:lstStyle>
          <a:p>
            <a:pPr>
              <a:defRPr/>
            </a:pPr>
            <a:fld id="{0E38DCA0-1C4F-4BCD-81F3-E6591D865B4A}" type="slidenum">
              <a:rPr lang="en-US" altLang="ja-JP"/>
              <a:pPr>
                <a:defRPr/>
              </a:pPr>
              <a:t>‹#›</a:t>
            </a:fld>
            <a:endParaRPr lang="en-US" altLang="ja-JP"/>
          </a:p>
        </p:txBody>
      </p:sp>
    </p:spTree>
    <p:extLst>
      <p:ext uri="{BB962C8B-B14F-4D97-AF65-F5344CB8AC3E}">
        <p14:creationId xmlns:p14="http://schemas.microsoft.com/office/powerpoint/2010/main" val="15620312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1356EB6-7390-4E95-93BB-C63448ADCCC3}"/>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C09E4423-7C1E-44A6-B7F2-5F2032057604}"/>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18F1F9AC-726A-41F7-A38A-FAE4DAFE553F}"/>
              </a:ext>
            </a:extLst>
          </p:cNvPr>
          <p:cNvSpPr>
            <a:spLocks noGrp="1"/>
          </p:cNvSpPr>
          <p:nvPr>
            <p:ph type="sldNum" sz="quarter" idx="12"/>
          </p:nvPr>
        </p:nvSpPr>
        <p:spPr/>
        <p:txBody>
          <a:bodyPr/>
          <a:lstStyle>
            <a:lvl1pPr>
              <a:defRPr/>
            </a:lvl1pPr>
          </a:lstStyle>
          <a:p>
            <a:pPr>
              <a:defRPr/>
            </a:pPr>
            <a:fld id="{1562FE0A-CF5C-4283-BD90-1C2C4EE2059B}" type="slidenum">
              <a:rPr lang="en-US" altLang="ja-JP"/>
              <a:pPr>
                <a:defRPr/>
              </a:pPr>
              <a:t>‹#›</a:t>
            </a:fld>
            <a:endParaRPr lang="en-US" altLang="ja-JP"/>
          </a:p>
        </p:txBody>
      </p:sp>
    </p:spTree>
    <p:extLst>
      <p:ext uri="{BB962C8B-B14F-4D97-AF65-F5344CB8AC3E}">
        <p14:creationId xmlns:p14="http://schemas.microsoft.com/office/powerpoint/2010/main" val="21483611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6540B53B-0C7C-42AA-B3D4-F4BDEAB0068C}"/>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0A2E7D36-827F-40F2-B0A3-D3AE671977B0}"/>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05F390FF-A089-4A11-B7FC-148EE506713C}"/>
              </a:ext>
            </a:extLst>
          </p:cNvPr>
          <p:cNvSpPr>
            <a:spLocks noGrp="1"/>
          </p:cNvSpPr>
          <p:nvPr>
            <p:ph type="sldNum" sz="quarter" idx="12"/>
          </p:nvPr>
        </p:nvSpPr>
        <p:spPr/>
        <p:txBody>
          <a:bodyPr/>
          <a:lstStyle>
            <a:lvl1pPr>
              <a:defRPr/>
            </a:lvl1pPr>
          </a:lstStyle>
          <a:p>
            <a:pPr>
              <a:defRPr/>
            </a:pPr>
            <a:fld id="{640D3869-79E6-4734-ACF5-1267F1E74DC9}" type="slidenum">
              <a:rPr lang="en-US" altLang="ja-JP"/>
              <a:pPr>
                <a:defRPr/>
              </a:pPr>
              <a:t>‹#›</a:t>
            </a:fld>
            <a:endParaRPr lang="en-US" altLang="ja-JP"/>
          </a:p>
        </p:txBody>
      </p:sp>
    </p:spTree>
    <p:extLst>
      <p:ext uri="{BB962C8B-B14F-4D97-AF65-F5344CB8AC3E}">
        <p14:creationId xmlns:p14="http://schemas.microsoft.com/office/powerpoint/2010/main" val="15318597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3549EBEA-9BA4-4B02-A06B-DB05219CF422}"/>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C24657D4-436B-4D5E-89AB-C2A6EE89399C}"/>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CCB8B3EE-CEA8-4CD0-8306-FC3524DF7AAD}"/>
              </a:ext>
            </a:extLst>
          </p:cNvPr>
          <p:cNvSpPr>
            <a:spLocks noGrp="1"/>
          </p:cNvSpPr>
          <p:nvPr>
            <p:ph type="sldNum" sz="quarter" idx="12"/>
          </p:nvPr>
        </p:nvSpPr>
        <p:spPr/>
        <p:txBody>
          <a:bodyPr/>
          <a:lstStyle>
            <a:lvl1pPr>
              <a:defRPr/>
            </a:lvl1pPr>
          </a:lstStyle>
          <a:p>
            <a:pPr>
              <a:defRPr/>
            </a:pPr>
            <a:fld id="{4309F5AD-FCC2-4888-9D4E-5F66EC3A3791}" type="slidenum">
              <a:rPr lang="en-US" altLang="ja-JP"/>
              <a:pPr>
                <a:defRPr/>
              </a:pPr>
              <a:t>‹#›</a:t>
            </a:fld>
            <a:endParaRPr lang="en-US" altLang="ja-JP"/>
          </a:p>
        </p:txBody>
      </p:sp>
    </p:spTree>
    <p:extLst>
      <p:ext uri="{BB962C8B-B14F-4D97-AF65-F5344CB8AC3E}">
        <p14:creationId xmlns:p14="http://schemas.microsoft.com/office/powerpoint/2010/main" val="34534522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902E80A5-B26D-4A1A-8E8D-C203BD0F4868}"/>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56311330-A106-4C2C-AC2E-7C23388C57ED}"/>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a:extLst>
              <a:ext uri="{FF2B5EF4-FFF2-40B4-BE49-F238E27FC236}">
                <a16:creationId xmlns:a16="http://schemas.microsoft.com/office/drawing/2014/main" id="{6201EEA0-4525-4864-8F7E-7E324A729A2C}"/>
              </a:ext>
            </a:extLst>
          </p:cNvPr>
          <p:cNvSpPr>
            <a:spLocks noGrp="1"/>
          </p:cNvSpPr>
          <p:nvPr>
            <p:ph type="sldNum" sz="quarter" idx="12"/>
          </p:nvPr>
        </p:nvSpPr>
        <p:spPr/>
        <p:txBody>
          <a:bodyPr/>
          <a:lstStyle>
            <a:lvl1pPr>
              <a:defRPr/>
            </a:lvl1pPr>
          </a:lstStyle>
          <a:p>
            <a:pPr>
              <a:defRPr/>
            </a:pPr>
            <a:fld id="{6FC1D786-B617-4DC2-8EB2-21CF4AF6BB8E}" type="slidenum">
              <a:rPr lang="en-US" altLang="ja-JP"/>
              <a:pPr>
                <a:defRPr/>
              </a:pPr>
              <a:t>‹#›</a:t>
            </a:fld>
            <a:endParaRPr lang="en-US" altLang="ja-JP"/>
          </a:p>
        </p:txBody>
      </p:sp>
    </p:spTree>
    <p:extLst>
      <p:ext uri="{BB962C8B-B14F-4D97-AF65-F5344CB8AC3E}">
        <p14:creationId xmlns:p14="http://schemas.microsoft.com/office/powerpoint/2010/main" val="14912263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E2902D1D-B17F-4063-A2D7-51E717CE9ACA}"/>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3B501541-DA58-475A-940A-92E2FEB36998}"/>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a:extLst>
              <a:ext uri="{FF2B5EF4-FFF2-40B4-BE49-F238E27FC236}">
                <a16:creationId xmlns:a16="http://schemas.microsoft.com/office/drawing/2014/main" id="{17D87E5D-F497-4F2A-A065-0C285568EFE7}"/>
              </a:ext>
            </a:extLst>
          </p:cNvPr>
          <p:cNvSpPr>
            <a:spLocks noGrp="1"/>
          </p:cNvSpPr>
          <p:nvPr>
            <p:ph type="sldNum" sz="quarter" idx="12"/>
          </p:nvPr>
        </p:nvSpPr>
        <p:spPr/>
        <p:txBody>
          <a:bodyPr/>
          <a:lstStyle>
            <a:lvl1pPr>
              <a:defRPr/>
            </a:lvl1pPr>
          </a:lstStyle>
          <a:p>
            <a:pPr>
              <a:defRPr/>
            </a:pPr>
            <a:fld id="{5AAA4194-5B11-4225-B287-ACE03EA109E3}" type="slidenum">
              <a:rPr lang="en-US" altLang="ja-JP"/>
              <a:pPr>
                <a:defRPr/>
              </a:pPr>
              <a:t>‹#›</a:t>
            </a:fld>
            <a:endParaRPr lang="en-US" altLang="ja-JP"/>
          </a:p>
        </p:txBody>
      </p:sp>
    </p:spTree>
    <p:extLst>
      <p:ext uri="{BB962C8B-B14F-4D97-AF65-F5344CB8AC3E}">
        <p14:creationId xmlns:p14="http://schemas.microsoft.com/office/powerpoint/2010/main" val="10912302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010D823D-D9E3-470B-8A1E-DA798CB5EC56}"/>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a:extLst>
              <a:ext uri="{FF2B5EF4-FFF2-40B4-BE49-F238E27FC236}">
                <a16:creationId xmlns:a16="http://schemas.microsoft.com/office/drawing/2014/main" id="{E2F2FCFB-4E95-4F41-88DE-090362AA505A}"/>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a:extLst>
              <a:ext uri="{FF2B5EF4-FFF2-40B4-BE49-F238E27FC236}">
                <a16:creationId xmlns:a16="http://schemas.microsoft.com/office/drawing/2014/main" id="{EAFAB1C2-273D-4ABC-97C2-FAF4AAAAB6B1}"/>
              </a:ext>
            </a:extLst>
          </p:cNvPr>
          <p:cNvSpPr>
            <a:spLocks noGrp="1"/>
          </p:cNvSpPr>
          <p:nvPr>
            <p:ph type="sldNum" sz="quarter" idx="12"/>
          </p:nvPr>
        </p:nvSpPr>
        <p:spPr/>
        <p:txBody>
          <a:bodyPr/>
          <a:lstStyle>
            <a:lvl1pPr>
              <a:defRPr/>
            </a:lvl1pPr>
          </a:lstStyle>
          <a:p>
            <a:pPr>
              <a:defRPr/>
            </a:pPr>
            <a:fld id="{7318CF65-14D8-4F67-874E-E5FCADF20CB6}" type="slidenum">
              <a:rPr lang="en-US" altLang="ja-JP"/>
              <a:pPr>
                <a:defRPr/>
              </a:pPr>
              <a:t>‹#›</a:t>
            </a:fld>
            <a:endParaRPr lang="en-US" altLang="ja-JP"/>
          </a:p>
        </p:txBody>
      </p:sp>
    </p:spTree>
    <p:extLst>
      <p:ext uri="{BB962C8B-B14F-4D97-AF65-F5344CB8AC3E}">
        <p14:creationId xmlns:p14="http://schemas.microsoft.com/office/powerpoint/2010/main" val="16851585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D14A7260-341E-49F0-A692-F98B4BA21EE2}"/>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123E2333-8B28-48C4-965C-9294845630D1}"/>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14ED0DB4-73E0-48E1-8CE8-3E47AAC93B9C}"/>
              </a:ext>
            </a:extLst>
          </p:cNvPr>
          <p:cNvSpPr>
            <a:spLocks noGrp="1"/>
          </p:cNvSpPr>
          <p:nvPr>
            <p:ph type="sldNum" sz="quarter" idx="12"/>
          </p:nvPr>
        </p:nvSpPr>
        <p:spPr/>
        <p:txBody>
          <a:bodyPr/>
          <a:lstStyle>
            <a:lvl1pPr>
              <a:defRPr/>
            </a:lvl1pPr>
          </a:lstStyle>
          <a:p>
            <a:pPr>
              <a:defRPr/>
            </a:pPr>
            <a:fld id="{91DA0654-6C32-4451-AF4E-7965A4722F9F}" type="slidenum">
              <a:rPr lang="en-US" altLang="ja-JP"/>
              <a:pPr>
                <a:defRPr/>
              </a:pPr>
              <a:t>‹#›</a:t>
            </a:fld>
            <a:endParaRPr lang="en-US" altLang="ja-JP"/>
          </a:p>
        </p:txBody>
      </p:sp>
    </p:spTree>
    <p:extLst>
      <p:ext uri="{BB962C8B-B14F-4D97-AF65-F5344CB8AC3E}">
        <p14:creationId xmlns:p14="http://schemas.microsoft.com/office/powerpoint/2010/main" val="392719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C42B2D62-83EC-431F-9302-9574F9BE6713}"/>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36385E19-E46E-478C-9229-62A7DD44CA88}"/>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93D1967E-0E23-4907-A2F4-847C45767BD3}"/>
              </a:ext>
            </a:extLst>
          </p:cNvPr>
          <p:cNvSpPr>
            <a:spLocks noGrp="1"/>
          </p:cNvSpPr>
          <p:nvPr>
            <p:ph type="sldNum" sz="quarter" idx="12"/>
          </p:nvPr>
        </p:nvSpPr>
        <p:spPr/>
        <p:txBody>
          <a:bodyPr/>
          <a:lstStyle>
            <a:lvl1pPr>
              <a:defRPr/>
            </a:lvl1pPr>
          </a:lstStyle>
          <a:p>
            <a:pPr>
              <a:defRPr/>
            </a:pPr>
            <a:fld id="{949F1C6E-F6A0-4AD3-98C5-B0DB2F1CC845}" type="slidenum">
              <a:rPr lang="en-US" altLang="ja-JP"/>
              <a:pPr>
                <a:defRPr/>
              </a:pPr>
              <a:t>‹#›</a:t>
            </a:fld>
            <a:endParaRPr lang="en-US" altLang="ja-JP"/>
          </a:p>
        </p:txBody>
      </p:sp>
    </p:spTree>
    <p:extLst>
      <p:ext uri="{BB962C8B-B14F-4D97-AF65-F5344CB8AC3E}">
        <p14:creationId xmlns:p14="http://schemas.microsoft.com/office/powerpoint/2010/main" val="14831712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D32174FB-7794-46F4-BBB2-32FC7E3F0C0E}"/>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5867AB07-1B5C-4165-BB97-9970126F2AC7}"/>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68800E71-F4F6-4BBA-892E-219FF1827739}"/>
              </a:ext>
            </a:extLst>
          </p:cNvPr>
          <p:cNvSpPr>
            <a:spLocks noGrp="1"/>
          </p:cNvSpPr>
          <p:nvPr>
            <p:ph type="sldNum" sz="quarter" idx="12"/>
          </p:nvPr>
        </p:nvSpPr>
        <p:spPr/>
        <p:txBody>
          <a:bodyPr/>
          <a:lstStyle>
            <a:lvl1pPr>
              <a:defRPr/>
            </a:lvl1pPr>
          </a:lstStyle>
          <a:p>
            <a:pPr>
              <a:defRPr/>
            </a:pPr>
            <a:fld id="{8DCB0E76-459D-4B43-9DA8-04A7111F67D3}" type="slidenum">
              <a:rPr lang="en-US" altLang="ja-JP"/>
              <a:pPr>
                <a:defRPr/>
              </a:pPr>
              <a:t>‹#›</a:t>
            </a:fld>
            <a:endParaRPr lang="en-US" altLang="ja-JP"/>
          </a:p>
        </p:txBody>
      </p:sp>
    </p:spTree>
    <p:extLst>
      <p:ext uri="{BB962C8B-B14F-4D97-AF65-F5344CB8AC3E}">
        <p14:creationId xmlns:p14="http://schemas.microsoft.com/office/powerpoint/2010/main" val="32070305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48EA734-22E6-4323-8046-C47471F5A785}"/>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787EE395-CDBE-4BC1-9AD5-DE17016406CA}"/>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466A7FCA-BCAF-4862-9D60-47C252FB2445}"/>
              </a:ext>
            </a:extLst>
          </p:cNvPr>
          <p:cNvSpPr>
            <a:spLocks noGrp="1"/>
          </p:cNvSpPr>
          <p:nvPr>
            <p:ph type="sldNum" sz="quarter" idx="12"/>
          </p:nvPr>
        </p:nvSpPr>
        <p:spPr/>
        <p:txBody>
          <a:bodyPr/>
          <a:lstStyle>
            <a:lvl1pPr>
              <a:defRPr/>
            </a:lvl1pPr>
          </a:lstStyle>
          <a:p>
            <a:pPr>
              <a:defRPr/>
            </a:pPr>
            <a:fld id="{4510F7BE-7D22-442A-9C74-BD668A09BC59}" type="slidenum">
              <a:rPr lang="en-US" altLang="ja-JP"/>
              <a:pPr>
                <a:defRPr/>
              </a:pPr>
              <a:t>‹#›</a:t>
            </a:fld>
            <a:endParaRPr lang="en-US" altLang="ja-JP"/>
          </a:p>
        </p:txBody>
      </p:sp>
    </p:spTree>
    <p:extLst>
      <p:ext uri="{BB962C8B-B14F-4D97-AF65-F5344CB8AC3E}">
        <p14:creationId xmlns:p14="http://schemas.microsoft.com/office/powerpoint/2010/main" val="33727031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1861E96-8842-4079-B3CC-BC02AD2D9EBB}"/>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35AFE401-25D0-4709-BC95-F62DC700CD40}"/>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4FE0FE05-29D9-4F91-8B4C-E48C4BB11BD8}"/>
              </a:ext>
            </a:extLst>
          </p:cNvPr>
          <p:cNvSpPr>
            <a:spLocks noGrp="1"/>
          </p:cNvSpPr>
          <p:nvPr>
            <p:ph type="sldNum" sz="quarter" idx="12"/>
          </p:nvPr>
        </p:nvSpPr>
        <p:spPr/>
        <p:txBody>
          <a:bodyPr/>
          <a:lstStyle>
            <a:lvl1pPr>
              <a:defRPr/>
            </a:lvl1pPr>
          </a:lstStyle>
          <a:p>
            <a:pPr>
              <a:defRPr/>
            </a:pPr>
            <a:fld id="{86309370-7233-4991-B808-DC433ADEDB33}" type="slidenum">
              <a:rPr lang="en-US" altLang="ja-JP"/>
              <a:pPr>
                <a:defRPr/>
              </a:pPr>
              <a:t>‹#›</a:t>
            </a:fld>
            <a:endParaRPr lang="en-US" altLang="ja-JP"/>
          </a:p>
        </p:txBody>
      </p:sp>
    </p:spTree>
    <p:extLst>
      <p:ext uri="{BB962C8B-B14F-4D97-AF65-F5344CB8AC3E}">
        <p14:creationId xmlns:p14="http://schemas.microsoft.com/office/powerpoint/2010/main" val="34256249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4A7E23A6-D2FC-42B3-AF2C-2E0D4B2C6FB4}"/>
              </a:ext>
            </a:extLst>
          </p:cNvPr>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11">
            <a:extLst>
              <a:ext uri="{FF2B5EF4-FFF2-40B4-BE49-F238E27FC236}">
                <a16:creationId xmlns:a16="http://schemas.microsoft.com/office/drawing/2014/main" id="{D96287AA-6299-4CE4-98B1-45539CA5A54B}"/>
              </a:ext>
            </a:extLst>
          </p:cNvPr>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12">
            <a:extLst>
              <a:ext uri="{FF2B5EF4-FFF2-40B4-BE49-F238E27FC236}">
                <a16:creationId xmlns:a16="http://schemas.microsoft.com/office/drawing/2014/main" id="{085CF8F1-3D63-44AB-BACB-F015C3FBB892}"/>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13">
            <a:extLst>
              <a:ext uri="{FF2B5EF4-FFF2-40B4-BE49-F238E27FC236}">
                <a16:creationId xmlns:a16="http://schemas.microsoft.com/office/drawing/2014/main" id="{AC6EA89A-9DAF-411A-9EDA-EC2B47FF0931}"/>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a:extLst>
              <a:ext uri="{FF2B5EF4-FFF2-40B4-BE49-F238E27FC236}">
                <a16:creationId xmlns:a16="http://schemas.microsoft.com/office/drawing/2014/main" id="{E191793C-7578-48A0-9BCB-3C08DA4F9ACD}"/>
              </a:ext>
            </a:extLst>
          </p:cNvPr>
          <p:cNvSpPr>
            <a:spLocks noGrp="1"/>
          </p:cNvSpPr>
          <p:nvPr>
            <p:ph type="dt" sz="half" idx="10"/>
          </p:nvPr>
        </p:nvSpPr>
        <p:spPr/>
        <p:txBody>
          <a:bodyPr/>
          <a:lstStyle>
            <a:lvl1pPr>
              <a:defRPr/>
            </a:lvl1pPr>
          </a:lstStyle>
          <a:p>
            <a:pPr>
              <a:defRPr/>
            </a:pPr>
            <a:endParaRPr lang="en-US" altLang="ja-JP"/>
          </a:p>
        </p:txBody>
      </p:sp>
      <p:sp>
        <p:nvSpPr>
          <p:cNvPr id="9" name="Footer Placeholder 4">
            <a:extLst>
              <a:ext uri="{FF2B5EF4-FFF2-40B4-BE49-F238E27FC236}">
                <a16:creationId xmlns:a16="http://schemas.microsoft.com/office/drawing/2014/main" id="{6247B62D-36FC-49F5-8F20-D0688B981F2F}"/>
              </a:ext>
            </a:extLst>
          </p:cNvPr>
          <p:cNvSpPr>
            <a:spLocks noGrp="1"/>
          </p:cNvSpPr>
          <p:nvPr>
            <p:ph type="ftr" sz="quarter" idx="11"/>
          </p:nvPr>
        </p:nvSpPr>
        <p:spPr/>
        <p:txBody>
          <a:bodyPr/>
          <a:lstStyle>
            <a:lvl1pPr>
              <a:defRPr/>
            </a:lvl1pPr>
          </a:lstStyle>
          <a:p>
            <a:pPr>
              <a:defRPr/>
            </a:pPr>
            <a:endParaRPr lang="en-US" altLang="ja-JP"/>
          </a:p>
        </p:txBody>
      </p:sp>
      <p:sp>
        <p:nvSpPr>
          <p:cNvPr id="10" name="Slide Number Placeholder 5">
            <a:extLst>
              <a:ext uri="{FF2B5EF4-FFF2-40B4-BE49-F238E27FC236}">
                <a16:creationId xmlns:a16="http://schemas.microsoft.com/office/drawing/2014/main" id="{D9D12FE9-0DCD-4866-BCD7-52F395013CA1}"/>
              </a:ext>
            </a:extLst>
          </p:cNvPr>
          <p:cNvSpPr>
            <a:spLocks noGrp="1"/>
          </p:cNvSpPr>
          <p:nvPr>
            <p:ph type="sldNum" sz="quarter" idx="12"/>
          </p:nvPr>
        </p:nvSpPr>
        <p:spPr/>
        <p:txBody>
          <a:bodyPr/>
          <a:lstStyle>
            <a:lvl1pPr>
              <a:defRPr/>
            </a:lvl1pPr>
          </a:lstStyle>
          <a:p>
            <a:pPr>
              <a:defRPr/>
            </a:pPr>
            <a:fld id="{C1F20968-7AD4-4275-9894-D9E96C725913}" type="slidenum">
              <a:rPr lang="en-US" altLang="ja-JP"/>
              <a:pPr>
                <a:defRPr/>
              </a:pPr>
              <a:t>‹#›</a:t>
            </a:fld>
            <a:endParaRPr lang="en-US" altLang="ja-JP"/>
          </a:p>
        </p:txBody>
      </p:sp>
    </p:spTree>
    <p:extLst>
      <p:ext uri="{BB962C8B-B14F-4D97-AF65-F5344CB8AC3E}">
        <p14:creationId xmlns:p14="http://schemas.microsoft.com/office/powerpoint/2010/main" val="3550399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3D851E7-0947-4F6F-8AD5-C9DA4963B31B}"/>
              </a:ext>
            </a:extLst>
          </p:cNvPr>
          <p:cNvSpPr>
            <a:spLocks noGrp="1"/>
          </p:cNvSpPr>
          <p:nvPr>
            <p:ph type="dt" sz="half" idx="14"/>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E2BA51FF-1CE4-499F-80C4-F63FE7FBBA32}"/>
              </a:ext>
            </a:extLst>
          </p:cNvPr>
          <p:cNvSpPr>
            <a:spLocks noGrp="1"/>
          </p:cNvSpPr>
          <p:nvPr>
            <p:ph type="ftr" sz="quarter" idx="15"/>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DF2082B0-A05D-4087-88BF-85CD983D34D7}"/>
              </a:ext>
            </a:extLst>
          </p:cNvPr>
          <p:cNvSpPr>
            <a:spLocks noGrp="1"/>
          </p:cNvSpPr>
          <p:nvPr>
            <p:ph type="sldNum" sz="quarter" idx="16"/>
          </p:nvPr>
        </p:nvSpPr>
        <p:spPr/>
        <p:txBody>
          <a:bodyPr/>
          <a:lstStyle>
            <a:lvl1pPr>
              <a:defRPr/>
            </a:lvl1pPr>
          </a:lstStyle>
          <a:p>
            <a:pPr>
              <a:defRPr/>
            </a:pPr>
            <a:fld id="{59ACFC8F-B466-47B0-A3D4-E97743F4957D}" type="slidenum">
              <a:rPr lang="en-US" altLang="ja-JP"/>
              <a:pPr>
                <a:defRPr/>
              </a:pPr>
              <a:t>‹#›</a:t>
            </a:fld>
            <a:endParaRPr lang="en-US" altLang="ja-JP"/>
          </a:p>
        </p:txBody>
      </p:sp>
    </p:spTree>
    <p:extLst>
      <p:ext uri="{BB962C8B-B14F-4D97-AF65-F5344CB8AC3E}">
        <p14:creationId xmlns:p14="http://schemas.microsoft.com/office/powerpoint/2010/main" val="11480063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FE8DB7F-0772-4CA5-A1A0-4F4F873D44B7}"/>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7">
            <a:extLst>
              <a:ext uri="{FF2B5EF4-FFF2-40B4-BE49-F238E27FC236}">
                <a16:creationId xmlns:a16="http://schemas.microsoft.com/office/drawing/2014/main" id="{893EC439-7534-46DB-B95F-07A7AD50430D}"/>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8">
            <a:extLst>
              <a:ext uri="{FF2B5EF4-FFF2-40B4-BE49-F238E27FC236}">
                <a16:creationId xmlns:a16="http://schemas.microsoft.com/office/drawing/2014/main" id="{5F3B2B98-5DC3-48FF-B281-517F018BBF70}"/>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9">
            <a:extLst>
              <a:ext uri="{FF2B5EF4-FFF2-40B4-BE49-F238E27FC236}">
                <a16:creationId xmlns:a16="http://schemas.microsoft.com/office/drawing/2014/main" id="{A97BEFC1-074C-4E56-9C58-111DA7BDB1B9}"/>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a:extLst>
              <a:ext uri="{FF2B5EF4-FFF2-40B4-BE49-F238E27FC236}">
                <a16:creationId xmlns:a16="http://schemas.microsoft.com/office/drawing/2014/main" id="{1A777360-346F-4CAD-A0D7-2FC88E7B2BAF}"/>
              </a:ext>
            </a:extLst>
          </p:cNvPr>
          <p:cNvSpPr>
            <a:spLocks noGrp="1"/>
          </p:cNvSpPr>
          <p:nvPr>
            <p:ph type="dt" sz="half" idx="10"/>
          </p:nvPr>
        </p:nvSpPr>
        <p:spPr/>
        <p:txBody>
          <a:bodyPr/>
          <a:lstStyle>
            <a:lvl1pPr>
              <a:defRPr/>
            </a:lvl1pPr>
          </a:lstStyle>
          <a:p>
            <a:pPr>
              <a:defRPr/>
            </a:pPr>
            <a:endParaRPr lang="en-US" altLang="ja-JP"/>
          </a:p>
        </p:txBody>
      </p:sp>
      <p:sp>
        <p:nvSpPr>
          <p:cNvPr id="9" name="Footer Placeholder 4">
            <a:extLst>
              <a:ext uri="{FF2B5EF4-FFF2-40B4-BE49-F238E27FC236}">
                <a16:creationId xmlns:a16="http://schemas.microsoft.com/office/drawing/2014/main" id="{968548FE-E616-457D-9E10-5D83E49CA6B5}"/>
              </a:ext>
            </a:extLst>
          </p:cNvPr>
          <p:cNvSpPr>
            <a:spLocks noGrp="1"/>
          </p:cNvSpPr>
          <p:nvPr>
            <p:ph type="ftr" sz="quarter" idx="11"/>
          </p:nvPr>
        </p:nvSpPr>
        <p:spPr/>
        <p:txBody>
          <a:bodyPr/>
          <a:lstStyle>
            <a:lvl1pPr>
              <a:defRPr/>
            </a:lvl1pPr>
          </a:lstStyle>
          <a:p>
            <a:pPr>
              <a:defRPr/>
            </a:pPr>
            <a:endParaRPr lang="en-US" altLang="ja-JP"/>
          </a:p>
        </p:txBody>
      </p:sp>
      <p:sp>
        <p:nvSpPr>
          <p:cNvPr id="10" name="Slide Number Placeholder 5">
            <a:extLst>
              <a:ext uri="{FF2B5EF4-FFF2-40B4-BE49-F238E27FC236}">
                <a16:creationId xmlns:a16="http://schemas.microsoft.com/office/drawing/2014/main" id="{C20105E7-0463-46A8-BA1E-63AEF3F4CF8A}"/>
              </a:ext>
            </a:extLst>
          </p:cNvPr>
          <p:cNvSpPr>
            <a:spLocks noGrp="1"/>
          </p:cNvSpPr>
          <p:nvPr>
            <p:ph type="sldNum" sz="quarter" idx="12"/>
          </p:nvPr>
        </p:nvSpPr>
        <p:spPr/>
        <p:txBody>
          <a:bodyPr/>
          <a:lstStyle>
            <a:lvl1pPr>
              <a:defRPr/>
            </a:lvl1pPr>
          </a:lstStyle>
          <a:p>
            <a:pPr>
              <a:defRPr/>
            </a:pPr>
            <a:fld id="{4C759BE6-7F21-4A73-8483-CE955871FDB5}" type="slidenum">
              <a:rPr lang="en-US" altLang="ja-JP"/>
              <a:pPr>
                <a:defRPr/>
              </a:pPr>
              <a:t>‹#›</a:t>
            </a:fld>
            <a:endParaRPr lang="en-US" altLang="ja-JP"/>
          </a:p>
        </p:txBody>
      </p:sp>
    </p:spTree>
    <p:extLst>
      <p:ext uri="{BB962C8B-B14F-4D97-AF65-F5344CB8AC3E}">
        <p14:creationId xmlns:p14="http://schemas.microsoft.com/office/powerpoint/2010/main" val="11076310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3">
            <a:extLst>
              <a:ext uri="{FF2B5EF4-FFF2-40B4-BE49-F238E27FC236}">
                <a16:creationId xmlns:a16="http://schemas.microsoft.com/office/drawing/2014/main" id="{91A5A460-3C09-4313-B36E-25CB1BDBA6B6}"/>
              </a:ext>
            </a:extLst>
          </p:cNvPr>
          <p:cNvSpPr>
            <a:spLocks noGrp="1"/>
          </p:cNvSpPr>
          <p:nvPr>
            <p:ph type="dt" sz="half" idx="15"/>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4F7353E5-2DDC-430D-9145-9CDA3557FA53}"/>
              </a:ext>
            </a:extLst>
          </p:cNvPr>
          <p:cNvSpPr>
            <a:spLocks noGrp="1"/>
          </p:cNvSpPr>
          <p:nvPr>
            <p:ph type="ftr" sz="quarter" idx="16"/>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31FB8A67-5EDA-4CE6-9E26-0AB08839A808}"/>
              </a:ext>
            </a:extLst>
          </p:cNvPr>
          <p:cNvSpPr>
            <a:spLocks noGrp="1"/>
          </p:cNvSpPr>
          <p:nvPr>
            <p:ph type="sldNum" sz="quarter" idx="17"/>
          </p:nvPr>
        </p:nvSpPr>
        <p:spPr/>
        <p:txBody>
          <a:bodyPr/>
          <a:lstStyle>
            <a:lvl1pPr>
              <a:defRPr/>
            </a:lvl1pPr>
          </a:lstStyle>
          <a:p>
            <a:pPr>
              <a:defRPr/>
            </a:pPr>
            <a:fld id="{1AD15AA5-EE22-4F5B-9FFC-25A678A260BF}" type="slidenum">
              <a:rPr lang="en-US" altLang="ja-JP"/>
              <a:pPr>
                <a:defRPr/>
              </a:pPr>
              <a:t>‹#›</a:t>
            </a:fld>
            <a:endParaRPr lang="en-US" altLang="ja-JP"/>
          </a:p>
        </p:txBody>
      </p:sp>
    </p:spTree>
    <p:extLst>
      <p:ext uri="{BB962C8B-B14F-4D97-AF65-F5344CB8AC3E}">
        <p14:creationId xmlns:p14="http://schemas.microsoft.com/office/powerpoint/2010/main" val="10452373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3">
            <a:extLst>
              <a:ext uri="{FF2B5EF4-FFF2-40B4-BE49-F238E27FC236}">
                <a16:creationId xmlns:a16="http://schemas.microsoft.com/office/drawing/2014/main" id="{BFDC0CD7-C0B9-45FF-AC24-40D1F88DBB72}"/>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29E51EEB-A4E0-4EE3-9186-AAEE2C466C97}"/>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293E72BA-67AE-46C6-B3E7-5F1615717A37}"/>
              </a:ext>
            </a:extLst>
          </p:cNvPr>
          <p:cNvSpPr>
            <a:spLocks noGrp="1"/>
          </p:cNvSpPr>
          <p:nvPr>
            <p:ph type="sldNum" sz="quarter" idx="12"/>
          </p:nvPr>
        </p:nvSpPr>
        <p:spPr/>
        <p:txBody>
          <a:bodyPr/>
          <a:lstStyle>
            <a:lvl1pPr>
              <a:defRPr/>
            </a:lvl1pPr>
          </a:lstStyle>
          <a:p>
            <a:pPr>
              <a:defRPr/>
            </a:pPr>
            <a:fld id="{9B312F8E-A37F-4ACB-A9C3-7633875FB5C4}" type="slidenum">
              <a:rPr lang="en-US" altLang="ja-JP"/>
              <a:pPr>
                <a:defRPr/>
              </a:pPr>
              <a:t>‹#›</a:t>
            </a:fld>
            <a:endParaRPr lang="en-US" altLang="ja-JP"/>
          </a:p>
        </p:txBody>
      </p:sp>
    </p:spTree>
    <p:extLst>
      <p:ext uri="{BB962C8B-B14F-4D97-AF65-F5344CB8AC3E}">
        <p14:creationId xmlns:p14="http://schemas.microsoft.com/office/powerpoint/2010/main" val="38937605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CCB4762D-B4A3-43EB-A8A1-B0030ECF7907}"/>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8E3016DE-97FF-4EEB-9E73-CECEC9CB5364}"/>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99C8E93E-13E9-4FAB-B83A-889B2F820505}"/>
              </a:ext>
            </a:extLst>
          </p:cNvPr>
          <p:cNvSpPr>
            <a:spLocks noGrp="1"/>
          </p:cNvSpPr>
          <p:nvPr>
            <p:ph type="sldNum" sz="quarter" idx="12"/>
          </p:nvPr>
        </p:nvSpPr>
        <p:spPr/>
        <p:txBody>
          <a:bodyPr/>
          <a:lstStyle>
            <a:lvl1pPr>
              <a:defRPr/>
            </a:lvl1pPr>
          </a:lstStyle>
          <a:p>
            <a:pPr>
              <a:defRPr/>
            </a:pPr>
            <a:fld id="{16FB95B4-C4F8-4694-A097-F5E9AD2CC222}" type="slidenum">
              <a:rPr lang="en-US" altLang="ja-JP"/>
              <a:pPr>
                <a:defRPr/>
              </a:pPr>
              <a:t>‹#›</a:t>
            </a:fld>
            <a:endParaRPr lang="en-US" altLang="ja-JP"/>
          </a:p>
        </p:txBody>
      </p:sp>
    </p:spTree>
    <p:extLst>
      <p:ext uri="{BB962C8B-B14F-4D97-AF65-F5344CB8AC3E}">
        <p14:creationId xmlns:p14="http://schemas.microsoft.com/office/powerpoint/2010/main" val="13288472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967289C-6676-45D0-B235-C9AF402FDEBF}"/>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C7248EF1-56DD-428E-957D-BE5B4BF0DC2B}"/>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70B0B96E-7264-4BD8-9E23-1E45C9B8546E}"/>
              </a:ext>
            </a:extLst>
          </p:cNvPr>
          <p:cNvSpPr>
            <a:spLocks noGrp="1"/>
          </p:cNvSpPr>
          <p:nvPr>
            <p:ph type="sldNum" sz="quarter" idx="12"/>
          </p:nvPr>
        </p:nvSpPr>
        <p:spPr/>
        <p:txBody>
          <a:bodyPr/>
          <a:lstStyle>
            <a:lvl1pPr>
              <a:defRPr/>
            </a:lvl1pPr>
          </a:lstStyle>
          <a:p>
            <a:pPr>
              <a:defRPr/>
            </a:pPr>
            <a:fld id="{D314D946-CA80-4DE4-9A70-797EF68A0ADA}" type="slidenum">
              <a:rPr lang="en-US" altLang="ja-JP"/>
              <a:pPr>
                <a:defRPr/>
              </a:pPr>
              <a:t>‹#›</a:t>
            </a:fld>
            <a:endParaRPr lang="en-US" altLang="ja-JP"/>
          </a:p>
        </p:txBody>
      </p:sp>
    </p:spTree>
    <p:extLst>
      <p:ext uri="{BB962C8B-B14F-4D97-AF65-F5344CB8AC3E}">
        <p14:creationId xmlns:p14="http://schemas.microsoft.com/office/powerpoint/2010/main" val="415117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3DBA3D71-B311-4616-A951-7BE23C8F7B72}"/>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6CF06F8E-1CB0-4AEF-A448-FDE80211DFD4}"/>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4F4B44B-ECA9-4121-879A-4DCE7113AE51}"/>
              </a:ext>
            </a:extLst>
          </p:cNvPr>
          <p:cNvSpPr>
            <a:spLocks noGrp="1"/>
          </p:cNvSpPr>
          <p:nvPr>
            <p:ph type="sldNum" sz="quarter" idx="12"/>
          </p:nvPr>
        </p:nvSpPr>
        <p:spPr/>
        <p:txBody>
          <a:bodyPr/>
          <a:lstStyle>
            <a:lvl1pPr>
              <a:defRPr/>
            </a:lvl1pPr>
          </a:lstStyle>
          <a:p>
            <a:pPr>
              <a:defRPr/>
            </a:pPr>
            <a:fld id="{B342C108-448F-4018-8A1B-6AB197D655C8}" type="slidenum">
              <a:rPr lang="en-US" altLang="ja-JP"/>
              <a:pPr>
                <a:defRPr/>
              </a:pPr>
              <a:t>‹#›</a:t>
            </a:fld>
            <a:endParaRPr lang="en-US" altLang="ja-JP"/>
          </a:p>
        </p:txBody>
      </p:sp>
    </p:spTree>
    <p:extLst>
      <p:ext uri="{BB962C8B-B14F-4D97-AF65-F5344CB8AC3E}">
        <p14:creationId xmlns:p14="http://schemas.microsoft.com/office/powerpoint/2010/main" val="39271799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39FB64DE-85D1-4C0D-B5A0-DAA72F6B3D86}"/>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8295437D-E604-40E5-934B-AFCC17EAF4B2}"/>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5C4230C9-BEF9-4CC8-B875-C6441E84E406}"/>
              </a:ext>
            </a:extLst>
          </p:cNvPr>
          <p:cNvSpPr>
            <a:spLocks noGrp="1"/>
          </p:cNvSpPr>
          <p:nvPr>
            <p:ph type="sldNum" sz="quarter" idx="12"/>
          </p:nvPr>
        </p:nvSpPr>
        <p:spPr/>
        <p:txBody>
          <a:bodyPr/>
          <a:lstStyle>
            <a:lvl1pPr>
              <a:defRPr/>
            </a:lvl1pPr>
          </a:lstStyle>
          <a:p>
            <a:pPr>
              <a:defRPr/>
            </a:pPr>
            <a:fld id="{63DEBEE9-5C77-4F8D-A559-E440ECEB904E}" type="slidenum">
              <a:rPr lang="en-US" altLang="ja-JP"/>
              <a:pPr>
                <a:defRPr/>
              </a:pPr>
              <a:t>‹#›</a:t>
            </a:fld>
            <a:endParaRPr lang="en-US" altLang="ja-JP"/>
          </a:p>
        </p:txBody>
      </p:sp>
    </p:spTree>
    <p:extLst>
      <p:ext uri="{BB962C8B-B14F-4D97-AF65-F5344CB8AC3E}">
        <p14:creationId xmlns:p14="http://schemas.microsoft.com/office/powerpoint/2010/main" val="30112912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187146-57E1-4BCC-853A-1A16D38ECF49}"/>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8">
            <a:extLst>
              <a:ext uri="{FF2B5EF4-FFF2-40B4-BE49-F238E27FC236}">
                <a16:creationId xmlns:a16="http://schemas.microsoft.com/office/drawing/2014/main" id="{38F6F722-2C2C-4057-A866-C45D353859E8}"/>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9">
            <a:extLst>
              <a:ext uri="{FF2B5EF4-FFF2-40B4-BE49-F238E27FC236}">
                <a16:creationId xmlns:a16="http://schemas.microsoft.com/office/drawing/2014/main" id="{A86BC7AC-2C68-4BA1-B1E5-718804E3A370}"/>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10">
            <a:extLst>
              <a:ext uri="{FF2B5EF4-FFF2-40B4-BE49-F238E27FC236}">
                <a16:creationId xmlns:a16="http://schemas.microsoft.com/office/drawing/2014/main" id="{7445B198-ECB3-4EF3-AEDC-7163E0F26819}"/>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a:extLst>
              <a:ext uri="{FF2B5EF4-FFF2-40B4-BE49-F238E27FC236}">
                <a16:creationId xmlns:a16="http://schemas.microsoft.com/office/drawing/2014/main" id="{283D4E24-089F-4A48-9C6C-FF20C1BCDEF9}"/>
              </a:ext>
            </a:extLst>
          </p:cNvPr>
          <p:cNvSpPr>
            <a:spLocks noGrp="1"/>
          </p:cNvSpPr>
          <p:nvPr>
            <p:ph type="dt" sz="half" idx="10"/>
          </p:nvPr>
        </p:nvSpPr>
        <p:spPr/>
        <p:txBody>
          <a:bodyPr/>
          <a:lstStyle>
            <a:lvl1pPr>
              <a:defRPr/>
            </a:lvl1pPr>
          </a:lstStyle>
          <a:p>
            <a:pPr>
              <a:defRPr/>
            </a:pPr>
            <a:endParaRPr lang="en-US" altLang="ja-JP"/>
          </a:p>
        </p:txBody>
      </p:sp>
      <p:sp>
        <p:nvSpPr>
          <p:cNvPr id="10" name="Footer Placeholder 5">
            <a:extLst>
              <a:ext uri="{FF2B5EF4-FFF2-40B4-BE49-F238E27FC236}">
                <a16:creationId xmlns:a16="http://schemas.microsoft.com/office/drawing/2014/main" id="{669D24FD-E3C4-494E-B269-3DB3D89572CC}"/>
              </a:ext>
            </a:extLst>
          </p:cNvPr>
          <p:cNvSpPr>
            <a:spLocks noGrp="1"/>
          </p:cNvSpPr>
          <p:nvPr>
            <p:ph type="ftr" sz="quarter" idx="11"/>
          </p:nvPr>
        </p:nvSpPr>
        <p:spPr/>
        <p:txBody>
          <a:bodyPr/>
          <a:lstStyle>
            <a:lvl1pPr>
              <a:defRPr/>
            </a:lvl1pPr>
          </a:lstStyle>
          <a:p>
            <a:pPr>
              <a:defRPr/>
            </a:pPr>
            <a:endParaRPr lang="en-US" altLang="ja-JP"/>
          </a:p>
        </p:txBody>
      </p:sp>
      <p:sp>
        <p:nvSpPr>
          <p:cNvPr id="11" name="Slide Number Placeholder 6">
            <a:extLst>
              <a:ext uri="{FF2B5EF4-FFF2-40B4-BE49-F238E27FC236}">
                <a16:creationId xmlns:a16="http://schemas.microsoft.com/office/drawing/2014/main" id="{EBB166E3-8BA5-4D3F-9E91-552B2431EA45}"/>
              </a:ext>
            </a:extLst>
          </p:cNvPr>
          <p:cNvSpPr>
            <a:spLocks noGrp="1"/>
          </p:cNvSpPr>
          <p:nvPr>
            <p:ph type="sldNum" sz="quarter" idx="12"/>
          </p:nvPr>
        </p:nvSpPr>
        <p:spPr/>
        <p:txBody>
          <a:bodyPr/>
          <a:lstStyle>
            <a:lvl1pPr>
              <a:defRPr/>
            </a:lvl1pPr>
          </a:lstStyle>
          <a:p>
            <a:pPr>
              <a:defRPr/>
            </a:pPr>
            <a:fld id="{A8057455-B627-4F16-A517-A404D8DCD7A2}" type="slidenum">
              <a:rPr lang="en-US" altLang="ja-JP"/>
              <a:pPr>
                <a:defRPr/>
              </a:pPr>
              <a:t>‹#›</a:t>
            </a:fld>
            <a:endParaRPr lang="en-US" altLang="ja-JP"/>
          </a:p>
        </p:txBody>
      </p:sp>
    </p:spTree>
    <p:extLst>
      <p:ext uri="{BB962C8B-B14F-4D97-AF65-F5344CB8AC3E}">
        <p14:creationId xmlns:p14="http://schemas.microsoft.com/office/powerpoint/2010/main" val="37621398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F446699F-3BD4-4727-AC32-FF697575E86B}"/>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58940A88-C6C7-4062-89F3-2D1C8D24D0E3}"/>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D225A45A-9902-4BD9-A818-B7A49AADAA43}"/>
              </a:ext>
            </a:extLst>
          </p:cNvPr>
          <p:cNvSpPr>
            <a:spLocks noGrp="1"/>
          </p:cNvSpPr>
          <p:nvPr>
            <p:ph type="sldNum" sz="quarter" idx="12"/>
          </p:nvPr>
        </p:nvSpPr>
        <p:spPr/>
        <p:txBody>
          <a:bodyPr/>
          <a:lstStyle>
            <a:lvl1pPr>
              <a:defRPr/>
            </a:lvl1pPr>
          </a:lstStyle>
          <a:p>
            <a:pPr>
              <a:defRPr/>
            </a:pPr>
            <a:fld id="{4B2B501D-E915-4B15-A037-08537A6F4123}" type="slidenum">
              <a:rPr lang="en-US" altLang="ja-JP"/>
              <a:pPr>
                <a:defRPr/>
              </a:pPr>
              <a:t>‹#›</a:t>
            </a:fld>
            <a:endParaRPr lang="en-US" altLang="ja-JP"/>
          </a:p>
        </p:txBody>
      </p:sp>
    </p:spTree>
    <p:extLst>
      <p:ext uri="{BB962C8B-B14F-4D97-AF65-F5344CB8AC3E}">
        <p14:creationId xmlns:p14="http://schemas.microsoft.com/office/powerpoint/2010/main" val="23484634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1A75AAB2-B3B3-49D3-A214-95AC1A0FB1D9}"/>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478BEB25-4F9F-4B2E-BEF0-B470F59EE0F3}"/>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F7CF9F0-7620-4B0A-8744-3D47E7004AFE}"/>
              </a:ext>
            </a:extLst>
          </p:cNvPr>
          <p:cNvSpPr>
            <a:spLocks noGrp="1"/>
          </p:cNvSpPr>
          <p:nvPr>
            <p:ph type="sldNum" sz="quarter" idx="12"/>
          </p:nvPr>
        </p:nvSpPr>
        <p:spPr/>
        <p:txBody>
          <a:bodyPr/>
          <a:lstStyle>
            <a:lvl1pPr>
              <a:defRPr/>
            </a:lvl1pPr>
          </a:lstStyle>
          <a:p>
            <a:pPr>
              <a:defRPr/>
            </a:pPr>
            <a:fld id="{C6F21CA3-D330-4DB7-AB8C-E0F2D7D938F0}" type="slidenum">
              <a:rPr lang="en-US" altLang="ja-JP"/>
              <a:pPr>
                <a:defRPr/>
              </a:pPr>
              <a:t>‹#›</a:t>
            </a:fld>
            <a:endParaRPr lang="en-US" altLang="ja-JP"/>
          </a:p>
        </p:txBody>
      </p:sp>
    </p:spTree>
    <p:extLst>
      <p:ext uri="{BB962C8B-B14F-4D97-AF65-F5344CB8AC3E}">
        <p14:creationId xmlns:p14="http://schemas.microsoft.com/office/powerpoint/2010/main" val="31085046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ight Triangle 6">
            <a:extLst>
              <a:ext uri="{FF2B5EF4-FFF2-40B4-BE49-F238E27FC236}">
                <a16:creationId xmlns:a16="http://schemas.microsoft.com/office/drawing/2014/main" id="{269E9B3D-9591-4632-8188-B2DC16FE0B76}"/>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7">
            <a:extLst>
              <a:ext uri="{FF2B5EF4-FFF2-40B4-BE49-F238E27FC236}">
                <a16:creationId xmlns:a16="http://schemas.microsoft.com/office/drawing/2014/main" id="{6AAC675E-FBBA-4991-A77E-B7F280E9B3E9}"/>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ja-JP" altLang="en-US"/>
              <a:t>マスター タイトルの書式設定</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ja-JP" altLang="en-US"/>
              <a:t>マスター サブタイトルの書式設定</a:t>
            </a:r>
            <a:endParaRPr lang="en-US" dirty="0"/>
          </a:p>
        </p:txBody>
      </p:sp>
      <p:sp>
        <p:nvSpPr>
          <p:cNvPr id="6" name="Date Placeholder 3">
            <a:extLst>
              <a:ext uri="{FF2B5EF4-FFF2-40B4-BE49-F238E27FC236}">
                <a16:creationId xmlns:a16="http://schemas.microsoft.com/office/drawing/2014/main" id="{543FE408-96D2-4258-990B-358EAE7C54AF}"/>
              </a:ext>
            </a:extLst>
          </p:cNvPr>
          <p:cNvSpPr>
            <a:spLocks noGrp="1"/>
          </p:cNvSpPr>
          <p:nvPr>
            <p:ph type="dt" sz="half" idx="10"/>
          </p:nvPr>
        </p:nvSpPr>
        <p:spPr/>
        <p:txBody>
          <a:bodyPr/>
          <a:lstStyle>
            <a:lvl1pPr>
              <a:defRPr/>
            </a:lvl1pPr>
          </a:lstStyle>
          <a:p>
            <a:pPr>
              <a:defRPr/>
            </a:pPr>
            <a:endParaRPr lang="en-US" altLang="ja-JP"/>
          </a:p>
        </p:txBody>
      </p:sp>
      <p:sp>
        <p:nvSpPr>
          <p:cNvPr id="7" name="Footer Placeholder 4">
            <a:extLst>
              <a:ext uri="{FF2B5EF4-FFF2-40B4-BE49-F238E27FC236}">
                <a16:creationId xmlns:a16="http://schemas.microsoft.com/office/drawing/2014/main" id="{6A8DCB8B-4E46-4F7D-AB07-2306C80A0280}"/>
              </a:ext>
            </a:extLst>
          </p:cNvPr>
          <p:cNvSpPr>
            <a:spLocks noGrp="1"/>
          </p:cNvSpPr>
          <p:nvPr>
            <p:ph type="ftr" sz="quarter" idx="11"/>
          </p:nvPr>
        </p:nvSpPr>
        <p:spPr/>
        <p:txBody>
          <a:bodyPr/>
          <a:lstStyle>
            <a:lvl1pPr>
              <a:defRPr/>
            </a:lvl1pPr>
          </a:lstStyle>
          <a:p>
            <a:pPr>
              <a:defRPr/>
            </a:pPr>
            <a:endParaRPr lang="en-US" altLang="ja-JP"/>
          </a:p>
        </p:txBody>
      </p:sp>
      <p:sp>
        <p:nvSpPr>
          <p:cNvPr id="8" name="Slide Number Placeholder 5">
            <a:extLst>
              <a:ext uri="{FF2B5EF4-FFF2-40B4-BE49-F238E27FC236}">
                <a16:creationId xmlns:a16="http://schemas.microsoft.com/office/drawing/2014/main" id="{0C1EEF8D-5913-4A3E-9448-688DDF42D8CE}"/>
              </a:ext>
            </a:extLst>
          </p:cNvPr>
          <p:cNvSpPr>
            <a:spLocks noGrp="1"/>
          </p:cNvSpPr>
          <p:nvPr>
            <p:ph type="sldNum" sz="quarter" idx="12"/>
          </p:nvPr>
        </p:nvSpPr>
        <p:spPr/>
        <p:txBody>
          <a:bodyPr/>
          <a:lstStyle>
            <a:lvl1pPr>
              <a:defRPr/>
            </a:lvl1pPr>
          </a:lstStyle>
          <a:p>
            <a:pPr>
              <a:defRPr/>
            </a:pPr>
            <a:fld id="{63921022-19E0-4184-8A1F-4781DF970F95}" type="slidenum">
              <a:rPr lang="en-US" altLang="ja-JP"/>
              <a:pPr>
                <a:defRPr/>
              </a:pPr>
              <a:t>‹#›</a:t>
            </a:fld>
            <a:endParaRPr lang="en-US" altLang="ja-JP"/>
          </a:p>
        </p:txBody>
      </p:sp>
    </p:spTree>
    <p:extLst>
      <p:ext uri="{BB962C8B-B14F-4D97-AF65-F5344CB8AC3E}">
        <p14:creationId xmlns:p14="http://schemas.microsoft.com/office/powerpoint/2010/main" val="35576719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D83FC2DC-0A5E-4387-B6AD-E8CDA1976E9C}"/>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97A2B6AF-F18C-438C-A9F2-FF700FF32242}"/>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676109E5-D9E7-4808-B528-3174FAFDAD75}"/>
              </a:ext>
            </a:extLst>
          </p:cNvPr>
          <p:cNvSpPr>
            <a:spLocks noGrp="1"/>
          </p:cNvSpPr>
          <p:nvPr>
            <p:ph type="sldNum" sz="quarter" idx="12"/>
          </p:nvPr>
        </p:nvSpPr>
        <p:spPr>
          <a:ln/>
        </p:spPr>
        <p:txBody>
          <a:bodyPr/>
          <a:lstStyle>
            <a:lvl1pPr>
              <a:defRPr/>
            </a:lvl1pPr>
          </a:lstStyle>
          <a:p>
            <a:pPr>
              <a:defRPr/>
            </a:pPr>
            <a:fld id="{BB63D78E-C592-450D-8C77-71CCCEA4B950}" type="slidenum">
              <a:rPr lang="en-US" altLang="ja-JP"/>
              <a:pPr>
                <a:defRPr/>
              </a:pPr>
              <a:t>‹#›</a:t>
            </a:fld>
            <a:endParaRPr lang="en-US" altLang="ja-JP"/>
          </a:p>
        </p:txBody>
      </p:sp>
    </p:spTree>
    <p:extLst>
      <p:ext uri="{BB962C8B-B14F-4D97-AF65-F5344CB8AC3E}">
        <p14:creationId xmlns:p14="http://schemas.microsoft.com/office/powerpoint/2010/main" val="29730944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2F912B56-B54F-49BA-8B3A-062D21FA0114}"/>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ight Triangle 6">
            <a:extLst>
              <a:ext uri="{FF2B5EF4-FFF2-40B4-BE49-F238E27FC236}">
                <a16:creationId xmlns:a16="http://schemas.microsoft.com/office/drawing/2014/main" id="{23A1E90D-0F37-4089-8C26-232E5ACF4092}"/>
              </a:ext>
            </a:extLst>
          </p:cNvPr>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ja-JP" altLang="en-US"/>
              <a:t>マスター タイトルの書式設定</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Date Placeholder 3">
            <a:extLst>
              <a:ext uri="{FF2B5EF4-FFF2-40B4-BE49-F238E27FC236}">
                <a16:creationId xmlns:a16="http://schemas.microsoft.com/office/drawing/2014/main" id="{DBC4F88F-7461-4D47-9C7B-DD27091DC97B}"/>
              </a:ext>
            </a:extLst>
          </p:cNvPr>
          <p:cNvSpPr>
            <a:spLocks noGrp="1"/>
          </p:cNvSpPr>
          <p:nvPr>
            <p:ph type="dt" sz="half" idx="10"/>
          </p:nvPr>
        </p:nvSpPr>
        <p:spPr/>
        <p:txBody>
          <a:bodyPr/>
          <a:lstStyle>
            <a:lvl1pPr>
              <a:defRPr/>
            </a:lvl1pPr>
          </a:lstStyle>
          <a:p>
            <a:pPr>
              <a:defRPr/>
            </a:pPr>
            <a:endParaRPr lang="en-US" altLang="ja-JP"/>
          </a:p>
        </p:txBody>
      </p:sp>
      <p:sp>
        <p:nvSpPr>
          <p:cNvPr id="7" name="Footer Placeholder 4">
            <a:extLst>
              <a:ext uri="{FF2B5EF4-FFF2-40B4-BE49-F238E27FC236}">
                <a16:creationId xmlns:a16="http://schemas.microsoft.com/office/drawing/2014/main" id="{C1537290-73BD-4C0E-AFF2-C0BA4BA6D2F7}"/>
              </a:ext>
            </a:extLst>
          </p:cNvPr>
          <p:cNvSpPr>
            <a:spLocks noGrp="1"/>
          </p:cNvSpPr>
          <p:nvPr>
            <p:ph type="ftr" sz="quarter" idx="11"/>
          </p:nvPr>
        </p:nvSpPr>
        <p:spPr/>
        <p:txBody>
          <a:bodyPr/>
          <a:lstStyle>
            <a:lvl1pPr>
              <a:defRPr/>
            </a:lvl1pPr>
          </a:lstStyle>
          <a:p>
            <a:pPr>
              <a:defRPr/>
            </a:pPr>
            <a:endParaRPr lang="en-US" altLang="ja-JP"/>
          </a:p>
        </p:txBody>
      </p:sp>
      <p:sp>
        <p:nvSpPr>
          <p:cNvPr id="8" name="Slide Number Placeholder 5">
            <a:extLst>
              <a:ext uri="{FF2B5EF4-FFF2-40B4-BE49-F238E27FC236}">
                <a16:creationId xmlns:a16="http://schemas.microsoft.com/office/drawing/2014/main" id="{9E7CF1AD-5E86-435B-9ED7-B7F65F7CF384}"/>
              </a:ext>
            </a:extLst>
          </p:cNvPr>
          <p:cNvSpPr>
            <a:spLocks noGrp="1"/>
          </p:cNvSpPr>
          <p:nvPr>
            <p:ph type="sldNum" sz="quarter" idx="12"/>
          </p:nvPr>
        </p:nvSpPr>
        <p:spPr/>
        <p:txBody>
          <a:bodyPr/>
          <a:lstStyle>
            <a:lvl1pPr>
              <a:defRPr/>
            </a:lvl1pPr>
          </a:lstStyle>
          <a:p>
            <a:pPr>
              <a:defRPr/>
            </a:pPr>
            <a:fld id="{3814123B-07A0-4CD3-B04F-909439A87E3F}" type="slidenum">
              <a:rPr lang="en-US" altLang="ja-JP"/>
              <a:pPr>
                <a:defRPr/>
              </a:pPr>
              <a:t>‹#›</a:t>
            </a:fld>
            <a:endParaRPr lang="en-US" altLang="ja-JP"/>
          </a:p>
        </p:txBody>
      </p:sp>
    </p:spTree>
    <p:extLst>
      <p:ext uri="{BB962C8B-B14F-4D97-AF65-F5344CB8AC3E}">
        <p14:creationId xmlns:p14="http://schemas.microsoft.com/office/powerpoint/2010/main" val="25915025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5" name="Date Placeholder 3">
            <a:extLst>
              <a:ext uri="{FF2B5EF4-FFF2-40B4-BE49-F238E27FC236}">
                <a16:creationId xmlns:a16="http://schemas.microsoft.com/office/drawing/2014/main" id="{51A7054F-6D2C-4BDC-83EC-ACDD0649571A}"/>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C8F6DED0-4D46-494A-A49E-84C6A851F272}"/>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CE90D2EC-C4D6-4797-B14E-0B3666317CBF}"/>
              </a:ext>
            </a:extLst>
          </p:cNvPr>
          <p:cNvSpPr>
            <a:spLocks noGrp="1"/>
          </p:cNvSpPr>
          <p:nvPr>
            <p:ph type="sldNum" sz="quarter" idx="12"/>
          </p:nvPr>
        </p:nvSpPr>
        <p:spPr>
          <a:ln/>
        </p:spPr>
        <p:txBody>
          <a:bodyPr/>
          <a:lstStyle>
            <a:lvl1pPr>
              <a:defRPr/>
            </a:lvl1pPr>
          </a:lstStyle>
          <a:p>
            <a:pPr>
              <a:defRPr/>
            </a:pPr>
            <a:fld id="{2A5ADA3C-D6D2-425A-A752-DFAD3AB5AEDC}" type="slidenum">
              <a:rPr lang="en-US" altLang="ja-JP"/>
              <a:pPr>
                <a:defRPr/>
              </a:pPr>
              <a:t>‹#›</a:t>
            </a:fld>
            <a:endParaRPr lang="en-US" altLang="ja-JP"/>
          </a:p>
        </p:txBody>
      </p:sp>
    </p:spTree>
    <p:extLst>
      <p:ext uri="{BB962C8B-B14F-4D97-AF65-F5344CB8AC3E}">
        <p14:creationId xmlns:p14="http://schemas.microsoft.com/office/powerpoint/2010/main" val="38219853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941CCF60-9E86-4E88-8644-1343BC9FF705}"/>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51560B32-C9B4-4393-B43A-F2AC58BBDE3F}"/>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D72C8362-D957-4350-8E41-24646DA8432F}"/>
              </a:ext>
            </a:extLst>
          </p:cNvPr>
          <p:cNvSpPr>
            <a:spLocks noGrp="1"/>
          </p:cNvSpPr>
          <p:nvPr>
            <p:ph type="sldNum" sz="quarter" idx="12"/>
          </p:nvPr>
        </p:nvSpPr>
        <p:spPr>
          <a:ln/>
        </p:spPr>
        <p:txBody>
          <a:bodyPr/>
          <a:lstStyle>
            <a:lvl1pPr>
              <a:defRPr/>
            </a:lvl1pPr>
          </a:lstStyle>
          <a:p>
            <a:pPr>
              <a:defRPr/>
            </a:pPr>
            <a:fld id="{46534C97-B83A-470C-912C-F1198EB4F8D0}" type="slidenum">
              <a:rPr lang="en-US" altLang="ja-JP"/>
              <a:pPr>
                <a:defRPr/>
              </a:pPr>
              <a:t>‹#›</a:t>
            </a:fld>
            <a:endParaRPr lang="en-US" altLang="ja-JP"/>
          </a:p>
        </p:txBody>
      </p:sp>
    </p:spTree>
    <p:extLst>
      <p:ext uri="{BB962C8B-B14F-4D97-AF65-F5344CB8AC3E}">
        <p14:creationId xmlns:p14="http://schemas.microsoft.com/office/powerpoint/2010/main" val="12390638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08AB32EC-E759-4BC0-B379-16BC34756729}"/>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0C5B2616-1488-4163-A89D-9FCA18736DD7}"/>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1DB55141-E73F-453D-9C7F-02FAEA7007F5}"/>
              </a:ext>
            </a:extLst>
          </p:cNvPr>
          <p:cNvSpPr>
            <a:spLocks noGrp="1"/>
          </p:cNvSpPr>
          <p:nvPr>
            <p:ph type="sldNum" sz="quarter" idx="12"/>
          </p:nvPr>
        </p:nvSpPr>
        <p:spPr>
          <a:ln/>
        </p:spPr>
        <p:txBody>
          <a:bodyPr/>
          <a:lstStyle>
            <a:lvl1pPr>
              <a:defRPr/>
            </a:lvl1pPr>
          </a:lstStyle>
          <a:p>
            <a:pPr>
              <a:defRPr/>
            </a:pPr>
            <a:fld id="{5DCFF107-B099-4E26-B27D-23877C1FC43C}" type="slidenum">
              <a:rPr lang="en-US" altLang="ja-JP"/>
              <a:pPr>
                <a:defRPr/>
              </a:pPr>
              <a:t>‹#›</a:t>
            </a:fld>
            <a:endParaRPr lang="en-US" altLang="ja-JP"/>
          </a:p>
        </p:txBody>
      </p:sp>
    </p:spTree>
    <p:extLst>
      <p:ext uri="{BB962C8B-B14F-4D97-AF65-F5344CB8AC3E}">
        <p14:creationId xmlns:p14="http://schemas.microsoft.com/office/powerpoint/2010/main" val="859801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Oval 6">
            <a:extLst>
              <a:ext uri="{FF2B5EF4-FFF2-40B4-BE49-F238E27FC236}">
                <a16:creationId xmlns:a16="http://schemas.microsoft.com/office/drawing/2014/main" id="{FA6441AD-FF02-4544-9206-D2263525ACCB}"/>
              </a:ext>
            </a:extLst>
          </p:cNvPr>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val 7">
            <a:extLst>
              <a:ext uri="{FF2B5EF4-FFF2-40B4-BE49-F238E27FC236}">
                <a16:creationId xmlns:a16="http://schemas.microsoft.com/office/drawing/2014/main" id="{E7DFC660-A380-47DC-BD86-289AD1F2C62F}"/>
              </a:ext>
            </a:extLst>
          </p:cNvPr>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8">
            <a:extLst>
              <a:ext uri="{FF2B5EF4-FFF2-40B4-BE49-F238E27FC236}">
                <a16:creationId xmlns:a16="http://schemas.microsoft.com/office/drawing/2014/main" id="{3B40A6FF-E275-42BA-A14F-E053CA7B48BD}"/>
              </a:ext>
            </a:extLst>
          </p:cNvPr>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4C9CB0BB-E6C6-47C6-9C0B-FAC42DEF5E21}"/>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5BCB47E0-CE0A-4932-8D4F-7A74BFAD86C2}"/>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3906AA5C-D929-4EF8-A63B-C6C59A452D2B}"/>
              </a:ext>
            </a:extLst>
          </p:cNvPr>
          <p:cNvSpPr>
            <a:spLocks noGrp="1"/>
          </p:cNvSpPr>
          <p:nvPr>
            <p:ph type="sldNum" sz="quarter" idx="12"/>
          </p:nvPr>
        </p:nvSpPr>
        <p:spPr/>
        <p:txBody>
          <a:bodyPr/>
          <a:lstStyle>
            <a:lvl1pPr>
              <a:defRPr/>
            </a:lvl1pPr>
          </a:lstStyle>
          <a:p>
            <a:pPr>
              <a:defRPr/>
            </a:pPr>
            <a:fld id="{B6670145-AB60-43E3-9DB4-A29D8BEEAEF2}" type="slidenum">
              <a:rPr lang="en-US" altLang="ja-JP"/>
              <a:pPr>
                <a:defRPr/>
              </a:pPr>
              <a:t>‹#›</a:t>
            </a:fld>
            <a:endParaRPr lang="en-US" altLang="ja-JP"/>
          </a:p>
        </p:txBody>
      </p:sp>
    </p:spTree>
    <p:extLst>
      <p:ext uri="{BB962C8B-B14F-4D97-AF65-F5344CB8AC3E}">
        <p14:creationId xmlns:p14="http://schemas.microsoft.com/office/powerpoint/2010/main" val="18144626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9B4B1B-2B9F-40A2-998F-6571ADA3C33D}"/>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88856E5E-4177-42CC-A0A7-2ABA9D71AD45}"/>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B5EBCC88-3EFE-488C-9A81-8A92B162F401}"/>
              </a:ext>
            </a:extLst>
          </p:cNvPr>
          <p:cNvSpPr>
            <a:spLocks noGrp="1"/>
          </p:cNvSpPr>
          <p:nvPr>
            <p:ph type="sldNum" sz="quarter" idx="12"/>
          </p:nvPr>
        </p:nvSpPr>
        <p:spPr>
          <a:ln/>
        </p:spPr>
        <p:txBody>
          <a:bodyPr/>
          <a:lstStyle>
            <a:lvl1pPr>
              <a:defRPr/>
            </a:lvl1pPr>
          </a:lstStyle>
          <a:p>
            <a:pPr>
              <a:defRPr/>
            </a:pPr>
            <a:fld id="{46E9C984-2ECB-4AEA-B892-3B3B79EDF152}" type="slidenum">
              <a:rPr lang="en-US" altLang="ja-JP"/>
              <a:pPr>
                <a:defRPr/>
              </a:pPr>
              <a:t>‹#›</a:t>
            </a:fld>
            <a:endParaRPr lang="en-US" altLang="ja-JP"/>
          </a:p>
        </p:txBody>
      </p:sp>
    </p:spTree>
    <p:extLst>
      <p:ext uri="{BB962C8B-B14F-4D97-AF65-F5344CB8AC3E}">
        <p14:creationId xmlns:p14="http://schemas.microsoft.com/office/powerpoint/2010/main" val="26705924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ight Triangle 16">
            <a:extLst>
              <a:ext uri="{FF2B5EF4-FFF2-40B4-BE49-F238E27FC236}">
                <a16:creationId xmlns:a16="http://schemas.microsoft.com/office/drawing/2014/main" id="{2B6D97AA-1025-4941-B5BD-875147170B56}"/>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17">
            <a:extLst>
              <a:ext uri="{FF2B5EF4-FFF2-40B4-BE49-F238E27FC236}">
                <a16:creationId xmlns:a16="http://schemas.microsoft.com/office/drawing/2014/main" id="{F21E93B0-5B43-4223-952D-50B8547D74A0}"/>
              </a:ext>
            </a:extLst>
          </p:cNvPr>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ja-JP" altLang="en-US"/>
              <a:t>マスター タイトルの書式設定</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58962CAB-12E3-420A-A9F3-2EF408B12381}"/>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5">
            <a:extLst>
              <a:ext uri="{FF2B5EF4-FFF2-40B4-BE49-F238E27FC236}">
                <a16:creationId xmlns:a16="http://schemas.microsoft.com/office/drawing/2014/main" id="{6C43E0CC-6ACA-4BD0-8095-CF1F5AB428E4}"/>
              </a:ext>
            </a:extLst>
          </p:cNvPr>
          <p:cNvSpPr>
            <a:spLocks noGrp="1"/>
          </p:cNvSpPr>
          <p:nvPr>
            <p:ph type="ftr" sz="quarter" idx="11"/>
          </p:nvPr>
        </p:nvSpPr>
        <p:spPr/>
        <p:txBody>
          <a:bodyPr/>
          <a:lstStyle>
            <a:lvl1pPr>
              <a:defRPr>
                <a:solidFill>
                  <a:schemeClr val="tx2"/>
                </a:solidFill>
              </a:defRPr>
            </a:lvl1pPr>
          </a:lstStyle>
          <a:p>
            <a:pPr>
              <a:defRPr/>
            </a:pPr>
            <a:endParaRPr lang="en-US" altLang="ja-JP"/>
          </a:p>
        </p:txBody>
      </p:sp>
      <p:sp>
        <p:nvSpPr>
          <p:cNvPr id="9" name="Slide Number Placeholder 6">
            <a:extLst>
              <a:ext uri="{FF2B5EF4-FFF2-40B4-BE49-F238E27FC236}">
                <a16:creationId xmlns:a16="http://schemas.microsoft.com/office/drawing/2014/main" id="{BCC330A9-519E-416C-A02E-549E7B1D762F}"/>
              </a:ext>
            </a:extLst>
          </p:cNvPr>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97D0A887-9CA0-4E79-87FF-00F977035B81}" type="slidenum">
              <a:rPr lang="en-US" altLang="ja-JP"/>
              <a:pPr>
                <a:defRPr/>
              </a:pPr>
              <a:t>‹#›</a:t>
            </a:fld>
            <a:endParaRPr lang="en-US" altLang="ja-JP"/>
          </a:p>
        </p:txBody>
      </p:sp>
    </p:spTree>
    <p:extLst>
      <p:ext uri="{BB962C8B-B14F-4D97-AF65-F5344CB8AC3E}">
        <p14:creationId xmlns:p14="http://schemas.microsoft.com/office/powerpoint/2010/main" val="385946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ight Triangle 8">
            <a:extLst>
              <a:ext uri="{FF2B5EF4-FFF2-40B4-BE49-F238E27FC236}">
                <a16:creationId xmlns:a16="http://schemas.microsoft.com/office/drawing/2014/main" id="{0C9C0424-D943-4A97-8346-C1586EA8FE9C}"/>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9">
            <a:extLst>
              <a:ext uri="{FF2B5EF4-FFF2-40B4-BE49-F238E27FC236}">
                <a16:creationId xmlns:a16="http://schemas.microsoft.com/office/drawing/2014/main" id="{8AA7CF43-4086-4F5E-86BD-961139665CB9}"/>
              </a:ext>
            </a:extLst>
          </p:cNvPr>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ja-JP" altLang="en-US" noProof="0"/>
              <a:t>アイコンをクリックして図を追加</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656CCD5B-B42E-45CB-87D7-1D0CD8322758}"/>
              </a:ext>
            </a:extLst>
          </p:cNvPr>
          <p:cNvSpPr>
            <a:spLocks noGrp="1"/>
          </p:cNvSpPr>
          <p:nvPr>
            <p:ph type="dt" sz="half" idx="15"/>
          </p:nvPr>
        </p:nvSpPr>
        <p:spPr/>
        <p:txBody>
          <a:bodyPr/>
          <a:lstStyle>
            <a:lvl1pPr>
              <a:defRPr/>
            </a:lvl1pPr>
          </a:lstStyle>
          <a:p>
            <a:pPr>
              <a:defRPr/>
            </a:pPr>
            <a:endParaRPr lang="en-US" altLang="ja-JP"/>
          </a:p>
        </p:txBody>
      </p:sp>
      <p:sp>
        <p:nvSpPr>
          <p:cNvPr id="8" name="Footer Placeholder 5">
            <a:extLst>
              <a:ext uri="{FF2B5EF4-FFF2-40B4-BE49-F238E27FC236}">
                <a16:creationId xmlns:a16="http://schemas.microsoft.com/office/drawing/2014/main" id="{D7798840-5214-4EF6-ACA0-4B9C81BE80DC}"/>
              </a:ext>
            </a:extLst>
          </p:cNvPr>
          <p:cNvSpPr>
            <a:spLocks noGrp="1"/>
          </p:cNvSpPr>
          <p:nvPr>
            <p:ph type="ftr" sz="quarter" idx="16"/>
          </p:nvPr>
        </p:nvSpPr>
        <p:spPr/>
        <p:txBody>
          <a:bodyPr/>
          <a:lstStyle>
            <a:lvl1pPr>
              <a:defRPr/>
            </a:lvl1pPr>
          </a:lstStyle>
          <a:p>
            <a:pPr>
              <a:defRPr/>
            </a:pPr>
            <a:endParaRPr lang="en-US" altLang="ja-JP"/>
          </a:p>
        </p:txBody>
      </p:sp>
      <p:sp>
        <p:nvSpPr>
          <p:cNvPr id="9" name="Slide Number Placeholder 6">
            <a:extLst>
              <a:ext uri="{FF2B5EF4-FFF2-40B4-BE49-F238E27FC236}">
                <a16:creationId xmlns:a16="http://schemas.microsoft.com/office/drawing/2014/main" id="{B69CF1D8-4CBF-4D91-A4D3-17D3FE10D66B}"/>
              </a:ext>
            </a:extLst>
          </p:cNvPr>
          <p:cNvSpPr>
            <a:spLocks noGrp="1"/>
          </p:cNvSpPr>
          <p:nvPr>
            <p:ph type="sldNum" sz="quarter" idx="17"/>
          </p:nvPr>
        </p:nvSpPr>
        <p:spPr/>
        <p:txBody>
          <a:bodyPr/>
          <a:lstStyle>
            <a:lvl1pPr>
              <a:defRPr/>
            </a:lvl1pPr>
          </a:lstStyle>
          <a:p>
            <a:pPr>
              <a:defRPr/>
            </a:pPr>
            <a:fld id="{7504A86A-0D96-40B3-8280-8CAD68009DF1}" type="slidenum">
              <a:rPr lang="en-US" altLang="ja-JP"/>
              <a:pPr>
                <a:defRPr/>
              </a:pPr>
              <a:t>‹#›</a:t>
            </a:fld>
            <a:endParaRPr lang="en-US" altLang="ja-JP"/>
          </a:p>
        </p:txBody>
      </p:sp>
    </p:spTree>
    <p:extLst>
      <p:ext uri="{BB962C8B-B14F-4D97-AF65-F5344CB8AC3E}">
        <p14:creationId xmlns:p14="http://schemas.microsoft.com/office/powerpoint/2010/main" val="23642242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38620824-373C-448C-855B-303C4007723A}"/>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5CDBAAF8-E80F-4172-B365-4785F3E72310}"/>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A59EF5D3-C1E5-44FB-AA0D-1AC14F1DC94A}"/>
              </a:ext>
            </a:extLst>
          </p:cNvPr>
          <p:cNvSpPr>
            <a:spLocks noGrp="1"/>
          </p:cNvSpPr>
          <p:nvPr>
            <p:ph type="sldNum" sz="quarter" idx="12"/>
          </p:nvPr>
        </p:nvSpPr>
        <p:spPr>
          <a:ln/>
        </p:spPr>
        <p:txBody>
          <a:bodyPr/>
          <a:lstStyle>
            <a:lvl1pPr>
              <a:defRPr/>
            </a:lvl1pPr>
          </a:lstStyle>
          <a:p>
            <a:pPr>
              <a:defRPr/>
            </a:pPr>
            <a:fld id="{71268302-B406-4AF5-AE95-5ABD5D583733}" type="slidenum">
              <a:rPr lang="en-US" altLang="ja-JP"/>
              <a:pPr>
                <a:defRPr/>
              </a:pPr>
              <a:t>‹#›</a:t>
            </a:fld>
            <a:endParaRPr lang="en-US" altLang="ja-JP"/>
          </a:p>
        </p:txBody>
      </p:sp>
    </p:spTree>
    <p:extLst>
      <p:ext uri="{BB962C8B-B14F-4D97-AF65-F5344CB8AC3E}">
        <p14:creationId xmlns:p14="http://schemas.microsoft.com/office/powerpoint/2010/main" val="17685833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ED34BBD4-921F-46E6-A9EE-C9878EB3C1D7}"/>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43B2E0CF-EBE3-4503-B10C-B894B79E1851}"/>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D38117F6-50AA-4108-A34B-DFE95309E329}"/>
              </a:ext>
            </a:extLst>
          </p:cNvPr>
          <p:cNvSpPr>
            <a:spLocks noGrp="1"/>
          </p:cNvSpPr>
          <p:nvPr>
            <p:ph type="sldNum" sz="quarter" idx="12"/>
          </p:nvPr>
        </p:nvSpPr>
        <p:spPr>
          <a:ln/>
        </p:spPr>
        <p:txBody>
          <a:bodyPr/>
          <a:lstStyle>
            <a:lvl1pPr>
              <a:defRPr/>
            </a:lvl1pPr>
          </a:lstStyle>
          <a:p>
            <a:pPr>
              <a:defRPr/>
            </a:pPr>
            <a:fld id="{164AD75A-5566-4100-8203-E38B59DBF3AE}" type="slidenum">
              <a:rPr lang="en-US" altLang="ja-JP"/>
              <a:pPr>
                <a:defRPr/>
              </a:pPr>
              <a:t>‹#›</a:t>
            </a:fld>
            <a:endParaRPr lang="en-US" altLang="ja-JP"/>
          </a:p>
        </p:txBody>
      </p:sp>
    </p:spTree>
    <p:extLst>
      <p:ext uri="{BB962C8B-B14F-4D97-AF65-F5344CB8AC3E}">
        <p14:creationId xmlns:p14="http://schemas.microsoft.com/office/powerpoint/2010/main" val="40878790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7F72BF1D-26A4-40FE-92FB-664BF4E85A72}"/>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grpSp>
        <p:nvGrpSpPr>
          <p:cNvPr id="5" name="グループ化 15">
            <a:extLst>
              <a:ext uri="{FF2B5EF4-FFF2-40B4-BE49-F238E27FC236}">
                <a16:creationId xmlns:a16="http://schemas.microsoft.com/office/drawing/2014/main" id="{C5DC40C3-BA58-45A2-9D5B-DA89D9276464}"/>
              </a:ext>
            </a:extLst>
          </p:cNvPr>
          <p:cNvGrpSpPr>
            <a:grpSpLocks/>
          </p:cNvGrpSpPr>
          <p:nvPr/>
        </p:nvGrpSpPr>
        <p:grpSpPr bwMode="auto">
          <a:xfrm>
            <a:off x="-3175" y="4953000"/>
            <a:ext cx="9147175" cy="1911350"/>
            <a:chOff x="-3765" y="4832896"/>
            <a:chExt cx="9147765" cy="2032192"/>
          </a:xfrm>
        </p:grpSpPr>
        <p:sp>
          <p:nvSpPr>
            <p:cNvPr id="6" name="フリーフォーム 15">
              <a:extLst>
                <a:ext uri="{FF2B5EF4-FFF2-40B4-BE49-F238E27FC236}">
                  <a16:creationId xmlns:a16="http://schemas.microsoft.com/office/drawing/2014/main" id="{0FDCFFF5-B2B8-4566-A0D9-55748E60DADA}"/>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kumimoji="0" lang="en-US">
                <a:latin typeface="Arial" charset="0"/>
              </a:endParaRPr>
            </a:p>
          </p:txBody>
        </p:sp>
        <p:sp>
          <p:nvSpPr>
            <p:cNvPr id="7" name="フリーフォーム 18">
              <a:extLst>
                <a:ext uri="{FF2B5EF4-FFF2-40B4-BE49-F238E27FC236}">
                  <a16:creationId xmlns:a16="http://schemas.microsoft.com/office/drawing/2014/main" id="{1D5B0326-AC74-4332-8B47-EC1888D31453}"/>
                </a:ext>
              </a:extLst>
            </p:cNvPr>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ja-JP" altLang="en-US"/>
            </a:p>
          </p:txBody>
        </p:sp>
        <p:sp>
          <p:nvSpPr>
            <p:cNvPr id="8" name="フリーフォーム 18">
              <a:extLst>
                <a:ext uri="{FF2B5EF4-FFF2-40B4-BE49-F238E27FC236}">
                  <a16:creationId xmlns:a16="http://schemas.microsoft.com/office/drawing/2014/main" id="{AE45DEC8-6935-41A1-8A72-2DFC602AE988}"/>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cxnSp>
          <p:nvCxnSpPr>
            <p:cNvPr id="10" name="直線コネクタ 9">
              <a:extLst>
                <a:ext uri="{FF2B5EF4-FFF2-40B4-BE49-F238E27FC236}">
                  <a16:creationId xmlns:a16="http://schemas.microsoft.com/office/drawing/2014/main" id="{DBF930B0-811B-4FD8-937E-BBB398A1F509}"/>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タイトル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ja-JP" altLang="en-US"/>
              <a:t>マスター タイトルの書式設定</a:t>
            </a:r>
            <a:endParaRPr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ja-JP" altLang="en-US"/>
              <a:t>マスター サブタイトルの書式設定</a:t>
            </a:r>
            <a:endParaRPr lang="en-US"/>
          </a:p>
        </p:txBody>
      </p:sp>
      <p:sp>
        <p:nvSpPr>
          <p:cNvPr id="11" name="日付プレースホルダー 29">
            <a:extLst>
              <a:ext uri="{FF2B5EF4-FFF2-40B4-BE49-F238E27FC236}">
                <a16:creationId xmlns:a16="http://schemas.microsoft.com/office/drawing/2014/main" id="{40FA89C6-6229-4948-8FA1-706F072316C6}"/>
              </a:ext>
            </a:extLst>
          </p:cNvPr>
          <p:cNvSpPr>
            <a:spLocks noGrp="1"/>
          </p:cNvSpPr>
          <p:nvPr>
            <p:ph type="dt" sz="half" idx="10"/>
          </p:nvPr>
        </p:nvSpPr>
        <p:spPr/>
        <p:txBody>
          <a:bodyPr/>
          <a:lstStyle>
            <a:lvl1pPr>
              <a:defRPr>
                <a:solidFill>
                  <a:srgbClr val="FFFFFF"/>
                </a:solidFill>
              </a:defRPr>
            </a:lvl1pPr>
            <a:extLst/>
          </a:lstStyle>
          <a:p>
            <a:pPr>
              <a:defRPr/>
            </a:pPr>
            <a:endParaRPr lang="en-US" altLang="ja-JP"/>
          </a:p>
        </p:txBody>
      </p:sp>
      <p:sp>
        <p:nvSpPr>
          <p:cNvPr id="12" name="フッター プレースホルダー 18">
            <a:extLst>
              <a:ext uri="{FF2B5EF4-FFF2-40B4-BE49-F238E27FC236}">
                <a16:creationId xmlns:a16="http://schemas.microsoft.com/office/drawing/2014/main" id="{1A138F01-0621-423A-BA56-13380F51AD15}"/>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ja-JP"/>
          </a:p>
        </p:txBody>
      </p:sp>
      <p:sp>
        <p:nvSpPr>
          <p:cNvPr id="13" name="スライド番号プレースホルダー 26">
            <a:extLst>
              <a:ext uri="{FF2B5EF4-FFF2-40B4-BE49-F238E27FC236}">
                <a16:creationId xmlns:a16="http://schemas.microsoft.com/office/drawing/2014/main" id="{84B0F984-6315-4A52-A154-4B930734538B}"/>
              </a:ext>
            </a:extLst>
          </p:cNvPr>
          <p:cNvSpPr>
            <a:spLocks noGrp="1"/>
          </p:cNvSpPr>
          <p:nvPr>
            <p:ph type="sldNum" sz="quarter" idx="12"/>
          </p:nvPr>
        </p:nvSpPr>
        <p:spPr/>
        <p:txBody>
          <a:bodyPr/>
          <a:lstStyle>
            <a:lvl1pPr>
              <a:defRPr>
                <a:solidFill>
                  <a:srgbClr val="FFFFFF"/>
                </a:solidFill>
              </a:defRPr>
            </a:lvl1pPr>
          </a:lstStyle>
          <a:p>
            <a:pPr>
              <a:defRPr/>
            </a:pPr>
            <a:fld id="{07C0945C-41FE-4DA0-86DE-6749BD7C7961}" type="slidenum">
              <a:rPr lang="en-US" altLang="ja-JP"/>
              <a:pPr>
                <a:defRPr/>
              </a:pPr>
              <a:t>‹#›</a:t>
            </a:fld>
            <a:endParaRPr lang="en-US" altLang="ja-JP"/>
          </a:p>
        </p:txBody>
      </p:sp>
    </p:spTree>
    <p:extLst>
      <p:ext uri="{BB962C8B-B14F-4D97-AF65-F5344CB8AC3E}">
        <p14:creationId xmlns:p14="http://schemas.microsoft.com/office/powerpoint/2010/main" val="38420642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タイトル 6"/>
          <p:cNvSpPr>
            <a:spLocks noGrp="1"/>
          </p:cNvSpPr>
          <p:nvPr>
            <p:ph type="title"/>
          </p:nvPr>
        </p:nvSpPr>
        <p:spPr/>
        <p:txBody>
          <a:bodyPr rtlCol="0"/>
          <a:lstStyle/>
          <a:p>
            <a:r>
              <a:rPr lang="ja-JP" altLang="en-US"/>
              <a:t>マスター タイトルの書式設定</a:t>
            </a:r>
            <a:endParaRPr lang="en-US"/>
          </a:p>
        </p:txBody>
      </p:sp>
      <p:sp>
        <p:nvSpPr>
          <p:cNvPr id="4" name="日付プレースホルダー 9">
            <a:extLst>
              <a:ext uri="{FF2B5EF4-FFF2-40B4-BE49-F238E27FC236}">
                <a16:creationId xmlns:a16="http://schemas.microsoft.com/office/drawing/2014/main" id="{CF375B6F-80EA-4F57-9186-300D437E5580}"/>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21">
            <a:extLst>
              <a:ext uri="{FF2B5EF4-FFF2-40B4-BE49-F238E27FC236}">
                <a16:creationId xmlns:a16="http://schemas.microsoft.com/office/drawing/2014/main" id="{496561F7-7889-43FC-96AD-6A3609E286F6}"/>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17">
            <a:extLst>
              <a:ext uri="{FF2B5EF4-FFF2-40B4-BE49-F238E27FC236}">
                <a16:creationId xmlns:a16="http://schemas.microsoft.com/office/drawing/2014/main" id="{4DF600C2-C93B-4E9E-92FE-62BAE125859A}"/>
              </a:ext>
            </a:extLst>
          </p:cNvPr>
          <p:cNvSpPr>
            <a:spLocks noGrp="1"/>
          </p:cNvSpPr>
          <p:nvPr>
            <p:ph type="sldNum" sz="quarter" idx="12"/>
          </p:nvPr>
        </p:nvSpPr>
        <p:spPr/>
        <p:txBody>
          <a:bodyPr/>
          <a:lstStyle>
            <a:lvl1pPr>
              <a:defRPr/>
            </a:lvl1pPr>
          </a:lstStyle>
          <a:p>
            <a:pPr>
              <a:defRPr/>
            </a:pPr>
            <a:fld id="{A6B9D95D-9EDD-4BE0-B68D-83042C3E2FD6}" type="slidenum">
              <a:rPr lang="en-US" altLang="ja-JP"/>
              <a:pPr>
                <a:defRPr/>
              </a:pPr>
              <a:t>‹#›</a:t>
            </a:fld>
            <a:endParaRPr lang="en-US" altLang="ja-JP"/>
          </a:p>
        </p:txBody>
      </p:sp>
    </p:spTree>
    <p:extLst>
      <p:ext uri="{BB962C8B-B14F-4D97-AF65-F5344CB8AC3E}">
        <p14:creationId xmlns:p14="http://schemas.microsoft.com/office/powerpoint/2010/main" val="4736686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山形 10">
            <a:extLst>
              <a:ext uri="{FF2B5EF4-FFF2-40B4-BE49-F238E27FC236}">
                <a16:creationId xmlns:a16="http://schemas.microsoft.com/office/drawing/2014/main" id="{CD9DB387-D369-4E6D-8BC9-F23F08D5E448}"/>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kumimoji="0" lang="en-US"/>
          </a:p>
        </p:txBody>
      </p:sp>
      <p:sp>
        <p:nvSpPr>
          <p:cNvPr id="5" name="山形 11">
            <a:extLst>
              <a:ext uri="{FF2B5EF4-FFF2-40B4-BE49-F238E27FC236}">
                <a16:creationId xmlns:a16="http://schemas.microsoft.com/office/drawing/2014/main" id="{8F549DD5-54BF-43E6-B5BB-5DA486471CE5}"/>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kumimoji="0" lang="en-US"/>
          </a:p>
        </p:txBody>
      </p:sp>
      <p:sp>
        <p:nvSpPr>
          <p:cNvPr id="2" name="タイトル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ja-JP" altLang="en-US"/>
              <a:t>マスター テキストの書式設定</a:t>
            </a:r>
          </a:p>
        </p:txBody>
      </p:sp>
      <p:sp>
        <p:nvSpPr>
          <p:cNvPr id="6" name="日付プレースホルダー 3">
            <a:extLst>
              <a:ext uri="{FF2B5EF4-FFF2-40B4-BE49-F238E27FC236}">
                <a16:creationId xmlns:a16="http://schemas.microsoft.com/office/drawing/2014/main" id="{68676243-C491-4417-B05E-6029231B75F5}"/>
              </a:ext>
            </a:extLst>
          </p:cNvPr>
          <p:cNvSpPr>
            <a:spLocks noGrp="1"/>
          </p:cNvSpPr>
          <p:nvPr>
            <p:ph type="dt" sz="half" idx="10"/>
          </p:nvPr>
        </p:nvSpPr>
        <p:spPr/>
        <p:txBody>
          <a:bodyPr/>
          <a:lstStyle>
            <a:lvl1pPr>
              <a:defRPr/>
            </a:lvl1pPr>
            <a:extLst/>
          </a:lstStyle>
          <a:p>
            <a:pPr>
              <a:defRPr/>
            </a:pPr>
            <a:endParaRPr lang="en-US" altLang="ja-JP"/>
          </a:p>
        </p:txBody>
      </p:sp>
      <p:sp>
        <p:nvSpPr>
          <p:cNvPr id="7" name="フッター プレースホルダー 4">
            <a:extLst>
              <a:ext uri="{FF2B5EF4-FFF2-40B4-BE49-F238E27FC236}">
                <a16:creationId xmlns:a16="http://schemas.microsoft.com/office/drawing/2014/main" id="{94C1B73D-20D5-4D4E-8811-CC6E0251A6D7}"/>
              </a:ext>
            </a:extLst>
          </p:cNvPr>
          <p:cNvSpPr>
            <a:spLocks noGrp="1"/>
          </p:cNvSpPr>
          <p:nvPr>
            <p:ph type="ftr" sz="quarter" idx="11"/>
          </p:nvPr>
        </p:nvSpPr>
        <p:spPr/>
        <p:txBody>
          <a:bodyPr/>
          <a:lstStyle>
            <a:lvl1pPr>
              <a:defRPr/>
            </a:lvl1pPr>
            <a:extLst/>
          </a:lstStyle>
          <a:p>
            <a:pPr>
              <a:defRPr/>
            </a:pPr>
            <a:endParaRPr lang="en-US" altLang="ja-JP"/>
          </a:p>
        </p:txBody>
      </p:sp>
      <p:sp>
        <p:nvSpPr>
          <p:cNvPr id="8" name="スライド番号プレースホルダー 5">
            <a:extLst>
              <a:ext uri="{FF2B5EF4-FFF2-40B4-BE49-F238E27FC236}">
                <a16:creationId xmlns:a16="http://schemas.microsoft.com/office/drawing/2014/main" id="{E8CF5420-B05F-4EE4-BD5C-527F1B47D8A4}"/>
              </a:ext>
            </a:extLst>
          </p:cNvPr>
          <p:cNvSpPr>
            <a:spLocks noGrp="1"/>
          </p:cNvSpPr>
          <p:nvPr>
            <p:ph type="sldNum" sz="quarter" idx="12"/>
          </p:nvPr>
        </p:nvSpPr>
        <p:spPr/>
        <p:txBody>
          <a:bodyPr/>
          <a:lstStyle>
            <a:lvl1pPr>
              <a:defRPr/>
            </a:lvl1pPr>
          </a:lstStyle>
          <a:p>
            <a:pPr>
              <a:defRPr/>
            </a:pPr>
            <a:fld id="{4F4A1647-0D82-4398-B772-5AEEEDD700BE}" type="slidenum">
              <a:rPr lang="en-US" altLang="ja-JP"/>
              <a:pPr>
                <a:defRPr/>
              </a:pPr>
              <a:t>‹#›</a:t>
            </a:fld>
            <a:endParaRPr lang="en-US" altLang="ja-JP"/>
          </a:p>
        </p:txBody>
      </p:sp>
    </p:spTree>
    <p:extLst>
      <p:ext uri="{BB962C8B-B14F-4D97-AF65-F5344CB8AC3E}">
        <p14:creationId xmlns:p14="http://schemas.microsoft.com/office/powerpoint/2010/main" val="230113156"/>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タイトル 7"/>
          <p:cNvSpPr>
            <a:spLocks noGrp="1"/>
          </p:cNvSpPr>
          <p:nvPr>
            <p:ph type="title"/>
          </p:nvPr>
        </p:nvSpPr>
        <p:spPr/>
        <p:txBody>
          <a:bodyPr rtlCol="0"/>
          <a:lstStyle/>
          <a:p>
            <a:r>
              <a:rPr lang="ja-JP" altLang="en-US"/>
              <a:t>マスター タイトルの書式設定</a:t>
            </a:r>
            <a:endParaRPr lang="en-US"/>
          </a:p>
        </p:txBody>
      </p:sp>
      <p:sp>
        <p:nvSpPr>
          <p:cNvPr id="5" name="日付プレースホルダー 4">
            <a:extLst>
              <a:ext uri="{FF2B5EF4-FFF2-40B4-BE49-F238E27FC236}">
                <a16:creationId xmlns:a16="http://schemas.microsoft.com/office/drawing/2014/main" id="{BE297886-CF82-4708-86BA-21D71D3B4B1B}"/>
              </a:ext>
            </a:extLst>
          </p:cNvPr>
          <p:cNvSpPr>
            <a:spLocks noGrp="1"/>
          </p:cNvSpPr>
          <p:nvPr>
            <p:ph type="dt" sz="half" idx="10"/>
          </p:nvPr>
        </p:nvSpPr>
        <p:spPr/>
        <p:txBody>
          <a:bodyPr/>
          <a:lstStyle>
            <a:lvl1pPr>
              <a:defRPr/>
            </a:lvl1pPr>
            <a:extLst/>
          </a:lstStyle>
          <a:p>
            <a:pPr>
              <a:defRPr/>
            </a:pPr>
            <a:endParaRPr lang="en-US" altLang="ja-JP"/>
          </a:p>
        </p:txBody>
      </p:sp>
      <p:sp>
        <p:nvSpPr>
          <p:cNvPr id="6" name="フッター プレースホルダー 5">
            <a:extLst>
              <a:ext uri="{FF2B5EF4-FFF2-40B4-BE49-F238E27FC236}">
                <a16:creationId xmlns:a16="http://schemas.microsoft.com/office/drawing/2014/main" id="{8675525D-86F1-4B13-BE80-90AAA8C1DDEC}"/>
              </a:ext>
            </a:extLst>
          </p:cNvPr>
          <p:cNvSpPr>
            <a:spLocks noGrp="1"/>
          </p:cNvSpPr>
          <p:nvPr>
            <p:ph type="ftr" sz="quarter" idx="11"/>
          </p:nvPr>
        </p:nvSpPr>
        <p:spPr/>
        <p:txBody>
          <a:bodyPr/>
          <a:lstStyle>
            <a:lvl1pPr>
              <a:defRPr/>
            </a:lvl1pPr>
            <a:extLst/>
          </a:lstStyle>
          <a:p>
            <a:pPr>
              <a:defRPr/>
            </a:pPr>
            <a:endParaRPr lang="en-US" altLang="ja-JP"/>
          </a:p>
        </p:txBody>
      </p:sp>
      <p:sp>
        <p:nvSpPr>
          <p:cNvPr id="7" name="スライド番号プレースホルダー 6">
            <a:extLst>
              <a:ext uri="{FF2B5EF4-FFF2-40B4-BE49-F238E27FC236}">
                <a16:creationId xmlns:a16="http://schemas.microsoft.com/office/drawing/2014/main" id="{C998E2E7-5F8F-444A-9830-4D4E3DD52966}"/>
              </a:ext>
            </a:extLst>
          </p:cNvPr>
          <p:cNvSpPr>
            <a:spLocks noGrp="1"/>
          </p:cNvSpPr>
          <p:nvPr>
            <p:ph type="sldNum" sz="quarter" idx="12"/>
          </p:nvPr>
        </p:nvSpPr>
        <p:spPr/>
        <p:txBody>
          <a:bodyPr/>
          <a:lstStyle>
            <a:lvl1pPr>
              <a:defRPr/>
            </a:lvl1pPr>
          </a:lstStyle>
          <a:p>
            <a:pPr>
              <a:defRPr/>
            </a:pPr>
            <a:fld id="{DC405321-81B3-473C-917A-56AFB6E960F6}" type="slidenum">
              <a:rPr lang="en-US" altLang="ja-JP"/>
              <a:pPr>
                <a:defRPr/>
              </a:pPr>
              <a:t>‹#›</a:t>
            </a:fld>
            <a:endParaRPr lang="en-US" altLang="ja-JP"/>
          </a:p>
        </p:txBody>
      </p:sp>
    </p:spTree>
    <p:extLst>
      <p:ext uri="{BB962C8B-B14F-4D97-AF65-F5344CB8AC3E}">
        <p14:creationId xmlns:p14="http://schemas.microsoft.com/office/powerpoint/2010/main" val="567437526"/>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lstStyle>
            <a:lvl1pPr>
              <a:defRPr/>
            </a:lvl1pPr>
            <a:extLst/>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ja-JP" altLang="en-US"/>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ja-JP" altLang="en-US"/>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6">
            <a:extLst>
              <a:ext uri="{FF2B5EF4-FFF2-40B4-BE49-F238E27FC236}">
                <a16:creationId xmlns:a16="http://schemas.microsoft.com/office/drawing/2014/main" id="{B11D6B74-85EC-49BB-92A4-49EBD6A8891F}"/>
              </a:ext>
            </a:extLst>
          </p:cNvPr>
          <p:cNvSpPr>
            <a:spLocks noGrp="1"/>
          </p:cNvSpPr>
          <p:nvPr>
            <p:ph type="dt" sz="half" idx="10"/>
          </p:nvPr>
        </p:nvSpPr>
        <p:spPr/>
        <p:txBody>
          <a:bodyPr/>
          <a:lstStyle>
            <a:lvl1pPr>
              <a:defRPr/>
            </a:lvl1pPr>
            <a:extLst/>
          </a:lstStyle>
          <a:p>
            <a:pPr>
              <a:defRPr/>
            </a:pPr>
            <a:endParaRPr lang="en-US" altLang="ja-JP"/>
          </a:p>
        </p:txBody>
      </p:sp>
      <p:sp>
        <p:nvSpPr>
          <p:cNvPr id="8" name="フッター プレースホルダー 7">
            <a:extLst>
              <a:ext uri="{FF2B5EF4-FFF2-40B4-BE49-F238E27FC236}">
                <a16:creationId xmlns:a16="http://schemas.microsoft.com/office/drawing/2014/main" id="{CCB140A4-730D-4559-A70C-2228E90D92CF}"/>
              </a:ext>
            </a:extLst>
          </p:cNvPr>
          <p:cNvSpPr>
            <a:spLocks noGrp="1"/>
          </p:cNvSpPr>
          <p:nvPr>
            <p:ph type="ftr" sz="quarter" idx="11"/>
          </p:nvPr>
        </p:nvSpPr>
        <p:spPr/>
        <p:txBody>
          <a:bodyPr/>
          <a:lstStyle>
            <a:lvl1pPr>
              <a:defRPr/>
            </a:lvl1pPr>
            <a:extLst/>
          </a:lstStyle>
          <a:p>
            <a:pPr>
              <a:defRPr/>
            </a:pPr>
            <a:endParaRPr lang="en-US" altLang="ja-JP"/>
          </a:p>
        </p:txBody>
      </p:sp>
      <p:sp>
        <p:nvSpPr>
          <p:cNvPr id="9" name="スライド番号プレースホルダー 8">
            <a:extLst>
              <a:ext uri="{FF2B5EF4-FFF2-40B4-BE49-F238E27FC236}">
                <a16:creationId xmlns:a16="http://schemas.microsoft.com/office/drawing/2014/main" id="{0569D0EA-8DD0-4762-93A4-D0DA258FD346}"/>
              </a:ext>
            </a:extLst>
          </p:cNvPr>
          <p:cNvSpPr>
            <a:spLocks noGrp="1"/>
          </p:cNvSpPr>
          <p:nvPr>
            <p:ph type="sldNum" sz="quarter" idx="12"/>
          </p:nvPr>
        </p:nvSpPr>
        <p:spPr/>
        <p:txBody>
          <a:bodyPr/>
          <a:lstStyle>
            <a:lvl1pPr>
              <a:defRPr/>
            </a:lvl1pPr>
          </a:lstStyle>
          <a:p>
            <a:pPr>
              <a:defRPr/>
            </a:pPr>
            <a:fld id="{CE5525F3-934F-49F9-BAAD-A9DFDBBF3D7E}" type="slidenum">
              <a:rPr lang="en-US" altLang="ja-JP"/>
              <a:pPr>
                <a:defRPr/>
              </a:pPr>
              <a:t>‹#›</a:t>
            </a:fld>
            <a:endParaRPr lang="en-US" altLang="ja-JP"/>
          </a:p>
        </p:txBody>
      </p:sp>
    </p:spTree>
    <p:extLst>
      <p:ext uri="{BB962C8B-B14F-4D97-AF65-F5344CB8AC3E}">
        <p14:creationId xmlns:p14="http://schemas.microsoft.com/office/powerpoint/2010/main" val="276077020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3">
            <a:extLst>
              <a:ext uri="{FF2B5EF4-FFF2-40B4-BE49-F238E27FC236}">
                <a16:creationId xmlns:a16="http://schemas.microsoft.com/office/drawing/2014/main" id="{44B1B3A8-17DB-460E-BC8E-8F45ECF8C246}"/>
              </a:ext>
            </a:extLst>
          </p:cNvPr>
          <p:cNvSpPr>
            <a:spLocks noGrp="1"/>
          </p:cNvSpPr>
          <p:nvPr>
            <p:ph type="dt" sz="half" idx="14"/>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BE8612BD-AC00-413C-98B5-3EE9DABD59CF}"/>
              </a:ext>
            </a:extLst>
          </p:cNvPr>
          <p:cNvSpPr>
            <a:spLocks noGrp="1"/>
          </p:cNvSpPr>
          <p:nvPr>
            <p:ph type="ftr" sz="quarter" idx="15"/>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2BE9C3A6-416B-4C02-81CA-F04994C80EF0}"/>
              </a:ext>
            </a:extLst>
          </p:cNvPr>
          <p:cNvSpPr>
            <a:spLocks noGrp="1"/>
          </p:cNvSpPr>
          <p:nvPr>
            <p:ph type="sldNum" sz="quarter" idx="16"/>
          </p:nvPr>
        </p:nvSpPr>
        <p:spPr/>
        <p:txBody>
          <a:bodyPr/>
          <a:lstStyle>
            <a:lvl1pPr>
              <a:defRPr/>
            </a:lvl1pPr>
          </a:lstStyle>
          <a:p>
            <a:pPr>
              <a:defRPr/>
            </a:pPr>
            <a:fld id="{7E824C13-AF25-41C1-B62D-D161A72D3B54}" type="slidenum">
              <a:rPr lang="en-US" altLang="ja-JP"/>
              <a:pPr>
                <a:defRPr/>
              </a:pPr>
              <a:t>‹#›</a:t>
            </a:fld>
            <a:endParaRPr lang="en-US" altLang="ja-JP"/>
          </a:p>
        </p:txBody>
      </p:sp>
    </p:spTree>
    <p:extLst>
      <p:ext uri="{BB962C8B-B14F-4D97-AF65-F5344CB8AC3E}">
        <p14:creationId xmlns:p14="http://schemas.microsoft.com/office/powerpoint/2010/main" val="25125270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tlCol="0"/>
          <a:lstStyle/>
          <a:p>
            <a:r>
              <a:rPr lang="ja-JP" altLang="en-US"/>
              <a:t>マスター タイトルの書式設定</a:t>
            </a:r>
            <a:endParaRPr lang="en-US"/>
          </a:p>
        </p:txBody>
      </p:sp>
      <p:sp>
        <p:nvSpPr>
          <p:cNvPr id="3" name="日付プレースホルダー 2">
            <a:extLst>
              <a:ext uri="{FF2B5EF4-FFF2-40B4-BE49-F238E27FC236}">
                <a16:creationId xmlns:a16="http://schemas.microsoft.com/office/drawing/2014/main" id="{118F2171-B44E-46DD-A2BE-A97239138416}"/>
              </a:ext>
            </a:extLst>
          </p:cNvPr>
          <p:cNvSpPr>
            <a:spLocks noGrp="1"/>
          </p:cNvSpPr>
          <p:nvPr>
            <p:ph type="dt" sz="half" idx="10"/>
          </p:nvPr>
        </p:nvSpPr>
        <p:spPr/>
        <p:txBody>
          <a:bodyPr/>
          <a:lstStyle>
            <a:lvl1pPr>
              <a:defRPr/>
            </a:lvl1pPr>
            <a:extLst/>
          </a:lstStyle>
          <a:p>
            <a:pPr>
              <a:defRPr/>
            </a:pPr>
            <a:endParaRPr lang="en-US" altLang="ja-JP"/>
          </a:p>
        </p:txBody>
      </p:sp>
      <p:sp>
        <p:nvSpPr>
          <p:cNvPr id="4" name="フッター プレースホルダー 3">
            <a:extLst>
              <a:ext uri="{FF2B5EF4-FFF2-40B4-BE49-F238E27FC236}">
                <a16:creationId xmlns:a16="http://schemas.microsoft.com/office/drawing/2014/main" id="{506C280E-8316-4892-A3B3-0EC0BD66130F}"/>
              </a:ext>
            </a:extLst>
          </p:cNvPr>
          <p:cNvSpPr>
            <a:spLocks noGrp="1"/>
          </p:cNvSpPr>
          <p:nvPr>
            <p:ph type="ftr" sz="quarter" idx="11"/>
          </p:nvPr>
        </p:nvSpPr>
        <p:spPr/>
        <p:txBody>
          <a:bodyPr/>
          <a:lstStyle>
            <a:lvl1pPr>
              <a:defRPr/>
            </a:lvl1pPr>
            <a:extLst/>
          </a:lstStyle>
          <a:p>
            <a:pPr>
              <a:defRPr/>
            </a:pPr>
            <a:endParaRPr lang="en-US" altLang="ja-JP"/>
          </a:p>
        </p:txBody>
      </p:sp>
      <p:sp>
        <p:nvSpPr>
          <p:cNvPr id="5" name="スライド番号プレースホルダー 4">
            <a:extLst>
              <a:ext uri="{FF2B5EF4-FFF2-40B4-BE49-F238E27FC236}">
                <a16:creationId xmlns:a16="http://schemas.microsoft.com/office/drawing/2014/main" id="{DEC8FAA6-11C4-4B88-BD3A-6D738C0DE1FD}"/>
              </a:ext>
            </a:extLst>
          </p:cNvPr>
          <p:cNvSpPr>
            <a:spLocks noGrp="1"/>
          </p:cNvSpPr>
          <p:nvPr>
            <p:ph type="sldNum" sz="quarter" idx="12"/>
          </p:nvPr>
        </p:nvSpPr>
        <p:spPr/>
        <p:txBody>
          <a:bodyPr/>
          <a:lstStyle>
            <a:lvl1pPr>
              <a:defRPr/>
            </a:lvl1pPr>
          </a:lstStyle>
          <a:p>
            <a:pPr>
              <a:defRPr/>
            </a:pPr>
            <a:fld id="{9FFD6140-EB0E-4B2A-B4C5-28D0281405E6}" type="slidenum">
              <a:rPr lang="en-US" altLang="ja-JP"/>
              <a:pPr>
                <a:defRPr/>
              </a:pPr>
              <a:t>‹#›</a:t>
            </a:fld>
            <a:endParaRPr lang="en-US" altLang="ja-JP"/>
          </a:p>
        </p:txBody>
      </p:sp>
    </p:spTree>
    <p:extLst>
      <p:ext uri="{BB962C8B-B14F-4D97-AF65-F5344CB8AC3E}">
        <p14:creationId xmlns:p14="http://schemas.microsoft.com/office/powerpoint/2010/main" val="756662256"/>
      </p:ext>
    </p:extLst>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9">
            <a:extLst>
              <a:ext uri="{FF2B5EF4-FFF2-40B4-BE49-F238E27FC236}">
                <a16:creationId xmlns:a16="http://schemas.microsoft.com/office/drawing/2014/main" id="{5ED5D5D4-3382-4F7B-A728-D934CCC48E2A}"/>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21">
            <a:extLst>
              <a:ext uri="{FF2B5EF4-FFF2-40B4-BE49-F238E27FC236}">
                <a16:creationId xmlns:a16="http://schemas.microsoft.com/office/drawing/2014/main" id="{B23A9615-B363-4E2E-B53E-E1959EF034C8}"/>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17">
            <a:extLst>
              <a:ext uri="{FF2B5EF4-FFF2-40B4-BE49-F238E27FC236}">
                <a16:creationId xmlns:a16="http://schemas.microsoft.com/office/drawing/2014/main" id="{1626DD18-60DC-4F3F-9146-D0D976AF966A}"/>
              </a:ext>
            </a:extLst>
          </p:cNvPr>
          <p:cNvSpPr>
            <a:spLocks noGrp="1"/>
          </p:cNvSpPr>
          <p:nvPr>
            <p:ph type="sldNum" sz="quarter" idx="12"/>
          </p:nvPr>
        </p:nvSpPr>
        <p:spPr/>
        <p:txBody>
          <a:bodyPr/>
          <a:lstStyle>
            <a:lvl1pPr>
              <a:defRPr/>
            </a:lvl1pPr>
          </a:lstStyle>
          <a:p>
            <a:pPr>
              <a:defRPr/>
            </a:pPr>
            <a:fld id="{58870663-A883-4974-B199-41C8A1D5236B}" type="slidenum">
              <a:rPr lang="en-US" altLang="ja-JP"/>
              <a:pPr>
                <a:defRPr/>
              </a:pPr>
              <a:t>‹#›</a:t>
            </a:fld>
            <a:endParaRPr lang="en-US" altLang="ja-JP"/>
          </a:p>
        </p:txBody>
      </p:sp>
    </p:spTree>
    <p:extLst>
      <p:ext uri="{BB962C8B-B14F-4D97-AF65-F5344CB8AC3E}">
        <p14:creationId xmlns:p14="http://schemas.microsoft.com/office/powerpoint/2010/main" val="639343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ja-JP" altLang="en-US"/>
              <a:t>マスター タイトルの書式設定</a:t>
            </a:r>
            <a:endParaRPr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ja-JP" altLang="en-US"/>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4">
            <a:extLst>
              <a:ext uri="{FF2B5EF4-FFF2-40B4-BE49-F238E27FC236}">
                <a16:creationId xmlns:a16="http://schemas.microsoft.com/office/drawing/2014/main" id="{04EA1B84-6AB0-4632-9BD3-868AB3FBBD2E}"/>
              </a:ext>
            </a:extLst>
          </p:cNvPr>
          <p:cNvSpPr>
            <a:spLocks noGrp="1"/>
          </p:cNvSpPr>
          <p:nvPr>
            <p:ph type="dt" sz="half" idx="10"/>
          </p:nvPr>
        </p:nvSpPr>
        <p:spPr/>
        <p:txBody>
          <a:bodyPr/>
          <a:lstStyle>
            <a:lvl1pPr>
              <a:defRPr/>
            </a:lvl1pPr>
            <a:extLst/>
          </a:lstStyle>
          <a:p>
            <a:pPr>
              <a:defRPr/>
            </a:pPr>
            <a:endParaRPr lang="en-US" altLang="ja-JP"/>
          </a:p>
        </p:txBody>
      </p:sp>
      <p:sp>
        <p:nvSpPr>
          <p:cNvPr id="6" name="フッター プレースホルダー 5">
            <a:extLst>
              <a:ext uri="{FF2B5EF4-FFF2-40B4-BE49-F238E27FC236}">
                <a16:creationId xmlns:a16="http://schemas.microsoft.com/office/drawing/2014/main" id="{A3615C21-4DD0-415D-AE53-7D655A5AEE4F}"/>
              </a:ext>
            </a:extLst>
          </p:cNvPr>
          <p:cNvSpPr>
            <a:spLocks noGrp="1"/>
          </p:cNvSpPr>
          <p:nvPr>
            <p:ph type="ftr" sz="quarter" idx="11"/>
          </p:nvPr>
        </p:nvSpPr>
        <p:spPr/>
        <p:txBody>
          <a:bodyPr/>
          <a:lstStyle>
            <a:lvl1pPr>
              <a:defRPr/>
            </a:lvl1pPr>
            <a:extLst/>
          </a:lstStyle>
          <a:p>
            <a:pPr>
              <a:defRPr/>
            </a:pPr>
            <a:endParaRPr lang="en-US" altLang="ja-JP"/>
          </a:p>
        </p:txBody>
      </p:sp>
      <p:sp>
        <p:nvSpPr>
          <p:cNvPr id="7" name="スライド番号プレースホルダー 6">
            <a:extLst>
              <a:ext uri="{FF2B5EF4-FFF2-40B4-BE49-F238E27FC236}">
                <a16:creationId xmlns:a16="http://schemas.microsoft.com/office/drawing/2014/main" id="{185CB6CD-B76A-48D6-A9FA-DF030809D6FB}"/>
              </a:ext>
            </a:extLst>
          </p:cNvPr>
          <p:cNvSpPr>
            <a:spLocks noGrp="1"/>
          </p:cNvSpPr>
          <p:nvPr>
            <p:ph type="sldNum" sz="quarter" idx="12"/>
          </p:nvPr>
        </p:nvSpPr>
        <p:spPr/>
        <p:txBody>
          <a:bodyPr/>
          <a:lstStyle>
            <a:lvl1pPr>
              <a:defRPr/>
            </a:lvl1pPr>
          </a:lstStyle>
          <a:p>
            <a:pPr>
              <a:defRPr/>
            </a:pPr>
            <a:fld id="{AA2C43B2-4EB7-4822-B86F-75A119229A6B}" type="slidenum">
              <a:rPr lang="en-US" altLang="ja-JP"/>
              <a:pPr>
                <a:defRPr/>
              </a:pPr>
              <a:t>‹#›</a:t>
            </a:fld>
            <a:endParaRPr lang="en-US" altLang="ja-JP"/>
          </a:p>
        </p:txBody>
      </p:sp>
    </p:spTree>
    <p:extLst>
      <p:ext uri="{BB962C8B-B14F-4D97-AF65-F5344CB8AC3E}">
        <p14:creationId xmlns:p14="http://schemas.microsoft.com/office/powerpoint/2010/main" val="230284688"/>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フリーフォーム 10">
            <a:extLst>
              <a:ext uri="{FF2B5EF4-FFF2-40B4-BE49-F238E27FC236}">
                <a16:creationId xmlns:a16="http://schemas.microsoft.com/office/drawing/2014/main" id="{9E1D4123-5694-4FD2-8845-DAAB66059397}"/>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kumimoji="0" lang="en-US">
              <a:latin typeface="Arial" charset="0"/>
            </a:endParaRPr>
          </a:p>
        </p:txBody>
      </p:sp>
      <p:sp>
        <p:nvSpPr>
          <p:cNvPr id="6" name="フリーフォーム 15">
            <a:extLst>
              <a:ext uri="{FF2B5EF4-FFF2-40B4-BE49-F238E27FC236}">
                <a16:creationId xmlns:a16="http://schemas.microsoft.com/office/drawing/2014/main" id="{623661B4-EE96-4E12-8410-6139B606618A}"/>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ja-JP" altLang="en-US"/>
          </a:p>
        </p:txBody>
      </p:sp>
      <p:sp>
        <p:nvSpPr>
          <p:cNvPr id="7" name="直角三角形 6">
            <a:extLst>
              <a:ext uri="{FF2B5EF4-FFF2-40B4-BE49-F238E27FC236}">
                <a16:creationId xmlns:a16="http://schemas.microsoft.com/office/drawing/2014/main" id="{6A6F84CC-B780-440B-8EB2-7D02C8A21E98}"/>
              </a:ext>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cxnSp>
        <p:nvCxnSpPr>
          <p:cNvPr id="8" name="直線コネクタ 7">
            <a:extLst>
              <a:ext uri="{FF2B5EF4-FFF2-40B4-BE49-F238E27FC236}">
                <a16:creationId xmlns:a16="http://schemas.microsoft.com/office/drawing/2014/main" id="{B0127971-31DE-48E3-A974-C9245C387BF9}"/>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山形 18">
            <a:extLst>
              <a:ext uri="{FF2B5EF4-FFF2-40B4-BE49-F238E27FC236}">
                <a16:creationId xmlns:a16="http://schemas.microsoft.com/office/drawing/2014/main" id="{0F1C9429-370E-4CC1-8A8B-AE9252D883B5}"/>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kumimoji="0" lang="en-US"/>
          </a:p>
        </p:txBody>
      </p:sp>
      <p:sp>
        <p:nvSpPr>
          <p:cNvPr id="10" name="山形 19">
            <a:extLst>
              <a:ext uri="{FF2B5EF4-FFF2-40B4-BE49-F238E27FC236}">
                <a16:creationId xmlns:a16="http://schemas.microsoft.com/office/drawing/2014/main" id="{E38DC59D-194B-47AA-89D9-B51F650B11A9}"/>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kumimoji="0" lang="en-US"/>
          </a:p>
        </p:txBody>
      </p:sp>
      <p:sp>
        <p:nvSpPr>
          <p:cNvPr id="4" name="テキスト プレースホルダー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ja-JP" altLang="en-US"/>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ja-JP" altLang="en-US" noProof="0"/>
              <a:t>アイコンをクリックして図を追加</a:t>
            </a:r>
            <a:endParaRPr lang="en-US" noProof="0" dirty="0"/>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ja-JP" altLang="en-US"/>
              <a:t>マスター タイトルの書式設定</a:t>
            </a:r>
            <a:endParaRPr lang="en-US"/>
          </a:p>
        </p:txBody>
      </p:sp>
      <p:sp>
        <p:nvSpPr>
          <p:cNvPr id="11" name="日付プレースホルダー 4">
            <a:extLst>
              <a:ext uri="{FF2B5EF4-FFF2-40B4-BE49-F238E27FC236}">
                <a16:creationId xmlns:a16="http://schemas.microsoft.com/office/drawing/2014/main" id="{79C5EAE5-23B8-4373-A51B-D840EF030AB3}"/>
              </a:ext>
            </a:extLst>
          </p:cNvPr>
          <p:cNvSpPr>
            <a:spLocks noGrp="1"/>
          </p:cNvSpPr>
          <p:nvPr>
            <p:ph type="dt" sz="half" idx="10"/>
          </p:nvPr>
        </p:nvSpPr>
        <p:spPr/>
        <p:txBody>
          <a:bodyPr/>
          <a:lstStyle>
            <a:lvl1pPr>
              <a:defRPr>
                <a:solidFill>
                  <a:schemeClr val="tx1"/>
                </a:solidFill>
              </a:defRPr>
            </a:lvl1pPr>
            <a:extLst/>
          </a:lstStyle>
          <a:p>
            <a:pPr>
              <a:defRPr/>
            </a:pPr>
            <a:endParaRPr lang="en-US" altLang="ja-JP"/>
          </a:p>
        </p:txBody>
      </p:sp>
      <p:sp>
        <p:nvSpPr>
          <p:cNvPr id="12" name="フッター プレースホルダー 5">
            <a:extLst>
              <a:ext uri="{FF2B5EF4-FFF2-40B4-BE49-F238E27FC236}">
                <a16:creationId xmlns:a16="http://schemas.microsoft.com/office/drawing/2014/main" id="{8368C1CE-4C2C-40E9-905D-F151D4320A77}"/>
              </a:ext>
            </a:extLst>
          </p:cNvPr>
          <p:cNvSpPr>
            <a:spLocks noGrp="1"/>
          </p:cNvSpPr>
          <p:nvPr>
            <p:ph type="ftr" sz="quarter" idx="11"/>
          </p:nvPr>
        </p:nvSpPr>
        <p:spPr/>
        <p:txBody>
          <a:bodyPr/>
          <a:lstStyle>
            <a:lvl1pPr>
              <a:defRPr>
                <a:solidFill>
                  <a:schemeClr val="tx1"/>
                </a:solidFill>
              </a:defRPr>
            </a:lvl1pPr>
            <a:extLst/>
          </a:lstStyle>
          <a:p>
            <a:pPr>
              <a:defRPr/>
            </a:pPr>
            <a:endParaRPr lang="en-US" altLang="ja-JP"/>
          </a:p>
        </p:txBody>
      </p:sp>
      <p:sp>
        <p:nvSpPr>
          <p:cNvPr id="13" name="スライド番号プレースホルダー 6">
            <a:extLst>
              <a:ext uri="{FF2B5EF4-FFF2-40B4-BE49-F238E27FC236}">
                <a16:creationId xmlns:a16="http://schemas.microsoft.com/office/drawing/2014/main" id="{841EEA4D-AF00-4284-861D-04C9B1E30F90}"/>
              </a:ext>
            </a:extLst>
          </p:cNvPr>
          <p:cNvSpPr>
            <a:spLocks noGrp="1"/>
          </p:cNvSpPr>
          <p:nvPr>
            <p:ph type="sldNum" sz="quarter" idx="12"/>
          </p:nvPr>
        </p:nvSpPr>
        <p:spPr/>
        <p:txBody>
          <a:bodyPr/>
          <a:lstStyle>
            <a:lvl1pPr>
              <a:defRPr/>
            </a:lvl1pPr>
          </a:lstStyle>
          <a:p>
            <a:pPr>
              <a:defRPr/>
            </a:pPr>
            <a:fld id="{5E39EEAA-51BA-4D53-AECA-F241A4B228DF}" type="slidenum">
              <a:rPr lang="en-US" altLang="ja-JP"/>
              <a:pPr>
                <a:defRPr/>
              </a:pPr>
              <a:t>‹#›</a:t>
            </a:fld>
            <a:endParaRPr lang="en-US" altLang="ja-JP"/>
          </a:p>
        </p:txBody>
      </p:sp>
    </p:spTree>
    <p:extLst>
      <p:ext uri="{BB962C8B-B14F-4D97-AF65-F5344CB8AC3E}">
        <p14:creationId xmlns:p14="http://schemas.microsoft.com/office/powerpoint/2010/main" val="1663870407"/>
      </p:ext>
    </p:extLst>
  </p:cSld>
  <p:clrMapOvr>
    <a:overrideClrMapping bg1="dk1" tx1="lt1" bg2="dk2" tx2="lt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9">
            <a:extLst>
              <a:ext uri="{FF2B5EF4-FFF2-40B4-BE49-F238E27FC236}">
                <a16:creationId xmlns:a16="http://schemas.microsoft.com/office/drawing/2014/main" id="{F7C63EAD-E6C9-48D4-A908-93EFBCFACD0D}"/>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21">
            <a:extLst>
              <a:ext uri="{FF2B5EF4-FFF2-40B4-BE49-F238E27FC236}">
                <a16:creationId xmlns:a16="http://schemas.microsoft.com/office/drawing/2014/main" id="{C57B9B61-95F6-4FCA-B8CB-B9DAE08E2A1D}"/>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17">
            <a:extLst>
              <a:ext uri="{FF2B5EF4-FFF2-40B4-BE49-F238E27FC236}">
                <a16:creationId xmlns:a16="http://schemas.microsoft.com/office/drawing/2014/main" id="{21561E14-994B-4372-9283-853CA6A4883F}"/>
              </a:ext>
            </a:extLst>
          </p:cNvPr>
          <p:cNvSpPr>
            <a:spLocks noGrp="1"/>
          </p:cNvSpPr>
          <p:nvPr>
            <p:ph type="sldNum" sz="quarter" idx="12"/>
          </p:nvPr>
        </p:nvSpPr>
        <p:spPr/>
        <p:txBody>
          <a:bodyPr/>
          <a:lstStyle>
            <a:lvl1pPr>
              <a:defRPr/>
            </a:lvl1pPr>
          </a:lstStyle>
          <a:p>
            <a:pPr>
              <a:defRPr/>
            </a:pPr>
            <a:fld id="{6271ABB6-6B7E-4AFF-80D1-A2CF5AB9D24F}" type="slidenum">
              <a:rPr lang="en-US" altLang="ja-JP"/>
              <a:pPr>
                <a:defRPr/>
              </a:pPr>
              <a:t>‹#›</a:t>
            </a:fld>
            <a:endParaRPr lang="en-US" altLang="ja-JP"/>
          </a:p>
        </p:txBody>
      </p:sp>
    </p:spTree>
    <p:extLst>
      <p:ext uri="{BB962C8B-B14F-4D97-AF65-F5344CB8AC3E}">
        <p14:creationId xmlns:p14="http://schemas.microsoft.com/office/powerpoint/2010/main" val="34352525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9">
            <a:extLst>
              <a:ext uri="{FF2B5EF4-FFF2-40B4-BE49-F238E27FC236}">
                <a16:creationId xmlns:a16="http://schemas.microsoft.com/office/drawing/2014/main" id="{79D6203A-183A-4DF7-8773-79CFD708A07F}"/>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21">
            <a:extLst>
              <a:ext uri="{FF2B5EF4-FFF2-40B4-BE49-F238E27FC236}">
                <a16:creationId xmlns:a16="http://schemas.microsoft.com/office/drawing/2014/main" id="{F8780C4F-1339-49BC-866E-4977232F56A4}"/>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17">
            <a:extLst>
              <a:ext uri="{FF2B5EF4-FFF2-40B4-BE49-F238E27FC236}">
                <a16:creationId xmlns:a16="http://schemas.microsoft.com/office/drawing/2014/main" id="{A7203B7A-20C9-4FC3-B22B-0642F0F5749E}"/>
              </a:ext>
            </a:extLst>
          </p:cNvPr>
          <p:cNvSpPr>
            <a:spLocks noGrp="1"/>
          </p:cNvSpPr>
          <p:nvPr>
            <p:ph type="sldNum" sz="quarter" idx="12"/>
          </p:nvPr>
        </p:nvSpPr>
        <p:spPr/>
        <p:txBody>
          <a:bodyPr/>
          <a:lstStyle>
            <a:lvl1pPr>
              <a:defRPr/>
            </a:lvl1pPr>
          </a:lstStyle>
          <a:p>
            <a:pPr>
              <a:defRPr/>
            </a:pPr>
            <a:fld id="{4034CFA2-FF8E-4BFD-84DF-954FD5A0E5C9}" type="slidenum">
              <a:rPr lang="en-US" altLang="ja-JP"/>
              <a:pPr>
                <a:defRPr/>
              </a:pPr>
              <a:t>‹#›</a:t>
            </a:fld>
            <a:endParaRPr lang="en-US" altLang="ja-JP"/>
          </a:p>
        </p:txBody>
      </p:sp>
    </p:spTree>
    <p:extLst>
      <p:ext uri="{BB962C8B-B14F-4D97-AF65-F5344CB8AC3E}">
        <p14:creationId xmlns:p14="http://schemas.microsoft.com/office/powerpoint/2010/main" val="36603970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D05D52A-268B-45E6-8EF1-F0D642AEFB6E}"/>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5" name="正方形/長方形 4">
            <a:extLst>
              <a:ext uri="{FF2B5EF4-FFF2-40B4-BE49-F238E27FC236}">
                <a16:creationId xmlns:a16="http://schemas.microsoft.com/office/drawing/2014/main" id="{65DD733B-59B7-491A-9D3F-8CCEBA1BCD9C}"/>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6" name="正方形/長方形 5">
            <a:extLst>
              <a:ext uri="{FF2B5EF4-FFF2-40B4-BE49-F238E27FC236}">
                <a16:creationId xmlns:a16="http://schemas.microsoft.com/office/drawing/2014/main" id="{F0B168F4-7F28-499F-91F1-C4EE9EC85DA8}"/>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lang="ja-JP" altLang="en-US"/>
              <a:t>マスター タイトルの書式設定</a:t>
            </a:r>
            <a:endParaRPr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マスター サブタイトルの書式設定</a:t>
            </a:r>
            <a:endParaRPr lang="en-US"/>
          </a:p>
        </p:txBody>
      </p:sp>
      <p:sp>
        <p:nvSpPr>
          <p:cNvPr id="7" name="日付プレースホルダー 27">
            <a:extLst>
              <a:ext uri="{FF2B5EF4-FFF2-40B4-BE49-F238E27FC236}">
                <a16:creationId xmlns:a16="http://schemas.microsoft.com/office/drawing/2014/main" id="{F3CC244C-834E-4640-9883-A2FA423798B6}"/>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ltLang="ja-JP"/>
          </a:p>
        </p:txBody>
      </p:sp>
      <p:sp>
        <p:nvSpPr>
          <p:cNvPr id="10" name="フッター プレースホルダー 16">
            <a:extLst>
              <a:ext uri="{FF2B5EF4-FFF2-40B4-BE49-F238E27FC236}">
                <a16:creationId xmlns:a16="http://schemas.microsoft.com/office/drawing/2014/main" id="{7EDEDA1B-D10A-4895-9041-429AD9F5BC31}"/>
              </a:ext>
            </a:extLst>
          </p:cNvPr>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ltLang="ja-JP"/>
          </a:p>
        </p:txBody>
      </p:sp>
      <p:sp>
        <p:nvSpPr>
          <p:cNvPr id="11" name="スライド番号プレースホルダー 28">
            <a:extLst>
              <a:ext uri="{FF2B5EF4-FFF2-40B4-BE49-F238E27FC236}">
                <a16:creationId xmlns:a16="http://schemas.microsoft.com/office/drawing/2014/main" id="{F58F1E03-2194-4AA3-B237-3FE3D2C56C7F}"/>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9BB7CCD-08D9-401E-900F-F31E071D2757}" type="slidenum">
              <a:rPr lang="en-US" altLang="ja-JP"/>
              <a:pPr>
                <a:defRPr/>
              </a:pPr>
              <a:t>‹#›</a:t>
            </a:fld>
            <a:endParaRPr lang="en-US" altLang="ja-JP"/>
          </a:p>
        </p:txBody>
      </p:sp>
    </p:spTree>
    <p:extLst>
      <p:ext uri="{BB962C8B-B14F-4D97-AF65-F5344CB8AC3E}">
        <p14:creationId xmlns:p14="http://schemas.microsoft.com/office/powerpoint/2010/main" val="3192002815"/>
      </p:ext>
    </p:extLst>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lang="ja-JP" altLang="en-US"/>
              <a:t>マスター タイトルの書式設定</a:t>
            </a:r>
            <a:endParaRPr lang="en-US"/>
          </a:p>
        </p:txBody>
      </p:sp>
      <p:sp>
        <p:nvSpPr>
          <p:cNvPr id="8" name="コンテンツ プレースホルダー 7"/>
          <p:cNvSpPr>
            <a:spLocks noGrp="1"/>
          </p:cNvSpPr>
          <p:nvPr>
            <p:ph sz="quarter" idx="1"/>
          </p:nvPr>
        </p:nvSpPr>
        <p:spPr>
          <a:xfrm>
            <a:off x="612648" y="1600200"/>
            <a:ext cx="8153400" cy="4495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a:extLst>
              <a:ext uri="{FF2B5EF4-FFF2-40B4-BE49-F238E27FC236}">
                <a16:creationId xmlns:a16="http://schemas.microsoft.com/office/drawing/2014/main" id="{FB258B33-CDB0-4012-A183-5B5F1FCDA35D}"/>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2">
            <a:extLst>
              <a:ext uri="{FF2B5EF4-FFF2-40B4-BE49-F238E27FC236}">
                <a16:creationId xmlns:a16="http://schemas.microsoft.com/office/drawing/2014/main" id="{755CE3F6-A50A-430F-8151-D32D92E14C24}"/>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22">
            <a:extLst>
              <a:ext uri="{FF2B5EF4-FFF2-40B4-BE49-F238E27FC236}">
                <a16:creationId xmlns:a16="http://schemas.microsoft.com/office/drawing/2014/main" id="{D21EE8D9-9B4B-4CEC-B589-9328A27EBDC1}"/>
              </a:ext>
            </a:extLst>
          </p:cNvPr>
          <p:cNvSpPr>
            <a:spLocks noGrp="1"/>
          </p:cNvSpPr>
          <p:nvPr>
            <p:ph type="sldNum" sz="quarter" idx="12"/>
          </p:nvPr>
        </p:nvSpPr>
        <p:spPr/>
        <p:txBody>
          <a:bodyPr/>
          <a:lstStyle>
            <a:lvl1pPr>
              <a:defRPr/>
            </a:lvl1pPr>
          </a:lstStyle>
          <a:p>
            <a:pPr>
              <a:defRPr/>
            </a:pPr>
            <a:fld id="{40E0A814-ED85-4909-8E54-475941D246B1}" type="slidenum">
              <a:rPr lang="en-US" altLang="ja-JP"/>
              <a:pPr>
                <a:defRPr/>
              </a:pPr>
              <a:t>‹#›</a:t>
            </a:fld>
            <a:endParaRPr lang="en-US" altLang="ja-JP"/>
          </a:p>
        </p:txBody>
      </p:sp>
    </p:spTree>
    <p:extLst>
      <p:ext uri="{BB962C8B-B14F-4D97-AF65-F5344CB8AC3E}">
        <p14:creationId xmlns:p14="http://schemas.microsoft.com/office/powerpoint/2010/main" val="29889634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439B221-C9EA-4B02-A2F8-2180E44CFB22}"/>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5" name="正方形/長方形 4">
            <a:extLst>
              <a:ext uri="{FF2B5EF4-FFF2-40B4-BE49-F238E27FC236}">
                <a16:creationId xmlns:a16="http://schemas.microsoft.com/office/drawing/2014/main" id="{A462F6CB-9EE2-4AC3-A405-5E4866547CC4}"/>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6" name="正方形/長方形 5">
            <a:extLst>
              <a:ext uri="{FF2B5EF4-FFF2-40B4-BE49-F238E27FC236}">
                <a16:creationId xmlns:a16="http://schemas.microsoft.com/office/drawing/2014/main" id="{007DB8DB-FD15-4BEA-A033-81945FC2E9C1}"/>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テキスト プレースホルダー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マスター テキストの書式設定</a:t>
            </a:r>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ja-JP" altLang="en-US"/>
              <a:t>マスター タイトルの書式設定</a:t>
            </a:r>
            <a:endParaRPr lang="en-US"/>
          </a:p>
        </p:txBody>
      </p:sp>
      <p:sp>
        <p:nvSpPr>
          <p:cNvPr id="7" name="日付プレースホルダー 11">
            <a:extLst>
              <a:ext uri="{FF2B5EF4-FFF2-40B4-BE49-F238E27FC236}">
                <a16:creationId xmlns:a16="http://schemas.microsoft.com/office/drawing/2014/main" id="{A6F53E5C-F3D4-4600-8CEE-381CE4B5BF46}"/>
              </a:ext>
            </a:extLst>
          </p:cNvPr>
          <p:cNvSpPr>
            <a:spLocks noGrp="1"/>
          </p:cNvSpPr>
          <p:nvPr>
            <p:ph type="dt" sz="half" idx="10"/>
          </p:nvPr>
        </p:nvSpPr>
        <p:spPr/>
        <p:txBody>
          <a:bodyPr/>
          <a:lstStyle>
            <a:lvl1pPr>
              <a:defRPr/>
            </a:lvl1pPr>
          </a:lstStyle>
          <a:p>
            <a:pPr>
              <a:defRPr/>
            </a:pPr>
            <a:endParaRPr lang="en-US" altLang="ja-JP"/>
          </a:p>
        </p:txBody>
      </p:sp>
      <p:sp>
        <p:nvSpPr>
          <p:cNvPr id="8" name="スライド番号プレースホルダー 12">
            <a:extLst>
              <a:ext uri="{FF2B5EF4-FFF2-40B4-BE49-F238E27FC236}">
                <a16:creationId xmlns:a16="http://schemas.microsoft.com/office/drawing/2014/main" id="{AD570E93-A584-43AF-9E63-A7779555206F}"/>
              </a:ext>
            </a:extLst>
          </p:cNvPr>
          <p:cNvSpPr>
            <a:spLocks noGrp="1"/>
          </p:cNvSpPr>
          <p:nvPr>
            <p:ph type="sldNum" sz="quarter" idx="11"/>
          </p:nvPr>
        </p:nvSpPr>
        <p:spPr>
          <a:xfrm>
            <a:off x="0" y="1752600"/>
            <a:ext cx="1295400" cy="701675"/>
          </a:xfrm>
        </p:spPr>
        <p:txBody>
          <a:bodyPr>
            <a:noAutofit/>
          </a:bodyPr>
          <a:lstStyle>
            <a:lvl1pPr>
              <a:defRPr sz="2400"/>
            </a:lvl1pPr>
          </a:lstStyle>
          <a:p>
            <a:pPr>
              <a:defRPr/>
            </a:pPr>
            <a:fld id="{6E714414-502E-4E21-976B-A00DE54CF28B}" type="slidenum">
              <a:rPr lang="en-US" altLang="ja-JP"/>
              <a:pPr>
                <a:defRPr/>
              </a:pPr>
              <a:t>‹#›</a:t>
            </a:fld>
            <a:endParaRPr lang="en-US" altLang="ja-JP"/>
          </a:p>
        </p:txBody>
      </p:sp>
      <p:sp>
        <p:nvSpPr>
          <p:cNvPr id="9" name="フッター プレースホルダー 13">
            <a:extLst>
              <a:ext uri="{FF2B5EF4-FFF2-40B4-BE49-F238E27FC236}">
                <a16:creationId xmlns:a16="http://schemas.microsoft.com/office/drawing/2014/main" id="{F7F21181-00A4-41B5-B43C-C4FF4348C837}"/>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360599491"/>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9" name="コンテンツ プレースホルダー 8"/>
          <p:cNvSpPr>
            <a:spLocks noGrp="1"/>
          </p:cNvSpPr>
          <p:nvPr>
            <p:ph sz="quarter" idx="1"/>
          </p:nvPr>
        </p:nvSpPr>
        <p:spPr>
          <a:xfrm>
            <a:off x="609600" y="1589567"/>
            <a:ext cx="3886200"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コンテンツ プレースホルダー 10"/>
          <p:cNvSpPr>
            <a:spLocks noGrp="1"/>
          </p:cNvSpPr>
          <p:nvPr>
            <p:ph sz="quarter" idx="2"/>
          </p:nvPr>
        </p:nvSpPr>
        <p:spPr>
          <a:xfrm>
            <a:off x="4844901" y="1589567"/>
            <a:ext cx="3886200"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7">
            <a:extLst>
              <a:ext uri="{FF2B5EF4-FFF2-40B4-BE49-F238E27FC236}">
                <a16:creationId xmlns:a16="http://schemas.microsoft.com/office/drawing/2014/main" id="{90D7C0F8-48C3-4582-B5A5-EB392A40D1F0}"/>
              </a:ext>
            </a:extLst>
          </p:cNvPr>
          <p:cNvSpPr>
            <a:spLocks noGrp="1"/>
          </p:cNvSpPr>
          <p:nvPr>
            <p:ph type="dt" sz="half" idx="10"/>
          </p:nvPr>
        </p:nvSpPr>
        <p:spPr/>
        <p:txBody>
          <a:bodyPr rtlCol="0"/>
          <a:lstStyle>
            <a:lvl1pPr>
              <a:defRPr/>
            </a:lvl1pPr>
          </a:lstStyle>
          <a:p>
            <a:pPr>
              <a:defRPr/>
            </a:pPr>
            <a:endParaRPr lang="en-US" altLang="ja-JP"/>
          </a:p>
        </p:txBody>
      </p:sp>
      <p:sp>
        <p:nvSpPr>
          <p:cNvPr id="6" name="スライド番号プレースホルダー 9">
            <a:extLst>
              <a:ext uri="{FF2B5EF4-FFF2-40B4-BE49-F238E27FC236}">
                <a16:creationId xmlns:a16="http://schemas.microsoft.com/office/drawing/2014/main" id="{4E1675A3-6880-414D-B795-61FAAA40CBED}"/>
              </a:ext>
            </a:extLst>
          </p:cNvPr>
          <p:cNvSpPr>
            <a:spLocks noGrp="1"/>
          </p:cNvSpPr>
          <p:nvPr>
            <p:ph type="sldNum" sz="quarter" idx="11"/>
          </p:nvPr>
        </p:nvSpPr>
        <p:spPr/>
        <p:txBody>
          <a:bodyPr/>
          <a:lstStyle>
            <a:lvl1pPr>
              <a:defRPr/>
            </a:lvl1pPr>
          </a:lstStyle>
          <a:p>
            <a:pPr>
              <a:defRPr/>
            </a:pPr>
            <a:fld id="{AA907ED1-0BC6-4667-8ECF-589CBCFC5A28}" type="slidenum">
              <a:rPr lang="en-US" altLang="ja-JP"/>
              <a:pPr>
                <a:defRPr/>
              </a:pPr>
              <a:t>‹#›</a:t>
            </a:fld>
            <a:endParaRPr lang="en-US" altLang="ja-JP"/>
          </a:p>
        </p:txBody>
      </p:sp>
      <p:sp>
        <p:nvSpPr>
          <p:cNvPr id="7" name="フッター プレースホルダー 11">
            <a:extLst>
              <a:ext uri="{FF2B5EF4-FFF2-40B4-BE49-F238E27FC236}">
                <a16:creationId xmlns:a16="http://schemas.microsoft.com/office/drawing/2014/main" id="{0C582E23-E788-4F2B-BC93-4077BE8DD3C9}"/>
              </a:ext>
            </a:extLst>
          </p:cNvPr>
          <p:cNvSpPr>
            <a:spLocks noGrp="1"/>
          </p:cNvSpPr>
          <p:nvPr>
            <p:ph type="ftr" sz="quarter" idx="12"/>
          </p:nvPr>
        </p:nvSpPr>
        <p:spPr/>
        <p:txBody>
          <a:bodyPr rtlCol="0"/>
          <a:lstStyle>
            <a:lvl1pPr>
              <a:defRPr/>
            </a:lvl1pPr>
          </a:lstStyle>
          <a:p>
            <a:pPr>
              <a:defRPr/>
            </a:pPr>
            <a:endParaRPr lang="en-US" altLang="ja-JP"/>
          </a:p>
        </p:txBody>
      </p:sp>
    </p:spTree>
    <p:extLst>
      <p:ext uri="{BB962C8B-B14F-4D97-AF65-F5344CB8AC3E}">
        <p14:creationId xmlns:p14="http://schemas.microsoft.com/office/powerpoint/2010/main" val="236019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F638061D-7E7A-4FA5-919D-046E2805B7D4}"/>
              </a:ext>
            </a:extLst>
          </p:cNvPr>
          <p:cNvSpPr>
            <a:spLocks noGrp="1"/>
          </p:cNvSpPr>
          <p:nvPr>
            <p:ph type="dt" sz="half" idx="15"/>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B9B78DF6-6C3D-4F4C-A8C3-E8BB1E071D45}"/>
              </a:ext>
            </a:extLst>
          </p:cNvPr>
          <p:cNvSpPr>
            <a:spLocks noGrp="1"/>
          </p:cNvSpPr>
          <p:nvPr>
            <p:ph type="ftr" sz="quarter" idx="16"/>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ED9F8940-C89A-4384-9F3E-C0B5D35BF363}"/>
              </a:ext>
            </a:extLst>
          </p:cNvPr>
          <p:cNvSpPr>
            <a:spLocks noGrp="1"/>
          </p:cNvSpPr>
          <p:nvPr>
            <p:ph type="sldNum" sz="quarter" idx="17"/>
          </p:nvPr>
        </p:nvSpPr>
        <p:spPr/>
        <p:txBody>
          <a:bodyPr/>
          <a:lstStyle>
            <a:lvl1pPr>
              <a:defRPr/>
            </a:lvl1pPr>
          </a:lstStyle>
          <a:p>
            <a:pPr>
              <a:defRPr/>
            </a:pPr>
            <a:fld id="{EC9DFFE4-9A9B-4BAA-A338-C65C152924BD}" type="slidenum">
              <a:rPr lang="en-US" altLang="ja-JP"/>
              <a:pPr>
                <a:defRPr/>
              </a:pPr>
              <a:t>‹#›</a:t>
            </a:fld>
            <a:endParaRPr lang="en-US" altLang="ja-JP"/>
          </a:p>
        </p:txBody>
      </p:sp>
    </p:spTree>
    <p:extLst>
      <p:ext uri="{BB962C8B-B14F-4D97-AF65-F5344CB8AC3E}">
        <p14:creationId xmlns:p14="http://schemas.microsoft.com/office/powerpoint/2010/main" val="21923228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lstStyle>
            <a:lvl1pPr>
              <a:defRPr/>
            </a:lvl1pPr>
          </a:lstStyle>
          <a:p>
            <a:r>
              <a:rPr lang="ja-JP" altLang="en-US"/>
              <a:t>マスター タイトルの書式設定</a:t>
            </a:r>
            <a:endParaRPr lang="en-US"/>
          </a:p>
        </p:txBody>
      </p:sp>
      <p:sp>
        <p:nvSpPr>
          <p:cNvPr id="11" name="コンテンツ プレースホルダー 10"/>
          <p:cNvSpPr>
            <a:spLocks noGrp="1"/>
          </p:cNvSpPr>
          <p:nvPr>
            <p:ph sz="quarter" idx="2"/>
          </p:nvPr>
        </p:nvSpPr>
        <p:spPr>
          <a:xfrm>
            <a:off x="609600" y="2438400"/>
            <a:ext cx="3886200" cy="3581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コンテンツ プレースホルダー 12"/>
          <p:cNvSpPr>
            <a:spLocks noGrp="1"/>
          </p:cNvSpPr>
          <p:nvPr>
            <p:ph sz="quarter" idx="4"/>
          </p:nvPr>
        </p:nvSpPr>
        <p:spPr>
          <a:xfrm>
            <a:off x="4800600" y="2438400"/>
            <a:ext cx="3886200" cy="3581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 name="テキスト プレースホルダー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a:t>マスター テキストの書式設定</a:t>
            </a:r>
          </a:p>
        </p:txBody>
      </p:sp>
      <p:sp>
        <p:nvSpPr>
          <p:cNvPr id="15" name="テキスト プレースホルダー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a:t>マスター テキストの書式設定</a:t>
            </a:r>
          </a:p>
        </p:txBody>
      </p:sp>
      <p:sp>
        <p:nvSpPr>
          <p:cNvPr id="7" name="日付プレースホルダー 9">
            <a:extLst>
              <a:ext uri="{FF2B5EF4-FFF2-40B4-BE49-F238E27FC236}">
                <a16:creationId xmlns:a16="http://schemas.microsoft.com/office/drawing/2014/main" id="{DA8ACB5D-318D-4118-9062-95CA386CFDA8}"/>
              </a:ext>
            </a:extLst>
          </p:cNvPr>
          <p:cNvSpPr>
            <a:spLocks noGrp="1"/>
          </p:cNvSpPr>
          <p:nvPr>
            <p:ph type="dt" sz="half" idx="10"/>
          </p:nvPr>
        </p:nvSpPr>
        <p:spPr/>
        <p:txBody>
          <a:bodyPr rtlCol="0"/>
          <a:lstStyle>
            <a:lvl1pPr>
              <a:defRPr/>
            </a:lvl1pPr>
          </a:lstStyle>
          <a:p>
            <a:pPr>
              <a:defRPr/>
            </a:pPr>
            <a:endParaRPr lang="en-US" altLang="ja-JP"/>
          </a:p>
        </p:txBody>
      </p:sp>
      <p:sp>
        <p:nvSpPr>
          <p:cNvPr id="8" name="スライド番号プレースホルダー 11">
            <a:extLst>
              <a:ext uri="{FF2B5EF4-FFF2-40B4-BE49-F238E27FC236}">
                <a16:creationId xmlns:a16="http://schemas.microsoft.com/office/drawing/2014/main" id="{6D6C642E-B6F8-4212-AAAF-BB235ECFA2E7}"/>
              </a:ext>
            </a:extLst>
          </p:cNvPr>
          <p:cNvSpPr>
            <a:spLocks noGrp="1"/>
          </p:cNvSpPr>
          <p:nvPr>
            <p:ph type="sldNum" sz="quarter" idx="11"/>
          </p:nvPr>
        </p:nvSpPr>
        <p:spPr/>
        <p:txBody>
          <a:bodyPr/>
          <a:lstStyle>
            <a:lvl1pPr>
              <a:defRPr/>
            </a:lvl1pPr>
          </a:lstStyle>
          <a:p>
            <a:pPr>
              <a:defRPr/>
            </a:pPr>
            <a:fld id="{490967A6-127D-4BB8-B9A8-2C0F54EBE5A1}" type="slidenum">
              <a:rPr lang="en-US" altLang="ja-JP"/>
              <a:pPr>
                <a:defRPr/>
              </a:pPr>
              <a:t>‹#›</a:t>
            </a:fld>
            <a:endParaRPr lang="en-US" altLang="ja-JP"/>
          </a:p>
        </p:txBody>
      </p:sp>
      <p:sp>
        <p:nvSpPr>
          <p:cNvPr id="9" name="フッター プレースホルダー 13">
            <a:extLst>
              <a:ext uri="{FF2B5EF4-FFF2-40B4-BE49-F238E27FC236}">
                <a16:creationId xmlns:a16="http://schemas.microsoft.com/office/drawing/2014/main" id="{FBDBCA94-2917-401E-B660-5C1A3A935BC6}"/>
              </a:ext>
            </a:extLst>
          </p:cNvPr>
          <p:cNvSpPr>
            <a:spLocks noGrp="1"/>
          </p:cNvSpPr>
          <p:nvPr>
            <p:ph type="ftr" sz="quarter" idx="12"/>
          </p:nvPr>
        </p:nvSpPr>
        <p:spPr/>
        <p:txBody>
          <a:bodyPr rtlCol="0"/>
          <a:lstStyle>
            <a:lvl1pPr>
              <a:defRPr/>
            </a:lvl1pPr>
          </a:lstStyle>
          <a:p>
            <a:pPr>
              <a:defRPr/>
            </a:pPr>
            <a:endParaRPr lang="en-US" altLang="ja-JP"/>
          </a:p>
        </p:txBody>
      </p:sp>
    </p:spTree>
    <p:extLst>
      <p:ext uri="{BB962C8B-B14F-4D97-AF65-F5344CB8AC3E}">
        <p14:creationId xmlns:p14="http://schemas.microsoft.com/office/powerpoint/2010/main" val="36111785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日付プレースホルダー 13">
            <a:extLst>
              <a:ext uri="{FF2B5EF4-FFF2-40B4-BE49-F238E27FC236}">
                <a16:creationId xmlns:a16="http://schemas.microsoft.com/office/drawing/2014/main" id="{D487102D-3604-4493-9741-DDC92852CBA3}"/>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2">
            <a:extLst>
              <a:ext uri="{FF2B5EF4-FFF2-40B4-BE49-F238E27FC236}">
                <a16:creationId xmlns:a16="http://schemas.microsoft.com/office/drawing/2014/main" id="{C5BE33B7-5D48-4B86-BB93-DF2B5EE86CC0}"/>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22">
            <a:extLst>
              <a:ext uri="{FF2B5EF4-FFF2-40B4-BE49-F238E27FC236}">
                <a16:creationId xmlns:a16="http://schemas.microsoft.com/office/drawing/2014/main" id="{36F3C5AC-6E96-4449-847F-5B37A187A117}"/>
              </a:ext>
            </a:extLst>
          </p:cNvPr>
          <p:cNvSpPr>
            <a:spLocks noGrp="1"/>
          </p:cNvSpPr>
          <p:nvPr>
            <p:ph type="sldNum" sz="quarter" idx="12"/>
          </p:nvPr>
        </p:nvSpPr>
        <p:spPr/>
        <p:txBody>
          <a:bodyPr/>
          <a:lstStyle>
            <a:lvl1pPr>
              <a:defRPr/>
            </a:lvl1pPr>
          </a:lstStyle>
          <a:p>
            <a:pPr>
              <a:defRPr/>
            </a:pPr>
            <a:fld id="{B202E2AB-8D08-4E3A-9E6C-9CD99C129C92}" type="slidenum">
              <a:rPr lang="en-US" altLang="ja-JP"/>
              <a:pPr>
                <a:defRPr/>
              </a:pPr>
              <a:t>‹#›</a:t>
            </a:fld>
            <a:endParaRPr lang="en-US" altLang="ja-JP"/>
          </a:p>
        </p:txBody>
      </p:sp>
    </p:spTree>
    <p:extLst>
      <p:ext uri="{BB962C8B-B14F-4D97-AF65-F5344CB8AC3E}">
        <p14:creationId xmlns:p14="http://schemas.microsoft.com/office/powerpoint/2010/main" val="38051411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9BEED94-FC00-48C8-A513-AE6D1D6268C1}"/>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2">
            <a:extLst>
              <a:ext uri="{FF2B5EF4-FFF2-40B4-BE49-F238E27FC236}">
                <a16:creationId xmlns:a16="http://schemas.microsoft.com/office/drawing/2014/main" id="{983E3DBC-5B6F-43CF-86A9-676D835774A7}"/>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3">
            <a:extLst>
              <a:ext uri="{FF2B5EF4-FFF2-40B4-BE49-F238E27FC236}">
                <a16:creationId xmlns:a16="http://schemas.microsoft.com/office/drawing/2014/main" id="{9A131962-48DB-4B0D-848F-C501DECB7ED8}"/>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36A232F-C45B-4989-97FF-ADE78397857F}" type="slidenum">
              <a:rPr lang="en-US" altLang="ja-JP"/>
              <a:pPr>
                <a:defRPr/>
              </a:pPr>
              <a:t>‹#›</a:t>
            </a:fld>
            <a:endParaRPr lang="en-US" altLang="ja-JP"/>
          </a:p>
        </p:txBody>
      </p:sp>
    </p:spTree>
    <p:extLst>
      <p:ext uri="{BB962C8B-B14F-4D97-AF65-F5344CB8AC3E}">
        <p14:creationId xmlns:p14="http://schemas.microsoft.com/office/powerpoint/2010/main" val="4550718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lstStyle>
            <a:lvl1pPr algn="l">
              <a:buNone/>
              <a:defRPr sz="4400" b="0"/>
            </a:lvl1pPr>
          </a:lstStyle>
          <a:p>
            <a:r>
              <a:rPr lang="ja-JP" altLang="en-US"/>
              <a:t>マスター タイトルの書式設定</a:t>
            </a:r>
            <a:endParaRPr lang="en-US"/>
          </a:p>
        </p:txBody>
      </p:sp>
      <p:sp>
        <p:nvSpPr>
          <p:cNvPr id="3" name="テキスト プレースホルダー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ja-JP" altLang="en-US"/>
              <a:t>マスター テキストの書式設定</a:t>
            </a:r>
          </a:p>
        </p:txBody>
      </p:sp>
      <p:sp>
        <p:nvSpPr>
          <p:cNvPr id="9" name="コンテンツ プレースホルダー 8"/>
          <p:cNvSpPr>
            <a:spLocks noGrp="1"/>
          </p:cNvSpPr>
          <p:nvPr>
            <p:ph sz="quarter" idx="1"/>
          </p:nvPr>
        </p:nvSpPr>
        <p:spPr>
          <a:xfrm>
            <a:off x="2362200" y="1752600"/>
            <a:ext cx="6400800" cy="4419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3">
            <a:extLst>
              <a:ext uri="{FF2B5EF4-FFF2-40B4-BE49-F238E27FC236}">
                <a16:creationId xmlns:a16="http://schemas.microsoft.com/office/drawing/2014/main" id="{EF638EA9-9774-4446-A5CE-2A40F8A67E54}"/>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2">
            <a:extLst>
              <a:ext uri="{FF2B5EF4-FFF2-40B4-BE49-F238E27FC236}">
                <a16:creationId xmlns:a16="http://schemas.microsoft.com/office/drawing/2014/main" id="{ABAA49B4-95FA-4FD4-9450-85A1C98C1203}"/>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22">
            <a:extLst>
              <a:ext uri="{FF2B5EF4-FFF2-40B4-BE49-F238E27FC236}">
                <a16:creationId xmlns:a16="http://schemas.microsoft.com/office/drawing/2014/main" id="{5021B61D-1AD5-422B-A587-F0653A50DC21}"/>
              </a:ext>
            </a:extLst>
          </p:cNvPr>
          <p:cNvSpPr>
            <a:spLocks noGrp="1"/>
          </p:cNvSpPr>
          <p:nvPr>
            <p:ph type="sldNum" sz="quarter" idx="12"/>
          </p:nvPr>
        </p:nvSpPr>
        <p:spPr/>
        <p:txBody>
          <a:bodyPr/>
          <a:lstStyle>
            <a:lvl1pPr>
              <a:defRPr/>
            </a:lvl1pPr>
          </a:lstStyle>
          <a:p>
            <a:pPr>
              <a:defRPr/>
            </a:pPr>
            <a:fld id="{0C7C8FFC-8338-4235-BAB8-118C4FF1701F}" type="slidenum">
              <a:rPr lang="en-US" altLang="ja-JP"/>
              <a:pPr>
                <a:defRPr/>
              </a:pPr>
              <a:t>‹#›</a:t>
            </a:fld>
            <a:endParaRPr lang="en-US" altLang="ja-JP"/>
          </a:p>
        </p:txBody>
      </p:sp>
    </p:spTree>
    <p:extLst>
      <p:ext uri="{BB962C8B-B14F-4D97-AF65-F5344CB8AC3E}">
        <p14:creationId xmlns:p14="http://schemas.microsoft.com/office/powerpoint/2010/main" val="29459791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4C67922-DB96-4D8C-8915-6AF14832BF70}"/>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6" name="正方形/長方形 5">
            <a:extLst>
              <a:ext uri="{FF2B5EF4-FFF2-40B4-BE49-F238E27FC236}">
                <a16:creationId xmlns:a16="http://schemas.microsoft.com/office/drawing/2014/main" id="{A7686B02-8961-4DBF-928E-59C4E41258F1}"/>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7" name="正方形/長方形 6">
            <a:extLst>
              <a:ext uri="{FF2B5EF4-FFF2-40B4-BE49-F238E27FC236}">
                <a16:creationId xmlns:a16="http://schemas.microsoft.com/office/drawing/2014/main" id="{399D052C-67D7-4EC7-9F26-1644FEE2EB4D}"/>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8" name="正方形/長方形 7">
            <a:extLst>
              <a:ext uri="{FF2B5EF4-FFF2-40B4-BE49-F238E27FC236}">
                <a16:creationId xmlns:a16="http://schemas.microsoft.com/office/drawing/2014/main" id="{D3B007F0-6815-40B0-AFAF-42EBB0603DF9}"/>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4" name="テキスト プレースホルダー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a:t>マスター テキストの書式設定</a:t>
            </a:r>
          </a:p>
        </p:txBody>
      </p:sp>
      <p:sp>
        <p:nvSpPr>
          <p:cNvPr id="2" name="タイトル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9" name="日付プレースホルダー 11">
            <a:extLst>
              <a:ext uri="{FF2B5EF4-FFF2-40B4-BE49-F238E27FC236}">
                <a16:creationId xmlns:a16="http://schemas.microsoft.com/office/drawing/2014/main" id="{2581E227-44A0-4007-9DB5-612677F5CB4B}"/>
              </a:ext>
            </a:extLst>
          </p:cNvPr>
          <p:cNvSpPr>
            <a:spLocks noGrp="1"/>
          </p:cNvSpPr>
          <p:nvPr>
            <p:ph type="dt" sz="half" idx="10"/>
          </p:nvPr>
        </p:nvSpPr>
        <p:spPr>
          <a:xfrm>
            <a:off x="6248400" y="6248400"/>
            <a:ext cx="2667000" cy="365125"/>
          </a:xfrm>
        </p:spPr>
        <p:txBody>
          <a:bodyPr rtlCol="0"/>
          <a:lstStyle>
            <a:lvl1pPr>
              <a:defRPr/>
            </a:lvl1pPr>
          </a:lstStyle>
          <a:p>
            <a:pPr>
              <a:defRPr/>
            </a:pPr>
            <a:endParaRPr lang="en-US" altLang="ja-JP"/>
          </a:p>
        </p:txBody>
      </p:sp>
      <p:sp>
        <p:nvSpPr>
          <p:cNvPr id="10" name="スライド番号プレースホルダー 12">
            <a:extLst>
              <a:ext uri="{FF2B5EF4-FFF2-40B4-BE49-F238E27FC236}">
                <a16:creationId xmlns:a16="http://schemas.microsoft.com/office/drawing/2014/main" id="{E8F6CBFB-5FEF-4282-99A0-0B899B725392}"/>
              </a:ext>
            </a:extLst>
          </p:cNvPr>
          <p:cNvSpPr>
            <a:spLocks noGrp="1"/>
          </p:cNvSpPr>
          <p:nvPr>
            <p:ph type="sldNum" sz="quarter" idx="11"/>
          </p:nvPr>
        </p:nvSpPr>
        <p:spPr>
          <a:xfrm>
            <a:off x="0" y="4667250"/>
            <a:ext cx="1447800" cy="663575"/>
          </a:xfrm>
        </p:spPr>
        <p:txBody>
          <a:bodyPr/>
          <a:lstStyle>
            <a:lvl1pPr>
              <a:defRPr sz="2800"/>
            </a:lvl1pPr>
          </a:lstStyle>
          <a:p>
            <a:pPr>
              <a:defRPr/>
            </a:pPr>
            <a:fld id="{C05B0D81-2E59-4696-8D5B-7ACB80A02F0F}" type="slidenum">
              <a:rPr lang="en-US" altLang="ja-JP"/>
              <a:pPr>
                <a:defRPr/>
              </a:pPr>
              <a:t>‹#›</a:t>
            </a:fld>
            <a:endParaRPr lang="en-US" altLang="ja-JP"/>
          </a:p>
        </p:txBody>
      </p:sp>
      <p:sp>
        <p:nvSpPr>
          <p:cNvPr id="11" name="フッター プレースホルダー 13">
            <a:extLst>
              <a:ext uri="{FF2B5EF4-FFF2-40B4-BE49-F238E27FC236}">
                <a16:creationId xmlns:a16="http://schemas.microsoft.com/office/drawing/2014/main" id="{1FF0A531-3BA0-424A-A26E-07A5008568F1}"/>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en-US" altLang="ja-JP"/>
          </a:p>
        </p:txBody>
      </p:sp>
    </p:spTree>
    <p:extLst>
      <p:ext uri="{BB962C8B-B14F-4D97-AF65-F5344CB8AC3E}">
        <p14:creationId xmlns:p14="http://schemas.microsoft.com/office/powerpoint/2010/main" val="2083572849"/>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a:extLst>
              <a:ext uri="{FF2B5EF4-FFF2-40B4-BE49-F238E27FC236}">
                <a16:creationId xmlns:a16="http://schemas.microsoft.com/office/drawing/2014/main" id="{F67D7EFB-6232-4512-B553-143EC3517CFA}"/>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2">
            <a:extLst>
              <a:ext uri="{FF2B5EF4-FFF2-40B4-BE49-F238E27FC236}">
                <a16:creationId xmlns:a16="http://schemas.microsoft.com/office/drawing/2014/main" id="{D055DA63-37A8-42B9-97FA-AB29FF91046B}"/>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22">
            <a:extLst>
              <a:ext uri="{FF2B5EF4-FFF2-40B4-BE49-F238E27FC236}">
                <a16:creationId xmlns:a16="http://schemas.microsoft.com/office/drawing/2014/main" id="{7F643896-DA5B-4435-BFE8-17EE5C0CA48A}"/>
              </a:ext>
            </a:extLst>
          </p:cNvPr>
          <p:cNvSpPr>
            <a:spLocks noGrp="1"/>
          </p:cNvSpPr>
          <p:nvPr>
            <p:ph type="sldNum" sz="quarter" idx="12"/>
          </p:nvPr>
        </p:nvSpPr>
        <p:spPr/>
        <p:txBody>
          <a:bodyPr/>
          <a:lstStyle>
            <a:lvl1pPr>
              <a:defRPr/>
            </a:lvl1pPr>
          </a:lstStyle>
          <a:p>
            <a:pPr>
              <a:defRPr/>
            </a:pPr>
            <a:fld id="{617DC56B-9791-4B55-BEA9-B76029E8C999}" type="slidenum">
              <a:rPr lang="en-US" altLang="ja-JP"/>
              <a:pPr>
                <a:defRPr/>
              </a:pPr>
              <a:t>‹#›</a:t>
            </a:fld>
            <a:endParaRPr lang="en-US" altLang="ja-JP"/>
          </a:p>
        </p:txBody>
      </p:sp>
    </p:spTree>
    <p:extLst>
      <p:ext uri="{BB962C8B-B14F-4D97-AF65-F5344CB8AC3E}">
        <p14:creationId xmlns:p14="http://schemas.microsoft.com/office/powerpoint/2010/main" val="27537836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CD6E46D-7552-4C6E-B41C-ED46995ED29D}"/>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5" name="正方形/長方形 4">
            <a:extLst>
              <a:ext uri="{FF2B5EF4-FFF2-40B4-BE49-F238E27FC236}">
                <a16:creationId xmlns:a16="http://schemas.microsoft.com/office/drawing/2014/main" id="{A91BF3C9-3C4B-4053-A64D-9CD0FEBF52A0}"/>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6" name="正方形/長方形 5">
            <a:extLst>
              <a:ext uri="{FF2B5EF4-FFF2-40B4-BE49-F238E27FC236}">
                <a16:creationId xmlns:a16="http://schemas.microsoft.com/office/drawing/2014/main" id="{7C9891CA-40A1-4BEC-9952-31614DC3C56E}"/>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2" name="縦書きタイトル 1"/>
          <p:cNvSpPr>
            <a:spLocks noGrp="1"/>
          </p:cNvSpPr>
          <p:nvPr>
            <p:ph type="title" orient="vert"/>
          </p:nvPr>
        </p:nvSpPr>
        <p:spPr>
          <a:xfrm>
            <a:off x="6553200" y="609600"/>
            <a:ext cx="2057400" cy="5516563"/>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57200" y="609600"/>
            <a:ext cx="5562600" cy="551656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3">
            <a:extLst>
              <a:ext uri="{FF2B5EF4-FFF2-40B4-BE49-F238E27FC236}">
                <a16:creationId xmlns:a16="http://schemas.microsoft.com/office/drawing/2014/main" id="{BA88B8BE-5F74-4FA5-9CFD-9B22C8E25518}"/>
              </a:ext>
            </a:extLst>
          </p:cNvPr>
          <p:cNvSpPr>
            <a:spLocks noGrp="1"/>
          </p:cNvSpPr>
          <p:nvPr>
            <p:ph type="dt" sz="half" idx="10"/>
          </p:nvPr>
        </p:nvSpPr>
        <p:spPr>
          <a:xfrm>
            <a:off x="6553200" y="6248400"/>
            <a:ext cx="2209800" cy="365125"/>
          </a:xfrm>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6C356937-8F54-4D59-AB1B-26ABF70A895F}"/>
              </a:ext>
            </a:extLst>
          </p:cNvPr>
          <p:cNvSpPr>
            <a:spLocks noGrp="1"/>
          </p:cNvSpPr>
          <p:nvPr>
            <p:ph type="ftr" sz="quarter" idx="11"/>
          </p:nvPr>
        </p:nvSpPr>
        <p:spPr>
          <a:xfrm>
            <a:off x="457200" y="6248400"/>
            <a:ext cx="5573713" cy="365125"/>
          </a:xfrm>
        </p:spPr>
        <p:txBody>
          <a:bodyPr/>
          <a:lstStyle>
            <a:lvl1pPr>
              <a:defRPr/>
            </a:lvl1pPr>
          </a:lstStyle>
          <a:p>
            <a:pPr>
              <a:defRPr/>
            </a:pPr>
            <a:endParaRPr lang="en-US" altLang="ja-JP"/>
          </a:p>
        </p:txBody>
      </p:sp>
      <p:sp>
        <p:nvSpPr>
          <p:cNvPr id="9" name="スライド番号プレースホルダー 5">
            <a:extLst>
              <a:ext uri="{FF2B5EF4-FFF2-40B4-BE49-F238E27FC236}">
                <a16:creationId xmlns:a16="http://schemas.microsoft.com/office/drawing/2014/main" id="{81FB2BCD-9D55-4EC0-9994-761728ED9FDC}"/>
              </a:ext>
            </a:extLst>
          </p:cNvPr>
          <p:cNvSpPr>
            <a:spLocks noGrp="1"/>
          </p:cNvSpPr>
          <p:nvPr>
            <p:ph type="sldNum" sz="quarter" idx="12"/>
          </p:nvPr>
        </p:nvSpPr>
        <p:spPr>
          <a:xfrm rot="5400000">
            <a:off x="5989638" y="144462"/>
            <a:ext cx="533400" cy="244475"/>
          </a:xfrm>
        </p:spPr>
        <p:txBody>
          <a:bodyPr/>
          <a:lstStyle>
            <a:lvl1pPr>
              <a:defRPr/>
            </a:lvl1pPr>
          </a:lstStyle>
          <a:p>
            <a:pPr>
              <a:defRPr/>
            </a:pPr>
            <a:fld id="{8F139AB6-3D78-4F06-8930-49FC2BCCB5FB}" type="slidenum">
              <a:rPr lang="en-US" altLang="ja-JP"/>
              <a:pPr>
                <a:defRPr/>
              </a:pPr>
              <a:t>‹#›</a:t>
            </a:fld>
            <a:endParaRPr lang="en-US" altLang="ja-JP"/>
          </a:p>
        </p:txBody>
      </p:sp>
    </p:spTree>
    <p:extLst>
      <p:ext uri="{BB962C8B-B14F-4D97-AF65-F5344CB8AC3E}">
        <p14:creationId xmlns:p14="http://schemas.microsoft.com/office/powerpoint/2010/main" val="1660573955"/>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A727FC5C-DC22-4583-9B97-CEDB6106DF1C}"/>
              </a:ext>
            </a:extLst>
          </p:cNvPr>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5" name="Date Placeholder 3">
            <a:extLst>
              <a:ext uri="{FF2B5EF4-FFF2-40B4-BE49-F238E27FC236}">
                <a16:creationId xmlns:a16="http://schemas.microsoft.com/office/drawing/2014/main" id="{030294E3-4622-4C11-A27E-B19897E1E67D}"/>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8BD2822F-94DC-475D-B6ED-BD967514A209}"/>
              </a:ext>
            </a:extLst>
          </p:cNvPr>
          <p:cNvSpPr>
            <a:spLocks noGrp="1"/>
          </p:cNvSpPr>
          <p:nvPr>
            <p:ph type="ftr" sz="quarter" idx="11"/>
          </p:nvPr>
        </p:nvSpPr>
        <p:spPr>
          <a:xfrm>
            <a:off x="2395538" y="328613"/>
            <a:ext cx="3087687" cy="309562"/>
          </a:xfrm>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163D58EB-44BA-4AB3-8722-62641CB2CAE0}"/>
              </a:ext>
            </a:extLst>
          </p:cNvPr>
          <p:cNvSpPr>
            <a:spLocks noGrp="1"/>
          </p:cNvSpPr>
          <p:nvPr>
            <p:ph type="sldNum" sz="quarter" idx="12"/>
          </p:nvPr>
        </p:nvSpPr>
        <p:spPr>
          <a:xfrm>
            <a:off x="1435100" y="798513"/>
            <a:ext cx="801688" cy="504825"/>
          </a:xfrm>
        </p:spPr>
        <p:txBody>
          <a:bodyPr/>
          <a:lstStyle>
            <a:lvl1pPr>
              <a:defRPr/>
            </a:lvl1pPr>
          </a:lstStyle>
          <a:p>
            <a:pPr>
              <a:defRPr/>
            </a:pPr>
            <a:fld id="{E010AE34-E648-4E18-9F29-A10F2316DDBE}" type="slidenum">
              <a:rPr lang="en-US" altLang="ja-JP"/>
              <a:pPr>
                <a:defRPr/>
              </a:pPr>
              <a:t>‹#›</a:t>
            </a:fld>
            <a:endParaRPr lang="en-US" altLang="ja-JP"/>
          </a:p>
        </p:txBody>
      </p:sp>
    </p:spTree>
    <p:extLst>
      <p:ext uri="{BB962C8B-B14F-4D97-AF65-F5344CB8AC3E}">
        <p14:creationId xmlns:p14="http://schemas.microsoft.com/office/powerpoint/2010/main" val="38225593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4" name="Straight Connector 32">
            <a:extLst>
              <a:ext uri="{FF2B5EF4-FFF2-40B4-BE49-F238E27FC236}">
                <a16:creationId xmlns:a16="http://schemas.microsoft.com/office/drawing/2014/main" id="{A1B6BD77-11B1-43A5-8063-AE73C1406D15}"/>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09EA1896-D3D1-484A-9043-ECCE630CD6EA}"/>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930C181A-76AA-48CD-8313-9DCD0F190CBE}"/>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109140D0-95D2-4D53-8AB5-83947F43AC95}"/>
              </a:ext>
            </a:extLst>
          </p:cNvPr>
          <p:cNvSpPr>
            <a:spLocks noGrp="1"/>
          </p:cNvSpPr>
          <p:nvPr>
            <p:ph type="sldNum" sz="quarter" idx="12"/>
          </p:nvPr>
        </p:nvSpPr>
        <p:spPr/>
        <p:txBody>
          <a:bodyPr/>
          <a:lstStyle>
            <a:lvl1pPr>
              <a:defRPr/>
            </a:lvl1pPr>
          </a:lstStyle>
          <a:p>
            <a:pPr>
              <a:defRPr/>
            </a:pPr>
            <a:fld id="{67CE7BE5-4D4C-4673-BAE0-62E0455807E4}" type="slidenum">
              <a:rPr lang="en-US" altLang="ja-JP"/>
              <a:pPr>
                <a:defRPr/>
              </a:pPr>
              <a:t>‹#›</a:t>
            </a:fld>
            <a:endParaRPr lang="en-US" altLang="ja-JP"/>
          </a:p>
        </p:txBody>
      </p:sp>
    </p:spTree>
    <p:extLst>
      <p:ext uri="{BB962C8B-B14F-4D97-AF65-F5344CB8AC3E}">
        <p14:creationId xmlns:p14="http://schemas.microsoft.com/office/powerpoint/2010/main" val="400657696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5D0B2C5A-C625-46A6-92D6-7C98F01A0D50}"/>
              </a:ext>
            </a:extLst>
          </p:cNvPr>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A0C4DC0C-38CB-47A4-AEC7-8F1AA170F82F}"/>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7D94EDBD-79CB-4F66-A631-4ACDD068C6B5}"/>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5B9467F3-BC43-4ADF-BD40-447226BBD177}"/>
              </a:ext>
            </a:extLst>
          </p:cNvPr>
          <p:cNvSpPr>
            <a:spLocks noGrp="1"/>
          </p:cNvSpPr>
          <p:nvPr>
            <p:ph type="sldNum" sz="quarter" idx="12"/>
          </p:nvPr>
        </p:nvSpPr>
        <p:spPr/>
        <p:txBody>
          <a:bodyPr/>
          <a:lstStyle>
            <a:lvl1pPr>
              <a:defRPr/>
            </a:lvl1pPr>
          </a:lstStyle>
          <a:p>
            <a:pPr>
              <a:defRPr/>
            </a:pPr>
            <a:fld id="{65A3AE2B-F2C1-4D71-91F0-4788B4607C09}" type="slidenum">
              <a:rPr lang="en-US" altLang="ja-JP"/>
              <a:pPr>
                <a:defRPr/>
              </a:pPr>
              <a:t>‹#›</a:t>
            </a:fld>
            <a:endParaRPr lang="en-US" altLang="ja-JP"/>
          </a:p>
        </p:txBody>
      </p:sp>
    </p:spTree>
    <p:extLst>
      <p:ext uri="{BB962C8B-B14F-4D97-AF65-F5344CB8AC3E}">
        <p14:creationId xmlns:p14="http://schemas.microsoft.com/office/powerpoint/2010/main" val="338364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4DC9F466-0DA6-477F-BA24-3A8881678C0E}"/>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E2081375-70E6-42A6-8DB4-0FCF92E8ADA2}"/>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EE80BE15-18E8-4AB8-8A8F-0813E9D82123}"/>
              </a:ext>
            </a:extLst>
          </p:cNvPr>
          <p:cNvSpPr>
            <a:spLocks noGrp="1"/>
          </p:cNvSpPr>
          <p:nvPr>
            <p:ph type="sldNum" sz="quarter" idx="12"/>
          </p:nvPr>
        </p:nvSpPr>
        <p:spPr/>
        <p:txBody>
          <a:bodyPr/>
          <a:lstStyle>
            <a:lvl1pPr>
              <a:defRPr/>
            </a:lvl1pPr>
          </a:lstStyle>
          <a:p>
            <a:pPr>
              <a:defRPr/>
            </a:pPr>
            <a:fld id="{C1A24E4B-57D3-42CF-82A0-A1FE01A89642}" type="slidenum">
              <a:rPr lang="en-US" altLang="ja-JP"/>
              <a:pPr>
                <a:defRPr/>
              </a:pPr>
              <a:t>‹#›</a:t>
            </a:fld>
            <a:endParaRPr lang="en-US" altLang="ja-JP"/>
          </a:p>
        </p:txBody>
      </p:sp>
    </p:spTree>
    <p:extLst>
      <p:ext uri="{BB962C8B-B14F-4D97-AF65-F5344CB8AC3E}">
        <p14:creationId xmlns:p14="http://schemas.microsoft.com/office/powerpoint/2010/main" val="26620305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5" name="Straight Connector 32">
            <a:extLst>
              <a:ext uri="{FF2B5EF4-FFF2-40B4-BE49-F238E27FC236}">
                <a16:creationId xmlns:a16="http://schemas.microsoft.com/office/drawing/2014/main" id="{D648D766-4398-4F9E-95CE-59573C004A78}"/>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4">
            <a:extLst>
              <a:ext uri="{FF2B5EF4-FFF2-40B4-BE49-F238E27FC236}">
                <a16:creationId xmlns:a16="http://schemas.microsoft.com/office/drawing/2014/main" id="{76F73ED7-CC7B-41A6-8362-7DEC8B0CBA52}"/>
              </a:ext>
            </a:extLst>
          </p:cNvPr>
          <p:cNvSpPr>
            <a:spLocks noGrp="1"/>
          </p:cNvSpPr>
          <p:nvPr>
            <p:ph type="dt" sz="half" idx="10"/>
          </p:nvPr>
        </p:nvSpPr>
        <p:spPr/>
        <p:txBody>
          <a:bodyPr/>
          <a:lstStyle>
            <a:lvl1pPr>
              <a:defRPr/>
            </a:lvl1pPr>
          </a:lstStyle>
          <a:p>
            <a:pPr>
              <a:defRPr/>
            </a:pPr>
            <a:endParaRPr lang="en-US" altLang="ja-JP"/>
          </a:p>
        </p:txBody>
      </p:sp>
      <p:sp>
        <p:nvSpPr>
          <p:cNvPr id="7" name="Footer Placeholder 5">
            <a:extLst>
              <a:ext uri="{FF2B5EF4-FFF2-40B4-BE49-F238E27FC236}">
                <a16:creationId xmlns:a16="http://schemas.microsoft.com/office/drawing/2014/main" id="{FF6A27CF-1F15-4BB4-AA04-A6A62A2DAF83}"/>
              </a:ext>
            </a:extLst>
          </p:cNvPr>
          <p:cNvSpPr>
            <a:spLocks noGrp="1"/>
          </p:cNvSpPr>
          <p:nvPr>
            <p:ph type="ftr" sz="quarter" idx="11"/>
          </p:nvPr>
        </p:nvSpPr>
        <p:spPr/>
        <p:txBody>
          <a:bodyPr/>
          <a:lstStyle>
            <a:lvl1pPr>
              <a:defRPr/>
            </a:lvl1pPr>
          </a:lstStyle>
          <a:p>
            <a:pPr>
              <a:defRPr/>
            </a:pPr>
            <a:endParaRPr lang="en-US" altLang="ja-JP"/>
          </a:p>
        </p:txBody>
      </p:sp>
      <p:sp>
        <p:nvSpPr>
          <p:cNvPr id="8" name="Slide Number Placeholder 6">
            <a:extLst>
              <a:ext uri="{FF2B5EF4-FFF2-40B4-BE49-F238E27FC236}">
                <a16:creationId xmlns:a16="http://schemas.microsoft.com/office/drawing/2014/main" id="{D9E4B617-2916-49C7-BF11-25491896D640}"/>
              </a:ext>
            </a:extLst>
          </p:cNvPr>
          <p:cNvSpPr>
            <a:spLocks noGrp="1"/>
          </p:cNvSpPr>
          <p:nvPr>
            <p:ph type="sldNum" sz="quarter" idx="12"/>
          </p:nvPr>
        </p:nvSpPr>
        <p:spPr/>
        <p:txBody>
          <a:bodyPr/>
          <a:lstStyle>
            <a:lvl1pPr>
              <a:defRPr/>
            </a:lvl1pPr>
          </a:lstStyle>
          <a:p>
            <a:pPr>
              <a:defRPr/>
            </a:pPr>
            <a:fld id="{DBDF1B05-8E30-4D79-9248-4105BC9E7559}" type="slidenum">
              <a:rPr lang="en-US" altLang="ja-JP"/>
              <a:pPr>
                <a:defRPr/>
              </a:pPr>
              <a:t>‹#›</a:t>
            </a:fld>
            <a:endParaRPr lang="en-US" altLang="ja-JP"/>
          </a:p>
        </p:txBody>
      </p:sp>
    </p:spTree>
    <p:extLst>
      <p:ext uri="{BB962C8B-B14F-4D97-AF65-F5344CB8AC3E}">
        <p14:creationId xmlns:p14="http://schemas.microsoft.com/office/powerpoint/2010/main" val="29475476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cxnSp>
        <p:nvCxnSpPr>
          <p:cNvPr id="7" name="Straight Connector 35">
            <a:extLst>
              <a:ext uri="{FF2B5EF4-FFF2-40B4-BE49-F238E27FC236}">
                <a16:creationId xmlns:a16="http://schemas.microsoft.com/office/drawing/2014/main" id="{B53EDB32-E529-41A6-A887-B20D67A5A450}"/>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443491" y="2824270"/>
            <a:ext cx="3125766"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889182" y="2821491"/>
            <a:ext cx="31256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6">
            <a:extLst>
              <a:ext uri="{FF2B5EF4-FFF2-40B4-BE49-F238E27FC236}">
                <a16:creationId xmlns:a16="http://schemas.microsoft.com/office/drawing/2014/main" id="{50C120A9-7A3A-43C5-B8CA-F7E98BB418CF}"/>
              </a:ext>
            </a:extLst>
          </p:cNvPr>
          <p:cNvSpPr>
            <a:spLocks noGrp="1"/>
          </p:cNvSpPr>
          <p:nvPr>
            <p:ph type="dt" sz="half" idx="10"/>
          </p:nvPr>
        </p:nvSpPr>
        <p:spPr/>
        <p:txBody>
          <a:bodyPr/>
          <a:lstStyle>
            <a:lvl1pPr>
              <a:defRPr/>
            </a:lvl1pPr>
          </a:lstStyle>
          <a:p>
            <a:pPr>
              <a:defRPr/>
            </a:pPr>
            <a:endParaRPr lang="en-US" altLang="ja-JP"/>
          </a:p>
        </p:txBody>
      </p:sp>
      <p:sp>
        <p:nvSpPr>
          <p:cNvPr id="9" name="Footer Placeholder 7">
            <a:extLst>
              <a:ext uri="{FF2B5EF4-FFF2-40B4-BE49-F238E27FC236}">
                <a16:creationId xmlns:a16="http://schemas.microsoft.com/office/drawing/2014/main" id="{65CA67B2-D7B0-41D0-9C42-8D8949EA1074}"/>
              </a:ext>
            </a:extLst>
          </p:cNvPr>
          <p:cNvSpPr>
            <a:spLocks noGrp="1"/>
          </p:cNvSpPr>
          <p:nvPr>
            <p:ph type="ftr" sz="quarter" idx="11"/>
          </p:nvPr>
        </p:nvSpPr>
        <p:spPr/>
        <p:txBody>
          <a:bodyPr/>
          <a:lstStyle>
            <a:lvl1pPr>
              <a:defRPr/>
            </a:lvl1pPr>
          </a:lstStyle>
          <a:p>
            <a:pPr>
              <a:defRPr/>
            </a:pPr>
            <a:endParaRPr lang="en-US" altLang="ja-JP"/>
          </a:p>
        </p:txBody>
      </p:sp>
      <p:sp>
        <p:nvSpPr>
          <p:cNvPr id="10" name="Slide Number Placeholder 8">
            <a:extLst>
              <a:ext uri="{FF2B5EF4-FFF2-40B4-BE49-F238E27FC236}">
                <a16:creationId xmlns:a16="http://schemas.microsoft.com/office/drawing/2014/main" id="{94F05629-BB80-4774-97DA-9CD2A61B4BBE}"/>
              </a:ext>
            </a:extLst>
          </p:cNvPr>
          <p:cNvSpPr>
            <a:spLocks noGrp="1"/>
          </p:cNvSpPr>
          <p:nvPr>
            <p:ph type="sldNum" sz="quarter" idx="12"/>
          </p:nvPr>
        </p:nvSpPr>
        <p:spPr/>
        <p:txBody>
          <a:bodyPr/>
          <a:lstStyle>
            <a:lvl1pPr>
              <a:defRPr/>
            </a:lvl1pPr>
          </a:lstStyle>
          <a:p>
            <a:pPr>
              <a:defRPr/>
            </a:pPr>
            <a:fld id="{39911FAC-4368-4804-808B-DB8986D7477A}" type="slidenum">
              <a:rPr lang="en-US" altLang="ja-JP"/>
              <a:pPr>
                <a:defRPr/>
              </a:pPr>
              <a:t>‹#›</a:t>
            </a:fld>
            <a:endParaRPr lang="en-US" altLang="ja-JP"/>
          </a:p>
        </p:txBody>
      </p:sp>
    </p:spTree>
    <p:extLst>
      <p:ext uri="{BB962C8B-B14F-4D97-AF65-F5344CB8AC3E}">
        <p14:creationId xmlns:p14="http://schemas.microsoft.com/office/powerpoint/2010/main" val="31648405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cxnSp>
        <p:nvCxnSpPr>
          <p:cNvPr id="3" name="Straight Connector 31">
            <a:extLst>
              <a:ext uri="{FF2B5EF4-FFF2-40B4-BE49-F238E27FC236}">
                <a16:creationId xmlns:a16="http://schemas.microsoft.com/office/drawing/2014/main" id="{2931BEE8-35A4-4332-8CED-857308BA8C73}"/>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Date Placeholder 2">
            <a:extLst>
              <a:ext uri="{FF2B5EF4-FFF2-40B4-BE49-F238E27FC236}">
                <a16:creationId xmlns:a16="http://schemas.microsoft.com/office/drawing/2014/main" id="{5BAAF091-0805-433B-89BF-AD516F34C537}"/>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3">
            <a:extLst>
              <a:ext uri="{FF2B5EF4-FFF2-40B4-BE49-F238E27FC236}">
                <a16:creationId xmlns:a16="http://schemas.microsoft.com/office/drawing/2014/main" id="{BC544F70-7CC9-4A46-91B6-066E82635C26}"/>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4">
            <a:extLst>
              <a:ext uri="{FF2B5EF4-FFF2-40B4-BE49-F238E27FC236}">
                <a16:creationId xmlns:a16="http://schemas.microsoft.com/office/drawing/2014/main" id="{FF696D8B-A98C-4184-8CC1-E4801D67BD20}"/>
              </a:ext>
            </a:extLst>
          </p:cNvPr>
          <p:cNvSpPr>
            <a:spLocks noGrp="1"/>
          </p:cNvSpPr>
          <p:nvPr>
            <p:ph type="sldNum" sz="quarter" idx="12"/>
          </p:nvPr>
        </p:nvSpPr>
        <p:spPr/>
        <p:txBody>
          <a:bodyPr/>
          <a:lstStyle>
            <a:lvl1pPr>
              <a:defRPr/>
            </a:lvl1pPr>
          </a:lstStyle>
          <a:p>
            <a:pPr>
              <a:defRPr/>
            </a:pPr>
            <a:fld id="{6AFA4BF9-B5FD-46A0-9811-C6869274C9DD}" type="slidenum">
              <a:rPr lang="en-US" altLang="ja-JP"/>
              <a:pPr>
                <a:defRPr/>
              </a:pPr>
              <a:t>‹#›</a:t>
            </a:fld>
            <a:endParaRPr lang="en-US" altLang="ja-JP"/>
          </a:p>
        </p:txBody>
      </p:sp>
    </p:spTree>
    <p:extLst>
      <p:ext uri="{BB962C8B-B14F-4D97-AF65-F5344CB8AC3E}">
        <p14:creationId xmlns:p14="http://schemas.microsoft.com/office/powerpoint/2010/main" val="30338340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CD1C94-D2B4-4F89-93E8-BCA2D528EFE7}"/>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EC22F19D-22F2-4C88-92C2-7DC32660EAC8}"/>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E71613B3-B7A8-4A0A-9823-7F3008A44B07}"/>
              </a:ext>
            </a:extLst>
          </p:cNvPr>
          <p:cNvSpPr>
            <a:spLocks noGrp="1"/>
          </p:cNvSpPr>
          <p:nvPr>
            <p:ph type="sldNum" sz="quarter" idx="12"/>
          </p:nvPr>
        </p:nvSpPr>
        <p:spPr/>
        <p:txBody>
          <a:bodyPr/>
          <a:lstStyle>
            <a:lvl1pPr>
              <a:defRPr/>
            </a:lvl1pPr>
          </a:lstStyle>
          <a:p>
            <a:pPr>
              <a:defRPr/>
            </a:pPr>
            <a:fld id="{F2170EB0-267F-4D28-90A4-4FB230B1AA9C}" type="slidenum">
              <a:rPr lang="en-US" altLang="ja-JP"/>
              <a:pPr>
                <a:defRPr/>
              </a:pPr>
              <a:t>‹#›</a:t>
            </a:fld>
            <a:endParaRPr lang="en-US" altLang="ja-JP"/>
          </a:p>
        </p:txBody>
      </p:sp>
    </p:spTree>
    <p:extLst>
      <p:ext uri="{BB962C8B-B14F-4D97-AF65-F5344CB8AC3E}">
        <p14:creationId xmlns:p14="http://schemas.microsoft.com/office/powerpoint/2010/main" val="279124211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cxnSp>
        <p:nvCxnSpPr>
          <p:cNvPr id="5" name="Straight Connector 16">
            <a:extLst>
              <a:ext uri="{FF2B5EF4-FFF2-40B4-BE49-F238E27FC236}">
                <a16:creationId xmlns:a16="http://schemas.microsoft.com/office/drawing/2014/main" id="{8A66A0F1-4354-42A0-B281-45DF055F7FF7}"/>
              </a:ext>
            </a:extLst>
          </p:cNvPr>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6" name="Date Placeholder 4">
            <a:extLst>
              <a:ext uri="{FF2B5EF4-FFF2-40B4-BE49-F238E27FC236}">
                <a16:creationId xmlns:a16="http://schemas.microsoft.com/office/drawing/2014/main" id="{AE105F6D-0189-4EAA-B295-57A222D319AD}"/>
              </a:ext>
            </a:extLst>
          </p:cNvPr>
          <p:cNvSpPr>
            <a:spLocks noGrp="1"/>
          </p:cNvSpPr>
          <p:nvPr>
            <p:ph type="dt" sz="half" idx="10"/>
          </p:nvPr>
        </p:nvSpPr>
        <p:spPr/>
        <p:txBody>
          <a:bodyPr/>
          <a:lstStyle>
            <a:lvl1pPr>
              <a:defRPr/>
            </a:lvl1pPr>
          </a:lstStyle>
          <a:p>
            <a:pPr>
              <a:defRPr/>
            </a:pPr>
            <a:endParaRPr lang="en-US" altLang="ja-JP"/>
          </a:p>
        </p:txBody>
      </p:sp>
      <p:sp>
        <p:nvSpPr>
          <p:cNvPr id="7" name="Footer Placeholder 5">
            <a:extLst>
              <a:ext uri="{FF2B5EF4-FFF2-40B4-BE49-F238E27FC236}">
                <a16:creationId xmlns:a16="http://schemas.microsoft.com/office/drawing/2014/main" id="{5578E55A-E8FD-419B-A1CA-696BCB9B6E7D}"/>
              </a:ext>
            </a:extLst>
          </p:cNvPr>
          <p:cNvSpPr>
            <a:spLocks noGrp="1"/>
          </p:cNvSpPr>
          <p:nvPr>
            <p:ph type="ftr" sz="quarter" idx="11"/>
          </p:nvPr>
        </p:nvSpPr>
        <p:spPr/>
        <p:txBody>
          <a:bodyPr/>
          <a:lstStyle>
            <a:lvl1pPr>
              <a:defRPr/>
            </a:lvl1pPr>
          </a:lstStyle>
          <a:p>
            <a:pPr>
              <a:defRPr/>
            </a:pPr>
            <a:endParaRPr lang="en-US" altLang="ja-JP"/>
          </a:p>
        </p:txBody>
      </p:sp>
      <p:sp>
        <p:nvSpPr>
          <p:cNvPr id="8" name="Slide Number Placeholder 6">
            <a:extLst>
              <a:ext uri="{FF2B5EF4-FFF2-40B4-BE49-F238E27FC236}">
                <a16:creationId xmlns:a16="http://schemas.microsoft.com/office/drawing/2014/main" id="{039D4F0D-17B0-4826-979F-C9FD7729167F}"/>
              </a:ext>
            </a:extLst>
          </p:cNvPr>
          <p:cNvSpPr>
            <a:spLocks noGrp="1"/>
          </p:cNvSpPr>
          <p:nvPr>
            <p:ph type="sldNum" sz="quarter" idx="12"/>
          </p:nvPr>
        </p:nvSpPr>
        <p:spPr/>
        <p:txBody>
          <a:bodyPr/>
          <a:lstStyle>
            <a:lvl1pPr>
              <a:defRPr/>
            </a:lvl1pPr>
          </a:lstStyle>
          <a:p>
            <a:pPr>
              <a:defRPr/>
            </a:pPr>
            <a:fld id="{011EEE74-2703-4ED5-837F-8B4DAD9382E1}" type="slidenum">
              <a:rPr lang="en-US" altLang="ja-JP"/>
              <a:pPr>
                <a:defRPr/>
              </a:pPr>
              <a:t>‹#›</a:t>
            </a:fld>
            <a:endParaRPr lang="en-US" altLang="ja-JP"/>
          </a:p>
        </p:txBody>
      </p:sp>
    </p:spTree>
    <p:extLst>
      <p:ext uri="{BB962C8B-B14F-4D97-AF65-F5344CB8AC3E}">
        <p14:creationId xmlns:p14="http://schemas.microsoft.com/office/powerpoint/2010/main" val="2131888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5" name="Group 12">
            <a:extLst>
              <a:ext uri="{FF2B5EF4-FFF2-40B4-BE49-F238E27FC236}">
                <a16:creationId xmlns:a16="http://schemas.microsoft.com/office/drawing/2014/main" id="{43F7D9F5-8D24-4D90-8AA5-33E033ADE46A}"/>
              </a:ext>
            </a:extLst>
          </p:cNvPr>
          <p:cNvGrpSpPr>
            <a:grpSpLocks/>
          </p:cNvGrpSpPr>
          <p:nvPr/>
        </p:nvGrpSpPr>
        <p:grpSpPr bwMode="auto">
          <a:xfrm>
            <a:off x="4995863" y="482600"/>
            <a:ext cx="3511550" cy="5148263"/>
            <a:chOff x="6852919" y="583365"/>
            <a:chExt cx="4681849" cy="5181928"/>
          </a:xfrm>
        </p:grpSpPr>
        <p:sp>
          <p:nvSpPr>
            <p:cNvPr id="6" name="Rectangle 13">
              <a:extLst>
                <a:ext uri="{FF2B5EF4-FFF2-40B4-BE49-F238E27FC236}">
                  <a16:creationId xmlns:a16="http://schemas.microsoft.com/office/drawing/2014/main" id="{6D2DE3DA-7617-4CFD-A472-8920133C9AA7}"/>
                </a:ext>
              </a:extLst>
            </p:cNvPr>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14">
              <a:extLst>
                <a:ext uri="{FF2B5EF4-FFF2-40B4-BE49-F238E27FC236}">
                  <a16:creationId xmlns:a16="http://schemas.microsoft.com/office/drawing/2014/main" id="{8F217F89-D4ED-4E98-BF71-9D16E19DF970}"/>
                </a:ext>
              </a:extLst>
            </p:cNvPr>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30">
            <a:extLst>
              <a:ext uri="{FF2B5EF4-FFF2-40B4-BE49-F238E27FC236}">
                <a16:creationId xmlns:a16="http://schemas.microsoft.com/office/drawing/2014/main" id="{068418E1-3024-4B31-8008-24123A520C62}"/>
              </a:ext>
            </a:extLst>
          </p:cNvPr>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9" name="Date Placeholder 4">
            <a:extLst>
              <a:ext uri="{FF2B5EF4-FFF2-40B4-BE49-F238E27FC236}">
                <a16:creationId xmlns:a16="http://schemas.microsoft.com/office/drawing/2014/main" id="{EED72B7F-F35E-4969-8AF1-2F0ED336AFE7}"/>
              </a:ext>
            </a:extLst>
          </p:cNvPr>
          <p:cNvSpPr>
            <a:spLocks noGrp="1"/>
          </p:cNvSpPr>
          <p:nvPr>
            <p:ph type="dt" sz="half" idx="10"/>
          </p:nvPr>
        </p:nvSpPr>
        <p:spPr>
          <a:xfrm>
            <a:off x="1436688" y="5470525"/>
            <a:ext cx="3252787" cy="319088"/>
          </a:xfrm>
        </p:spPr>
        <p:txBody>
          <a:bodyPr/>
          <a:lstStyle>
            <a:lvl1pPr algn="l">
              <a:defRPr/>
            </a:lvl1pPr>
          </a:lstStyle>
          <a:p>
            <a:pPr>
              <a:defRPr/>
            </a:pPr>
            <a:endParaRPr lang="en-US" altLang="ja-JP"/>
          </a:p>
        </p:txBody>
      </p:sp>
      <p:sp>
        <p:nvSpPr>
          <p:cNvPr id="10" name="Footer Placeholder 5">
            <a:extLst>
              <a:ext uri="{FF2B5EF4-FFF2-40B4-BE49-F238E27FC236}">
                <a16:creationId xmlns:a16="http://schemas.microsoft.com/office/drawing/2014/main" id="{2CEEFAA1-4E21-42E5-BE2C-91017B67BFB8}"/>
              </a:ext>
            </a:extLst>
          </p:cNvPr>
          <p:cNvSpPr>
            <a:spLocks noGrp="1"/>
          </p:cNvSpPr>
          <p:nvPr>
            <p:ph type="ftr" sz="quarter" idx="11"/>
          </p:nvPr>
        </p:nvSpPr>
        <p:spPr>
          <a:xfrm>
            <a:off x="1438275" y="319088"/>
            <a:ext cx="3251200" cy="320675"/>
          </a:xfrm>
        </p:spPr>
        <p:txBody>
          <a:bodyPr/>
          <a:lstStyle>
            <a:lvl1pPr>
              <a:defRPr/>
            </a:lvl1pPr>
          </a:lstStyle>
          <a:p>
            <a:pPr>
              <a:defRPr/>
            </a:pPr>
            <a:endParaRPr lang="en-US" altLang="ja-JP"/>
          </a:p>
        </p:txBody>
      </p:sp>
      <p:sp>
        <p:nvSpPr>
          <p:cNvPr id="11" name="Slide Number Placeholder 6">
            <a:extLst>
              <a:ext uri="{FF2B5EF4-FFF2-40B4-BE49-F238E27FC236}">
                <a16:creationId xmlns:a16="http://schemas.microsoft.com/office/drawing/2014/main" id="{1294AF92-99F8-4D93-9BE7-3C50EE06BAFA}"/>
              </a:ext>
            </a:extLst>
          </p:cNvPr>
          <p:cNvSpPr>
            <a:spLocks noGrp="1"/>
          </p:cNvSpPr>
          <p:nvPr>
            <p:ph type="sldNum" sz="quarter" idx="12"/>
          </p:nvPr>
        </p:nvSpPr>
        <p:spPr/>
        <p:txBody>
          <a:bodyPr/>
          <a:lstStyle>
            <a:lvl1pPr>
              <a:defRPr/>
            </a:lvl1pPr>
          </a:lstStyle>
          <a:p>
            <a:pPr>
              <a:defRPr/>
            </a:pPr>
            <a:fld id="{EA51485A-B3A9-4E32-BF65-946FCA4BE788}" type="slidenum">
              <a:rPr lang="en-US" altLang="ja-JP"/>
              <a:pPr>
                <a:defRPr/>
              </a:pPr>
              <a:t>‹#›</a:t>
            </a:fld>
            <a:endParaRPr lang="en-US" altLang="ja-JP"/>
          </a:p>
        </p:txBody>
      </p:sp>
    </p:spTree>
    <p:extLst>
      <p:ext uri="{BB962C8B-B14F-4D97-AF65-F5344CB8AC3E}">
        <p14:creationId xmlns:p14="http://schemas.microsoft.com/office/powerpoint/2010/main" val="18595817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cxnSp>
        <p:nvCxnSpPr>
          <p:cNvPr id="4" name="Straight Connector 32">
            <a:extLst>
              <a:ext uri="{FF2B5EF4-FFF2-40B4-BE49-F238E27FC236}">
                <a16:creationId xmlns:a16="http://schemas.microsoft.com/office/drawing/2014/main" id="{BB7C523E-FBE9-4EAD-87C0-D63238E399AE}"/>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555C07E7-197E-4520-950E-A773DB6D944D}"/>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F1F28102-4902-4319-A503-EAC2B6D93B6B}"/>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AFD21FD5-1F7E-422B-A37C-20FBCF4134E8}"/>
              </a:ext>
            </a:extLst>
          </p:cNvPr>
          <p:cNvSpPr>
            <a:spLocks noGrp="1"/>
          </p:cNvSpPr>
          <p:nvPr>
            <p:ph type="sldNum" sz="quarter" idx="12"/>
          </p:nvPr>
        </p:nvSpPr>
        <p:spPr/>
        <p:txBody>
          <a:bodyPr/>
          <a:lstStyle>
            <a:lvl1pPr>
              <a:defRPr/>
            </a:lvl1pPr>
          </a:lstStyle>
          <a:p>
            <a:pPr>
              <a:defRPr/>
            </a:pPr>
            <a:fld id="{20C46017-42EA-4582-A8A5-398EED6FDA32}" type="slidenum">
              <a:rPr lang="en-US" altLang="ja-JP"/>
              <a:pPr>
                <a:defRPr/>
              </a:pPr>
              <a:t>‹#›</a:t>
            </a:fld>
            <a:endParaRPr lang="en-US" altLang="ja-JP"/>
          </a:p>
        </p:txBody>
      </p:sp>
    </p:spTree>
    <p:extLst>
      <p:ext uri="{BB962C8B-B14F-4D97-AF65-F5344CB8AC3E}">
        <p14:creationId xmlns:p14="http://schemas.microsoft.com/office/powerpoint/2010/main" val="10083612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474C5C37-1839-4702-BEA5-2E6DEC0E49D1}"/>
              </a:ext>
            </a:extLst>
          </p:cNvPr>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D4C780BE-43FB-4554-9ABF-D31FC922C1C2}"/>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4BF1AD8E-8B42-4657-91DD-FA7E5D3C0AAB}"/>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C38D41A7-E77D-4CB2-9421-CDFCD90F80CD}"/>
              </a:ext>
            </a:extLst>
          </p:cNvPr>
          <p:cNvSpPr>
            <a:spLocks noGrp="1"/>
          </p:cNvSpPr>
          <p:nvPr>
            <p:ph type="sldNum" sz="quarter" idx="12"/>
          </p:nvPr>
        </p:nvSpPr>
        <p:spPr/>
        <p:txBody>
          <a:bodyPr/>
          <a:lstStyle>
            <a:lvl1pPr>
              <a:defRPr/>
            </a:lvl1pPr>
          </a:lstStyle>
          <a:p>
            <a:pPr>
              <a:defRPr/>
            </a:pPr>
            <a:fld id="{9E99B2BF-CD74-4BD1-BE1C-191675D59B33}" type="slidenum">
              <a:rPr lang="en-US" altLang="ja-JP"/>
              <a:pPr>
                <a:defRPr/>
              </a:pPr>
              <a:t>‹#›</a:t>
            </a:fld>
            <a:endParaRPr lang="en-US" altLang="ja-JP"/>
          </a:p>
        </p:txBody>
      </p:sp>
    </p:spTree>
    <p:extLst>
      <p:ext uri="{BB962C8B-B14F-4D97-AF65-F5344CB8AC3E}">
        <p14:creationId xmlns:p14="http://schemas.microsoft.com/office/powerpoint/2010/main" val="255099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A5A7EA0-17F2-4D9C-8CFF-AEBA0A87229E}"/>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24B1ED7A-2142-4DF3-971D-630EB7677261}"/>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40F98F44-9E94-49F9-A247-FCDCF0A340AE}"/>
              </a:ext>
            </a:extLst>
          </p:cNvPr>
          <p:cNvSpPr>
            <a:spLocks noGrp="1"/>
          </p:cNvSpPr>
          <p:nvPr>
            <p:ph type="sldNum" sz="quarter" idx="12"/>
          </p:nvPr>
        </p:nvSpPr>
        <p:spPr/>
        <p:txBody>
          <a:bodyPr/>
          <a:lstStyle>
            <a:lvl1pPr>
              <a:defRPr/>
            </a:lvl1pPr>
          </a:lstStyle>
          <a:p>
            <a:pPr>
              <a:defRPr/>
            </a:pPr>
            <a:fld id="{C35BCA83-EC21-4CB2-80DA-32892233EFF8}" type="slidenum">
              <a:rPr lang="en-US" altLang="ja-JP"/>
              <a:pPr>
                <a:defRPr/>
              </a:pPr>
              <a:t>‹#›</a:t>
            </a:fld>
            <a:endParaRPr lang="en-US" altLang="ja-JP"/>
          </a:p>
        </p:txBody>
      </p:sp>
    </p:spTree>
    <p:extLst>
      <p:ext uri="{BB962C8B-B14F-4D97-AF65-F5344CB8AC3E}">
        <p14:creationId xmlns:p14="http://schemas.microsoft.com/office/powerpoint/2010/main" val="1804532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8CBD894D-4B12-4990-9697-3266FD78EFE2}"/>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0E0D03FE-4A45-412D-B376-FFD3934587D2}"/>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C017616F-9F0B-4434-8478-50FF8831EECE}"/>
              </a:ext>
            </a:extLst>
          </p:cNvPr>
          <p:cNvSpPr>
            <a:spLocks noGrp="1"/>
          </p:cNvSpPr>
          <p:nvPr>
            <p:ph type="sldNum" sz="quarter" idx="12"/>
          </p:nvPr>
        </p:nvSpPr>
        <p:spPr/>
        <p:txBody>
          <a:bodyPr/>
          <a:lstStyle>
            <a:lvl1pPr>
              <a:defRPr/>
            </a:lvl1pPr>
          </a:lstStyle>
          <a:p>
            <a:pPr>
              <a:defRPr/>
            </a:pPr>
            <a:fld id="{E7B0A8E4-210A-4DF0-87B2-17560FD2204B}" type="slidenum">
              <a:rPr lang="en-US" altLang="ja-JP"/>
              <a:pPr>
                <a:defRPr/>
              </a:pPr>
              <a:t>‹#›</a:t>
            </a:fld>
            <a:endParaRPr lang="en-US" altLang="ja-JP"/>
          </a:p>
        </p:txBody>
      </p:sp>
    </p:spTree>
    <p:extLst>
      <p:ext uri="{BB962C8B-B14F-4D97-AF65-F5344CB8AC3E}">
        <p14:creationId xmlns:p14="http://schemas.microsoft.com/office/powerpoint/2010/main" val="407784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Title 6"/>
          <p:cNvSpPr>
            <a:spLocks noGrp="1"/>
          </p:cNvSpPr>
          <p:nvPr>
            <p:ph type="title"/>
          </p:nvPr>
        </p:nvSpPr>
        <p:spPr/>
        <p:txBody>
          <a:bodyPr/>
          <a:lstStyle/>
          <a:p>
            <a:r>
              <a:rPr lang="ja-JP" altLang="en-US"/>
              <a:t>マスター タイトルの書式設定</a:t>
            </a:r>
            <a:endParaRPr lang="en-US"/>
          </a:p>
        </p:txBody>
      </p:sp>
      <p:sp>
        <p:nvSpPr>
          <p:cNvPr id="4" name="Date Placeholder 3">
            <a:extLst>
              <a:ext uri="{FF2B5EF4-FFF2-40B4-BE49-F238E27FC236}">
                <a16:creationId xmlns:a16="http://schemas.microsoft.com/office/drawing/2014/main" id="{FFD90CE7-A925-4A89-BCF1-309BE98B9943}"/>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126BC045-6F29-4BF1-96CF-A972E686C444}"/>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35F2718C-411F-4C0B-A62C-1DC4094612AE}"/>
              </a:ext>
            </a:extLst>
          </p:cNvPr>
          <p:cNvSpPr>
            <a:spLocks noGrp="1"/>
          </p:cNvSpPr>
          <p:nvPr>
            <p:ph type="sldNum" sz="quarter" idx="12"/>
          </p:nvPr>
        </p:nvSpPr>
        <p:spPr/>
        <p:txBody>
          <a:bodyPr/>
          <a:lstStyle>
            <a:lvl1pPr>
              <a:defRPr/>
            </a:lvl1pPr>
          </a:lstStyle>
          <a:p>
            <a:pPr>
              <a:defRPr/>
            </a:pPr>
            <a:fld id="{0B094D74-3FF0-4A6E-8106-4DED3EC299D5}" type="slidenum">
              <a:rPr lang="en-US" altLang="ja-JP"/>
              <a:pPr>
                <a:defRPr/>
              </a:pPr>
              <a:t>‹#›</a:t>
            </a:fld>
            <a:endParaRPr lang="en-US" altLang="ja-JP"/>
          </a:p>
        </p:txBody>
      </p:sp>
    </p:spTree>
    <p:extLst>
      <p:ext uri="{BB962C8B-B14F-4D97-AF65-F5344CB8AC3E}">
        <p14:creationId xmlns:p14="http://schemas.microsoft.com/office/powerpoint/2010/main" val="1772531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CEF98DA4-DD64-4E98-BDE7-DE740C3F6213}"/>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1E4E20D3-FA36-4332-97A3-202351E63E38}"/>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2648AB4D-22AE-4B2D-B624-1B0D90C93B81}"/>
              </a:ext>
            </a:extLst>
          </p:cNvPr>
          <p:cNvSpPr>
            <a:spLocks noGrp="1"/>
          </p:cNvSpPr>
          <p:nvPr>
            <p:ph type="sldNum" sz="quarter" idx="12"/>
          </p:nvPr>
        </p:nvSpPr>
        <p:spPr/>
        <p:txBody>
          <a:bodyPr/>
          <a:lstStyle>
            <a:lvl1pPr>
              <a:defRPr/>
            </a:lvl1pPr>
          </a:lstStyle>
          <a:p>
            <a:pPr>
              <a:defRPr/>
            </a:pPr>
            <a:fld id="{F384E0A0-F79A-4389-8DE5-60ED3745B995}" type="slidenum">
              <a:rPr lang="en-US" altLang="ja-JP"/>
              <a:pPr>
                <a:defRPr/>
              </a:pPr>
              <a:t>‹#›</a:t>
            </a:fld>
            <a:endParaRPr lang="en-US" altLang="ja-JP"/>
          </a:p>
        </p:txBody>
      </p:sp>
    </p:spTree>
    <p:extLst>
      <p:ext uri="{BB962C8B-B14F-4D97-AF65-F5344CB8AC3E}">
        <p14:creationId xmlns:p14="http://schemas.microsoft.com/office/powerpoint/2010/main" val="1763589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3A0B2998-C8F4-4335-A9F8-D810BD15AEBC}"/>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DC76C4D3-EB3F-48C4-B163-3743607C47C7}"/>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E1F1B8EB-2094-4C7D-A2BE-90A8FBF0EC87}"/>
              </a:ext>
            </a:extLst>
          </p:cNvPr>
          <p:cNvSpPr>
            <a:spLocks noGrp="1"/>
          </p:cNvSpPr>
          <p:nvPr>
            <p:ph type="sldNum" sz="quarter" idx="12"/>
          </p:nvPr>
        </p:nvSpPr>
        <p:spPr/>
        <p:txBody>
          <a:bodyPr/>
          <a:lstStyle>
            <a:lvl1pPr>
              <a:defRPr/>
            </a:lvl1pPr>
          </a:lstStyle>
          <a:p>
            <a:pPr>
              <a:defRPr/>
            </a:pPr>
            <a:fld id="{429C8611-46D8-4A93-8B18-81CB54802DBD}" type="slidenum">
              <a:rPr lang="en-US" altLang="ja-JP"/>
              <a:pPr>
                <a:defRPr/>
              </a:pPr>
              <a:t>‹#›</a:t>
            </a:fld>
            <a:endParaRPr lang="en-US" altLang="ja-JP"/>
          </a:p>
        </p:txBody>
      </p:sp>
    </p:spTree>
    <p:extLst>
      <p:ext uri="{BB962C8B-B14F-4D97-AF65-F5344CB8AC3E}">
        <p14:creationId xmlns:p14="http://schemas.microsoft.com/office/powerpoint/2010/main" val="2434888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D6D96530-857A-4A72-B707-2DCE5C55D37D}"/>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534625BD-8B8D-4FCF-82C2-043C38321471}"/>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B3590338-8182-4A1D-8540-32B43596A558}"/>
              </a:ext>
            </a:extLst>
          </p:cNvPr>
          <p:cNvSpPr>
            <a:spLocks noGrp="1"/>
          </p:cNvSpPr>
          <p:nvPr>
            <p:ph type="sldNum" sz="quarter" idx="12"/>
          </p:nvPr>
        </p:nvSpPr>
        <p:spPr/>
        <p:txBody>
          <a:bodyPr/>
          <a:lstStyle>
            <a:lvl1pPr>
              <a:defRPr/>
            </a:lvl1pPr>
          </a:lstStyle>
          <a:p>
            <a:pPr>
              <a:defRPr/>
            </a:pPr>
            <a:fld id="{595C1B72-DBED-4F32-9797-1641236E7952}" type="slidenum">
              <a:rPr lang="en-US" altLang="ja-JP"/>
              <a:pPr>
                <a:defRPr/>
              </a:pPr>
              <a:t>‹#›</a:t>
            </a:fld>
            <a:endParaRPr lang="en-US" altLang="ja-JP"/>
          </a:p>
        </p:txBody>
      </p:sp>
    </p:spTree>
    <p:extLst>
      <p:ext uri="{BB962C8B-B14F-4D97-AF65-F5344CB8AC3E}">
        <p14:creationId xmlns:p14="http://schemas.microsoft.com/office/powerpoint/2010/main" val="3521097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400"/>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495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717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24300"/>
            <a:ext cx="4038600" cy="21717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Date Placeholder 3">
            <a:extLst>
              <a:ext uri="{FF2B5EF4-FFF2-40B4-BE49-F238E27FC236}">
                <a16:creationId xmlns:a16="http://schemas.microsoft.com/office/drawing/2014/main" id="{F52F93BC-5B4A-4E56-986B-7B3FD8437F9D}"/>
              </a:ext>
            </a:extLst>
          </p:cNvPr>
          <p:cNvSpPr>
            <a:spLocks noGrp="1"/>
          </p:cNvSpPr>
          <p:nvPr>
            <p:ph type="dt" sz="half" idx="10"/>
          </p:nvPr>
        </p:nvSpPr>
        <p:spPr/>
        <p:txBody>
          <a:bodyPr/>
          <a:lstStyle>
            <a:lvl1pPr>
              <a:defRPr/>
            </a:lvl1pPr>
          </a:lstStyle>
          <a:p>
            <a:pPr>
              <a:defRPr/>
            </a:pPr>
            <a:endParaRPr lang="en-US" altLang="ja-JP"/>
          </a:p>
        </p:txBody>
      </p:sp>
      <p:sp>
        <p:nvSpPr>
          <p:cNvPr id="7" name="Footer Placeholder 4">
            <a:extLst>
              <a:ext uri="{FF2B5EF4-FFF2-40B4-BE49-F238E27FC236}">
                <a16:creationId xmlns:a16="http://schemas.microsoft.com/office/drawing/2014/main" id="{E45A212B-0FAE-4BF4-8836-65C38C3647E9}"/>
              </a:ext>
            </a:extLst>
          </p:cNvPr>
          <p:cNvSpPr>
            <a:spLocks noGrp="1"/>
          </p:cNvSpPr>
          <p:nvPr>
            <p:ph type="ftr" sz="quarter" idx="11"/>
          </p:nvPr>
        </p:nvSpPr>
        <p:spPr/>
        <p:txBody>
          <a:bodyPr/>
          <a:lstStyle>
            <a:lvl1pPr>
              <a:defRPr/>
            </a:lvl1pPr>
          </a:lstStyle>
          <a:p>
            <a:pPr>
              <a:defRPr/>
            </a:pPr>
            <a:endParaRPr lang="en-US" altLang="ja-JP"/>
          </a:p>
        </p:txBody>
      </p:sp>
      <p:sp>
        <p:nvSpPr>
          <p:cNvPr id="8" name="Slide Number Placeholder 5">
            <a:extLst>
              <a:ext uri="{FF2B5EF4-FFF2-40B4-BE49-F238E27FC236}">
                <a16:creationId xmlns:a16="http://schemas.microsoft.com/office/drawing/2014/main" id="{4C2ED81B-7E2F-4013-834E-BABCCE29DBDE}"/>
              </a:ext>
            </a:extLst>
          </p:cNvPr>
          <p:cNvSpPr>
            <a:spLocks noGrp="1"/>
          </p:cNvSpPr>
          <p:nvPr>
            <p:ph type="sldNum" sz="quarter" idx="12"/>
          </p:nvPr>
        </p:nvSpPr>
        <p:spPr/>
        <p:txBody>
          <a:bodyPr/>
          <a:lstStyle>
            <a:lvl1pPr>
              <a:defRPr/>
            </a:lvl1pPr>
          </a:lstStyle>
          <a:p>
            <a:pPr>
              <a:defRPr/>
            </a:pPr>
            <a:fld id="{B9995B4C-19C5-47D9-A60D-4867873AD84E}" type="slidenum">
              <a:rPr lang="en-US" altLang="ja-JP"/>
              <a:pPr>
                <a:defRPr/>
              </a:pPr>
              <a:t>‹#›</a:t>
            </a:fld>
            <a:endParaRPr lang="en-US" altLang="ja-JP"/>
          </a:p>
        </p:txBody>
      </p:sp>
    </p:spTree>
    <p:extLst>
      <p:ext uri="{BB962C8B-B14F-4D97-AF65-F5344CB8AC3E}">
        <p14:creationId xmlns:p14="http://schemas.microsoft.com/office/powerpoint/2010/main" val="4186788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FE9D289E-426E-4210-92F1-ACF0A948596E}"/>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9">
            <a:extLst>
              <a:ext uri="{FF2B5EF4-FFF2-40B4-BE49-F238E27FC236}">
                <a16:creationId xmlns:a16="http://schemas.microsoft.com/office/drawing/2014/main" id="{70DDA147-1AF7-49FC-A4F8-4D2F4ABE48F8}"/>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1055E112-5C24-4CD9-906F-CE7663F7667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a:extLst>
                <a:ext uri="{FF2B5EF4-FFF2-40B4-BE49-F238E27FC236}">
                  <a16:creationId xmlns:a16="http://schemas.microsoft.com/office/drawing/2014/main" id="{E5FED87F-C83E-4380-B0E6-3AF3281AC94C}"/>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a:extLst>
                <a:ext uri="{FF2B5EF4-FFF2-40B4-BE49-F238E27FC236}">
                  <a16:creationId xmlns:a16="http://schemas.microsoft.com/office/drawing/2014/main" id="{8255E164-4F9D-4B47-BA69-F87D333A3014}"/>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a:extLst>
                <a:ext uri="{FF2B5EF4-FFF2-40B4-BE49-F238E27FC236}">
                  <a16:creationId xmlns:a16="http://schemas.microsoft.com/office/drawing/2014/main" id="{6785C693-0C7B-4585-8AF6-7ED1BF391116}"/>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0">
              <a:extLst>
                <a:ext uri="{FF2B5EF4-FFF2-40B4-BE49-F238E27FC236}">
                  <a16:creationId xmlns:a16="http://schemas.microsoft.com/office/drawing/2014/main" id="{17799D93-BF7E-4C56-8ABA-76596B230F81}"/>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11" name="Date Placeholder 3">
            <a:extLst>
              <a:ext uri="{FF2B5EF4-FFF2-40B4-BE49-F238E27FC236}">
                <a16:creationId xmlns:a16="http://schemas.microsoft.com/office/drawing/2014/main" id="{A1919E66-6551-460C-8F1C-72185725243D}"/>
              </a:ext>
            </a:extLst>
          </p:cNvPr>
          <p:cNvSpPr>
            <a:spLocks noGrp="1"/>
          </p:cNvSpPr>
          <p:nvPr>
            <p:ph type="dt" sz="half" idx="10"/>
          </p:nvPr>
        </p:nvSpPr>
        <p:spPr/>
        <p:txBody>
          <a:bodyPr/>
          <a:lstStyle>
            <a:lvl1pPr>
              <a:defRPr/>
            </a:lvl1pPr>
          </a:lstStyle>
          <a:p>
            <a:pPr>
              <a:defRPr/>
            </a:pPr>
            <a:endParaRPr lang="en-US" altLang="ja-JP"/>
          </a:p>
        </p:txBody>
      </p:sp>
      <p:sp>
        <p:nvSpPr>
          <p:cNvPr id="12" name="Footer Placeholder 4">
            <a:extLst>
              <a:ext uri="{FF2B5EF4-FFF2-40B4-BE49-F238E27FC236}">
                <a16:creationId xmlns:a16="http://schemas.microsoft.com/office/drawing/2014/main" id="{0174F8A0-6E9D-4473-A36F-82FB201B3538}"/>
              </a:ext>
            </a:extLst>
          </p:cNvPr>
          <p:cNvSpPr>
            <a:spLocks noGrp="1"/>
          </p:cNvSpPr>
          <p:nvPr>
            <p:ph type="ftr" sz="quarter" idx="11"/>
          </p:nvPr>
        </p:nvSpPr>
        <p:spPr/>
        <p:txBody>
          <a:bodyPr/>
          <a:lstStyle>
            <a:lvl1pPr>
              <a:defRPr/>
            </a:lvl1pPr>
          </a:lstStyle>
          <a:p>
            <a:pPr>
              <a:defRPr/>
            </a:pPr>
            <a:endParaRPr lang="en-US" altLang="ja-JP"/>
          </a:p>
        </p:txBody>
      </p:sp>
      <p:sp>
        <p:nvSpPr>
          <p:cNvPr id="13" name="Slide Number Placeholder 5">
            <a:extLst>
              <a:ext uri="{FF2B5EF4-FFF2-40B4-BE49-F238E27FC236}">
                <a16:creationId xmlns:a16="http://schemas.microsoft.com/office/drawing/2014/main" id="{7821137A-6A5A-4467-A32C-355991EE4452}"/>
              </a:ext>
            </a:extLst>
          </p:cNvPr>
          <p:cNvSpPr>
            <a:spLocks noGrp="1"/>
          </p:cNvSpPr>
          <p:nvPr>
            <p:ph type="sldNum" sz="quarter" idx="12"/>
          </p:nvPr>
        </p:nvSpPr>
        <p:spPr/>
        <p:txBody>
          <a:bodyPr/>
          <a:lstStyle>
            <a:lvl1pPr>
              <a:defRPr/>
            </a:lvl1pPr>
          </a:lstStyle>
          <a:p>
            <a:pPr>
              <a:defRPr/>
            </a:pPr>
            <a:fld id="{EBE7CCA2-BA75-45CD-919E-4011DF010CEE}" type="slidenum">
              <a:rPr lang="en-US" altLang="ja-JP"/>
              <a:pPr>
                <a:defRPr/>
              </a:pPr>
              <a:t>‹#›</a:t>
            </a:fld>
            <a:endParaRPr lang="en-US" altLang="ja-JP"/>
          </a:p>
        </p:txBody>
      </p:sp>
    </p:spTree>
    <p:extLst>
      <p:ext uri="{BB962C8B-B14F-4D97-AF65-F5344CB8AC3E}">
        <p14:creationId xmlns:p14="http://schemas.microsoft.com/office/powerpoint/2010/main" val="606672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Title 6"/>
          <p:cNvSpPr>
            <a:spLocks noGrp="1"/>
          </p:cNvSpPr>
          <p:nvPr>
            <p:ph type="title"/>
          </p:nvPr>
        </p:nvSpPr>
        <p:spPr/>
        <p:txBody>
          <a:bodyPr/>
          <a:lstStyle/>
          <a:p>
            <a:r>
              <a:rPr lang="ja-JP" altLang="en-US"/>
              <a:t>マスター タイトルの書式設定</a:t>
            </a:r>
            <a:endParaRPr lang="en-US"/>
          </a:p>
        </p:txBody>
      </p:sp>
      <p:sp>
        <p:nvSpPr>
          <p:cNvPr id="4" name="Date Placeholder 3">
            <a:extLst>
              <a:ext uri="{FF2B5EF4-FFF2-40B4-BE49-F238E27FC236}">
                <a16:creationId xmlns:a16="http://schemas.microsoft.com/office/drawing/2014/main" id="{319D166F-27D8-45D3-87F6-15265CC369C2}"/>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3C646B7D-27D2-4A18-A558-9E56CC56521D}"/>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01880F0-4DC5-4185-8768-21E5C427FEF3}"/>
              </a:ext>
            </a:extLst>
          </p:cNvPr>
          <p:cNvSpPr>
            <a:spLocks noGrp="1"/>
          </p:cNvSpPr>
          <p:nvPr>
            <p:ph type="sldNum" sz="quarter" idx="12"/>
          </p:nvPr>
        </p:nvSpPr>
        <p:spPr/>
        <p:txBody>
          <a:bodyPr/>
          <a:lstStyle>
            <a:lvl1pPr>
              <a:defRPr/>
            </a:lvl1pPr>
          </a:lstStyle>
          <a:p>
            <a:pPr>
              <a:defRPr/>
            </a:pPr>
            <a:fld id="{9258B6FD-6F16-477B-BD04-FE426C053B28}" type="slidenum">
              <a:rPr lang="en-US" altLang="ja-JP"/>
              <a:pPr>
                <a:defRPr/>
              </a:pPr>
              <a:t>‹#›</a:t>
            </a:fld>
            <a:endParaRPr lang="en-US" altLang="ja-JP"/>
          </a:p>
        </p:txBody>
      </p:sp>
    </p:spTree>
    <p:extLst>
      <p:ext uri="{BB962C8B-B14F-4D97-AF65-F5344CB8AC3E}">
        <p14:creationId xmlns:p14="http://schemas.microsoft.com/office/powerpoint/2010/main" val="2857858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FC980557-3D41-4F26-B889-A1B3EDBD8835}"/>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4">
            <a:extLst>
              <a:ext uri="{FF2B5EF4-FFF2-40B4-BE49-F238E27FC236}">
                <a16:creationId xmlns:a16="http://schemas.microsoft.com/office/drawing/2014/main" id="{A41E8B6C-2031-495F-8999-27C91CA27A7E}"/>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18">
            <a:extLst>
              <a:ext uri="{FF2B5EF4-FFF2-40B4-BE49-F238E27FC236}">
                <a16:creationId xmlns:a16="http://schemas.microsoft.com/office/drawing/2014/main" id="{9CFBF9E3-ACCC-41B5-A7B4-8E4D5EF6767B}"/>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22">
            <a:extLst>
              <a:ext uri="{FF2B5EF4-FFF2-40B4-BE49-F238E27FC236}">
                <a16:creationId xmlns:a16="http://schemas.microsoft.com/office/drawing/2014/main" id="{4CE103DC-A967-42BE-AE5A-5D5A3CB92B71}"/>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26">
            <a:extLst>
              <a:ext uri="{FF2B5EF4-FFF2-40B4-BE49-F238E27FC236}">
                <a16:creationId xmlns:a16="http://schemas.microsoft.com/office/drawing/2014/main" id="{96F1C300-8D1B-4D8E-B1A9-63858D80B4B7}"/>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9" name="Freeform 10">
            <a:extLst>
              <a:ext uri="{FF2B5EF4-FFF2-40B4-BE49-F238E27FC236}">
                <a16:creationId xmlns:a16="http://schemas.microsoft.com/office/drawing/2014/main" id="{0B2717AD-4D2C-497F-889B-668B6A2A5CB0}"/>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0" name="Date Placeholder 3">
            <a:extLst>
              <a:ext uri="{FF2B5EF4-FFF2-40B4-BE49-F238E27FC236}">
                <a16:creationId xmlns:a16="http://schemas.microsoft.com/office/drawing/2014/main" id="{B57E9042-ACED-4FB5-8BAE-09039624FADF}"/>
              </a:ext>
            </a:extLst>
          </p:cNvPr>
          <p:cNvSpPr>
            <a:spLocks noGrp="1"/>
          </p:cNvSpPr>
          <p:nvPr>
            <p:ph type="dt" sz="half" idx="10"/>
          </p:nvPr>
        </p:nvSpPr>
        <p:spPr/>
        <p:txBody>
          <a:bodyPr/>
          <a:lstStyle>
            <a:lvl1pPr>
              <a:defRPr/>
            </a:lvl1pPr>
          </a:lstStyle>
          <a:p>
            <a:pPr>
              <a:defRPr/>
            </a:pPr>
            <a:endParaRPr lang="en-US" altLang="ja-JP"/>
          </a:p>
        </p:txBody>
      </p:sp>
      <p:sp>
        <p:nvSpPr>
          <p:cNvPr id="11" name="Footer Placeholder 4">
            <a:extLst>
              <a:ext uri="{FF2B5EF4-FFF2-40B4-BE49-F238E27FC236}">
                <a16:creationId xmlns:a16="http://schemas.microsoft.com/office/drawing/2014/main" id="{D0135CD6-39E1-4B9E-A793-9FBFE3F032F3}"/>
              </a:ext>
            </a:extLst>
          </p:cNvPr>
          <p:cNvSpPr>
            <a:spLocks noGrp="1"/>
          </p:cNvSpPr>
          <p:nvPr>
            <p:ph type="ftr" sz="quarter" idx="11"/>
          </p:nvPr>
        </p:nvSpPr>
        <p:spPr/>
        <p:txBody>
          <a:bodyPr/>
          <a:lstStyle>
            <a:lvl1pPr>
              <a:defRPr/>
            </a:lvl1pPr>
          </a:lstStyle>
          <a:p>
            <a:pPr>
              <a:defRPr/>
            </a:pPr>
            <a:endParaRPr lang="en-US" altLang="ja-JP"/>
          </a:p>
        </p:txBody>
      </p:sp>
      <p:sp>
        <p:nvSpPr>
          <p:cNvPr id="12" name="Slide Number Placeholder 5">
            <a:extLst>
              <a:ext uri="{FF2B5EF4-FFF2-40B4-BE49-F238E27FC236}">
                <a16:creationId xmlns:a16="http://schemas.microsoft.com/office/drawing/2014/main" id="{ED6A578A-2536-4302-A878-7C8399BAA40D}"/>
              </a:ext>
            </a:extLst>
          </p:cNvPr>
          <p:cNvSpPr>
            <a:spLocks noGrp="1"/>
          </p:cNvSpPr>
          <p:nvPr>
            <p:ph type="sldNum" sz="quarter" idx="12"/>
          </p:nvPr>
        </p:nvSpPr>
        <p:spPr/>
        <p:txBody>
          <a:bodyPr/>
          <a:lstStyle>
            <a:lvl1pPr>
              <a:defRPr/>
            </a:lvl1pPr>
          </a:lstStyle>
          <a:p>
            <a:pPr>
              <a:defRPr/>
            </a:pPr>
            <a:fld id="{A87E10FE-0AA6-42F1-882B-C98C01282C81}" type="slidenum">
              <a:rPr lang="en-US" altLang="ja-JP"/>
              <a:pPr>
                <a:defRPr/>
              </a:pPr>
              <a:t>‹#›</a:t>
            </a:fld>
            <a:endParaRPr lang="en-US" altLang="ja-JP"/>
          </a:p>
        </p:txBody>
      </p:sp>
    </p:spTree>
    <p:extLst>
      <p:ext uri="{BB962C8B-B14F-4D97-AF65-F5344CB8AC3E}">
        <p14:creationId xmlns:p14="http://schemas.microsoft.com/office/powerpoint/2010/main" val="1216661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3">
            <a:extLst>
              <a:ext uri="{FF2B5EF4-FFF2-40B4-BE49-F238E27FC236}">
                <a16:creationId xmlns:a16="http://schemas.microsoft.com/office/drawing/2014/main" id="{9CE73442-1F29-4297-9C91-BF6163322361}"/>
              </a:ext>
            </a:extLst>
          </p:cNvPr>
          <p:cNvSpPr>
            <a:spLocks noGrp="1"/>
          </p:cNvSpPr>
          <p:nvPr>
            <p:ph type="dt" sz="half" idx="15"/>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31651D1B-A9DB-40C3-B798-AB6AE4041268}"/>
              </a:ext>
            </a:extLst>
          </p:cNvPr>
          <p:cNvSpPr>
            <a:spLocks noGrp="1"/>
          </p:cNvSpPr>
          <p:nvPr>
            <p:ph type="ftr" sz="quarter" idx="16"/>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8AA099FA-CF98-4E63-9A1D-6AA2BDCAFC2D}"/>
              </a:ext>
            </a:extLst>
          </p:cNvPr>
          <p:cNvSpPr>
            <a:spLocks noGrp="1"/>
          </p:cNvSpPr>
          <p:nvPr>
            <p:ph type="sldNum" sz="quarter" idx="17"/>
          </p:nvPr>
        </p:nvSpPr>
        <p:spPr/>
        <p:txBody>
          <a:bodyPr/>
          <a:lstStyle>
            <a:lvl1pPr>
              <a:defRPr/>
            </a:lvl1pPr>
          </a:lstStyle>
          <a:p>
            <a:pPr>
              <a:defRPr/>
            </a:pPr>
            <a:fld id="{BFD7FF7F-21FC-45E4-B9BC-49235D44BF99}" type="slidenum">
              <a:rPr lang="en-US" altLang="ja-JP"/>
              <a:pPr>
                <a:defRPr/>
              </a:pPr>
              <a:t>‹#›</a:t>
            </a:fld>
            <a:endParaRPr lang="en-US" altLang="ja-JP"/>
          </a:p>
        </p:txBody>
      </p:sp>
    </p:spTree>
    <p:extLst>
      <p:ext uri="{BB962C8B-B14F-4D97-AF65-F5344CB8AC3E}">
        <p14:creationId xmlns:p14="http://schemas.microsoft.com/office/powerpoint/2010/main" val="474961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411452B1-67BC-4A6D-BF99-DA620304AE75}"/>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5A8D0CE1-27AA-43D6-96CC-AE2F6C013129}"/>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5E10EDEB-1AF1-4544-AD92-6B56E67AB90F}"/>
              </a:ext>
            </a:extLst>
          </p:cNvPr>
          <p:cNvSpPr>
            <a:spLocks noGrp="1"/>
          </p:cNvSpPr>
          <p:nvPr>
            <p:ph type="sldNum" sz="quarter" idx="12"/>
          </p:nvPr>
        </p:nvSpPr>
        <p:spPr/>
        <p:txBody>
          <a:bodyPr/>
          <a:lstStyle>
            <a:lvl1pPr>
              <a:defRPr/>
            </a:lvl1pPr>
          </a:lstStyle>
          <a:p>
            <a:pPr>
              <a:defRPr/>
            </a:pPr>
            <a:fld id="{D3C45407-8C7C-433C-8786-64AB325B3FBA}" type="slidenum">
              <a:rPr lang="en-US" altLang="ja-JP"/>
              <a:pPr>
                <a:defRPr/>
              </a:pPr>
              <a:t>‹#›</a:t>
            </a:fld>
            <a:endParaRPr lang="en-US" altLang="ja-JP"/>
          </a:p>
        </p:txBody>
      </p:sp>
    </p:spTree>
    <p:extLst>
      <p:ext uri="{BB962C8B-B14F-4D97-AF65-F5344CB8AC3E}">
        <p14:creationId xmlns:p14="http://schemas.microsoft.com/office/powerpoint/2010/main" val="887571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26F59F22-5571-4119-9145-019240229826}"/>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E6EA229C-6886-465D-9CFB-CA565126C00C}"/>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9BE824A9-FA21-4D7D-8008-DFCEA4263C20}"/>
              </a:ext>
            </a:extLst>
          </p:cNvPr>
          <p:cNvSpPr>
            <a:spLocks noGrp="1"/>
          </p:cNvSpPr>
          <p:nvPr>
            <p:ph type="sldNum" sz="quarter" idx="12"/>
          </p:nvPr>
        </p:nvSpPr>
        <p:spPr/>
        <p:txBody>
          <a:bodyPr/>
          <a:lstStyle>
            <a:lvl1pPr>
              <a:defRPr/>
            </a:lvl1pPr>
          </a:lstStyle>
          <a:p>
            <a:pPr>
              <a:defRPr/>
            </a:pPr>
            <a:fld id="{07588C6B-F192-485B-B0E0-00C9F5509F99}" type="slidenum">
              <a:rPr lang="en-US" altLang="ja-JP"/>
              <a:pPr>
                <a:defRPr/>
              </a:pPr>
              <a:t>‹#›</a:t>
            </a:fld>
            <a:endParaRPr lang="en-US" altLang="ja-JP"/>
          </a:p>
        </p:txBody>
      </p:sp>
    </p:spTree>
    <p:extLst>
      <p:ext uri="{BB962C8B-B14F-4D97-AF65-F5344CB8AC3E}">
        <p14:creationId xmlns:p14="http://schemas.microsoft.com/office/powerpoint/2010/main" val="6604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2CA24DBD-F3A9-491F-82E5-1CCA6BEB6168}"/>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4">
            <a:extLst>
              <a:ext uri="{FF2B5EF4-FFF2-40B4-BE49-F238E27FC236}">
                <a16:creationId xmlns:a16="http://schemas.microsoft.com/office/drawing/2014/main" id="{06814109-A771-4591-980B-DE498A158761}"/>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18">
            <a:extLst>
              <a:ext uri="{FF2B5EF4-FFF2-40B4-BE49-F238E27FC236}">
                <a16:creationId xmlns:a16="http://schemas.microsoft.com/office/drawing/2014/main" id="{EFB492AE-2767-47DD-AD11-3976BDF7CDE1}"/>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22">
            <a:extLst>
              <a:ext uri="{FF2B5EF4-FFF2-40B4-BE49-F238E27FC236}">
                <a16:creationId xmlns:a16="http://schemas.microsoft.com/office/drawing/2014/main" id="{00001D87-78FD-466B-8608-8C1B7031B987}"/>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26">
            <a:extLst>
              <a:ext uri="{FF2B5EF4-FFF2-40B4-BE49-F238E27FC236}">
                <a16:creationId xmlns:a16="http://schemas.microsoft.com/office/drawing/2014/main" id="{6F40B2EE-2D5E-4F1F-93EB-449FDC3C686F}"/>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9" name="Freeform 10">
            <a:extLst>
              <a:ext uri="{FF2B5EF4-FFF2-40B4-BE49-F238E27FC236}">
                <a16:creationId xmlns:a16="http://schemas.microsoft.com/office/drawing/2014/main" id="{B21CEFDC-3924-45A8-BC1F-D7D75822CC29}"/>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0" name="Date Placeholder 3">
            <a:extLst>
              <a:ext uri="{FF2B5EF4-FFF2-40B4-BE49-F238E27FC236}">
                <a16:creationId xmlns:a16="http://schemas.microsoft.com/office/drawing/2014/main" id="{74E8C9BF-2F55-4D58-BDE1-EC1E6C8CFE5C}"/>
              </a:ext>
            </a:extLst>
          </p:cNvPr>
          <p:cNvSpPr>
            <a:spLocks noGrp="1"/>
          </p:cNvSpPr>
          <p:nvPr>
            <p:ph type="dt" sz="half" idx="10"/>
          </p:nvPr>
        </p:nvSpPr>
        <p:spPr/>
        <p:txBody>
          <a:bodyPr/>
          <a:lstStyle>
            <a:lvl1pPr>
              <a:defRPr/>
            </a:lvl1pPr>
          </a:lstStyle>
          <a:p>
            <a:pPr>
              <a:defRPr/>
            </a:pPr>
            <a:endParaRPr lang="en-US" altLang="ja-JP"/>
          </a:p>
        </p:txBody>
      </p:sp>
      <p:sp>
        <p:nvSpPr>
          <p:cNvPr id="11" name="Footer Placeholder 4">
            <a:extLst>
              <a:ext uri="{FF2B5EF4-FFF2-40B4-BE49-F238E27FC236}">
                <a16:creationId xmlns:a16="http://schemas.microsoft.com/office/drawing/2014/main" id="{7FD8BFD0-062F-4BB5-AC74-DDA9C53621A5}"/>
              </a:ext>
            </a:extLst>
          </p:cNvPr>
          <p:cNvSpPr>
            <a:spLocks noGrp="1"/>
          </p:cNvSpPr>
          <p:nvPr>
            <p:ph type="ftr" sz="quarter" idx="11"/>
          </p:nvPr>
        </p:nvSpPr>
        <p:spPr/>
        <p:txBody>
          <a:bodyPr/>
          <a:lstStyle>
            <a:lvl1pPr>
              <a:defRPr/>
            </a:lvl1pPr>
          </a:lstStyle>
          <a:p>
            <a:pPr>
              <a:defRPr/>
            </a:pPr>
            <a:endParaRPr lang="en-US" altLang="ja-JP"/>
          </a:p>
        </p:txBody>
      </p:sp>
      <p:sp>
        <p:nvSpPr>
          <p:cNvPr id="12" name="Slide Number Placeholder 5">
            <a:extLst>
              <a:ext uri="{FF2B5EF4-FFF2-40B4-BE49-F238E27FC236}">
                <a16:creationId xmlns:a16="http://schemas.microsoft.com/office/drawing/2014/main" id="{5722071F-44BF-4531-A0B8-6D39F051D393}"/>
              </a:ext>
            </a:extLst>
          </p:cNvPr>
          <p:cNvSpPr>
            <a:spLocks noGrp="1"/>
          </p:cNvSpPr>
          <p:nvPr>
            <p:ph type="sldNum" sz="quarter" idx="12"/>
          </p:nvPr>
        </p:nvSpPr>
        <p:spPr/>
        <p:txBody>
          <a:bodyPr/>
          <a:lstStyle>
            <a:lvl1pPr>
              <a:defRPr/>
            </a:lvl1pPr>
          </a:lstStyle>
          <a:p>
            <a:pPr>
              <a:defRPr/>
            </a:pPr>
            <a:fld id="{8C5DB7A5-0B44-477F-9962-84AE13462669}" type="slidenum">
              <a:rPr lang="en-US" altLang="ja-JP"/>
              <a:pPr>
                <a:defRPr/>
              </a:pPr>
              <a:t>‹#›</a:t>
            </a:fld>
            <a:endParaRPr lang="en-US" altLang="ja-JP"/>
          </a:p>
        </p:txBody>
      </p:sp>
    </p:spTree>
    <p:extLst>
      <p:ext uri="{BB962C8B-B14F-4D97-AF65-F5344CB8AC3E}">
        <p14:creationId xmlns:p14="http://schemas.microsoft.com/office/powerpoint/2010/main" val="1732089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D87F6AB7-B2C6-4CBC-8ED9-37B35BAAE686}"/>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 name="Group 5">
            <a:extLst>
              <a:ext uri="{FF2B5EF4-FFF2-40B4-BE49-F238E27FC236}">
                <a16:creationId xmlns:a16="http://schemas.microsoft.com/office/drawing/2014/main" id="{1446F416-C2CE-4A48-A836-ECC6CA2F2B24}"/>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D8519BF2-067D-4533-B337-C5DEED0945F7}"/>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 name="Freeform 18">
              <a:extLst>
                <a:ext uri="{FF2B5EF4-FFF2-40B4-BE49-F238E27FC236}">
                  <a16:creationId xmlns:a16="http://schemas.microsoft.com/office/drawing/2014/main" id="{4B6177D7-6364-4373-8DAF-E38CEE70397C}"/>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22">
              <a:extLst>
                <a:ext uri="{FF2B5EF4-FFF2-40B4-BE49-F238E27FC236}">
                  <a16:creationId xmlns:a16="http://schemas.microsoft.com/office/drawing/2014/main" id="{D856141F-B6E3-4204-A6F4-23924D558043}"/>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26">
              <a:extLst>
                <a:ext uri="{FF2B5EF4-FFF2-40B4-BE49-F238E27FC236}">
                  <a16:creationId xmlns:a16="http://schemas.microsoft.com/office/drawing/2014/main" id="{15E8F6C4-FDD2-42DA-9956-79351898136D}"/>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8" name="Freeform 10">
              <a:extLst>
                <a:ext uri="{FF2B5EF4-FFF2-40B4-BE49-F238E27FC236}">
                  <a16:creationId xmlns:a16="http://schemas.microsoft.com/office/drawing/2014/main" id="{A1A484EF-4054-4939-8C1D-C593B5DF2C71}"/>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9" name="Date Placeholder 1">
            <a:extLst>
              <a:ext uri="{FF2B5EF4-FFF2-40B4-BE49-F238E27FC236}">
                <a16:creationId xmlns:a16="http://schemas.microsoft.com/office/drawing/2014/main" id="{EBA35F06-6B58-4E0A-94BB-F6E1906B9CC1}"/>
              </a:ext>
            </a:extLst>
          </p:cNvPr>
          <p:cNvSpPr>
            <a:spLocks noGrp="1"/>
          </p:cNvSpPr>
          <p:nvPr>
            <p:ph type="dt" sz="half" idx="10"/>
          </p:nvPr>
        </p:nvSpPr>
        <p:spPr/>
        <p:txBody>
          <a:bodyPr/>
          <a:lstStyle>
            <a:lvl1pPr>
              <a:defRPr/>
            </a:lvl1pPr>
          </a:lstStyle>
          <a:p>
            <a:pPr>
              <a:defRPr/>
            </a:pPr>
            <a:endParaRPr lang="en-US" altLang="ja-JP"/>
          </a:p>
        </p:txBody>
      </p:sp>
      <p:sp>
        <p:nvSpPr>
          <p:cNvPr id="10" name="Footer Placeholder 2">
            <a:extLst>
              <a:ext uri="{FF2B5EF4-FFF2-40B4-BE49-F238E27FC236}">
                <a16:creationId xmlns:a16="http://schemas.microsoft.com/office/drawing/2014/main" id="{E4339610-5571-445C-B970-4F117C872085}"/>
              </a:ext>
            </a:extLst>
          </p:cNvPr>
          <p:cNvSpPr>
            <a:spLocks noGrp="1"/>
          </p:cNvSpPr>
          <p:nvPr>
            <p:ph type="ftr" sz="quarter" idx="11"/>
          </p:nvPr>
        </p:nvSpPr>
        <p:spPr/>
        <p:txBody>
          <a:bodyPr/>
          <a:lstStyle>
            <a:lvl1pPr>
              <a:defRPr/>
            </a:lvl1pPr>
          </a:lstStyle>
          <a:p>
            <a:pPr>
              <a:defRPr/>
            </a:pPr>
            <a:endParaRPr lang="en-US" altLang="ja-JP"/>
          </a:p>
        </p:txBody>
      </p:sp>
      <p:sp>
        <p:nvSpPr>
          <p:cNvPr id="11" name="Slide Number Placeholder 3">
            <a:extLst>
              <a:ext uri="{FF2B5EF4-FFF2-40B4-BE49-F238E27FC236}">
                <a16:creationId xmlns:a16="http://schemas.microsoft.com/office/drawing/2014/main" id="{A4C032B2-41B6-44F0-B5AD-8F8322AAF44A}"/>
              </a:ext>
            </a:extLst>
          </p:cNvPr>
          <p:cNvSpPr>
            <a:spLocks noGrp="1"/>
          </p:cNvSpPr>
          <p:nvPr>
            <p:ph type="sldNum" sz="quarter" idx="12"/>
          </p:nvPr>
        </p:nvSpPr>
        <p:spPr/>
        <p:txBody>
          <a:bodyPr/>
          <a:lstStyle>
            <a:lvl1pPr>
              <a:defRPr/>
            </a:lvl1pPr>
          </a:lstStyle>
          <a:p>
            <a:pPr>
              <a:defRPr/>
            </a:pPr>
            <a:fld id="{B3B9EAA7-A17A-463D-8087-3BB1A95EFD71}" type="slidenum">
              <a:rPr lang="en-US" altLang="ja-JP"/>
              <a:pPr>
                <a:defRPr/>
              </a:pPr>
              <a:t>‹#›</a:t>
            </a:fld>
            <a:endParaRPr lang="en-US" altLang="ja-JP"/>
          </a:p>
        </p:txBody>
      </p:sp>
    </p:spTree>
    <p:extLst>
      <p:ext uri="{BB962C8B-B14F-4D97-AF65-F5344CB8AC3E}">
        <p14:creationId xmlns:p14="http://schemas.microsoft.com/office/powerpoint/2010/main" val="923986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6F6AA4DA-5A75-4090-852D-2004FB4DA970}"/>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23">
            <a:extLst>
              <a:ext uri="{FF2B5EF4-FFF2-40B4-BE49-F238E27FC236}">
                <a16:creationId xmlns:a16="http://schemas.microsoft.com/office/drawing/2014/main" id="{C10E87E7-2892-4E00-859C-74B9D82B08AF}"/>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FD67ED66-A4F9-4DC6-93A8-812A34DED33F}"/>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a:extLst>
                <a:ext uri="{FF2B5EF4-FFF2-40B4-BE49-F238E27FC236}">
                  <a16:creationId xmlns:a16="http://schemas.microsoft.com/office/drawing/2014/main" id="{060FF495-3D19-45B1-993C-703E6780D9E8}"/>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a:extLst>
                <a:ext uri="{FF2B5EF4-FFF2-40B4-BE49-F238E27FC236}">
                  <a16:creationId xmlns:a16="http://schemas.microsoft.com/office/drawing/2014/main" id="{63A334C0-CE80-4CC6-9FD0-18A576F21DD1}"/>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a:extLst>
                <a:ext uri="{FF2B5EF4-FFF2-40B4-BE49-F238E27FC236}">
                  <a16:creationId xmlns:a16="http://schemas.microsoft.com/office/drawing/2014/main" id="{88AE6B2D-6BC3-4125-92ED-FADBDE7AFD21}"/>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28">
              <a:extLst>
                <a:ext uri="{FF2B5EF4-FFF2-40B4-BE49-F238E27FC236}">
                  <a16:creationId xmlns:a16="http://schemas.microsoft.com/office/drawing/2014/main" id="{1E7227C3-12B4-42D5-97C9-9FCC50FB0A1A}"/>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Date Placeholder 4">
            <a:extLst>
              <a:ext uri="{FF2B5EF4-FFF2-40B4-BE49-F238E27FC236}">
                <a16:creationId xmlns:a16="http://schemas.microsoft.com/office/drawing/2014/main" id="{47D47D69-139B-42C2-A0BC-AB52775E6375}"/>
              </a:ext>
            </a:extLst>
          </p:cNvPr>
          <p:cNvSpPr>
            <a:spLocks noGrp="1"/>
          </p:cNvSpPr>
          <p:nvPr>
            <p:ph type="dt" sz="half" idx="10"/>
          </p:nvPr>
        </p:nvSpPr>
        <p:spPr/>
        <p:txBody>
          <a:bodyPr/>
          <a:lstStyle>
            <a:lvl1pPr>
              <a:defRPr/>
            </a:lvl1pPr>
          </a:lstStyle>
          <a:p>
            <a:pPr>
              <a:defRPr/>
            </a:pPr>
            <a:endParaRPr lang="en-US" altLang="ja-JP"/>
          </a:p>
        </p:txBody>
      </p:sp>
      <p:sp>
        <p:nvSpPr>
          <p:cNvPr id="13" name="Footer Placeholder 5">
            <a:extLst>
              <a:ext uri="{FF2B5EF4-FFF2-40B4-BE49-F238E27FC236}">
                <a16:creationId xmlns:a16="http://schemas.microsoft.com/office/drawing/2014/main" id="{5765A49A-E93A-447E-A2A4-B8881BBD39D3}"/>
              </a:ext>
            </a:extLst>
          </p:cNvPr>
          <p:cNvSpPr>
            <a:spLocks noGrp="1"/>
          </p:cNvSpPr>
          <p:nvPr>
            <p:ph type="ftr" sz="quarter" idx="11"/>
          </p:nvPr>
        </p:nvSpPr>
        <p:spPr/>
        <p:txBody>
          <a:bodyPr/>
          <a:lstStyle>
            <a:lvl1pPr>
              <a:defRPr/>
            </a:lvl1pPr>
          </a:lstStyle>
          <a:p>
            <a:pPr>
              <a:defRPr/>
            </a:pPr>
            <a:endParaRPr lang="en-US" altLang="ja-JP"/>
          </a:p>
        </p:txBody>
      </p:sp>
      <p:sp>
        <p:nvSpPr>
          <p:cNvPr id="14" name="Slide Number Placeholder 6">
            <a:extLst>
              <a:ext uri="{FF2B5EF4-FFF2-40B4-BE49-F238E27FC236}">
                <a16:creationId xmlns:a16="http://schemas.microsoft.com/office/drawing/2014/main" id="{3C655882-DA19-4279-B03E-D52CEEA22436}"/>
              </a:ext>
            </a:extLst>
          </p:cNvPr>
          <p:cNvSpPr>
            <a:spLocks noGrp="1"/>
          </p:cNvSpPr>
          <p:nvPr>
            <p:ph type="sldNum" sz="quarter" idx="12"/>
          </p:nvPr>
        </p:nvSpPr>
        <p:spPr/>
        <p:txBody>
          <a:bodyPr/>
          <a:lstStyle>
            <a:lvl1pPr>
              <a:defRPr/>
            </a:lvl1pPr>
          </a:lstStyle>
          <a:p>
            <a:pPr>
              <a:defRPr/>
            </a:pPr>
            <a:fld id="{116A5CBD-DD77-4AF9-BAB1-AE708996369C}" type="slidenum">
              <a:rPr lang="en-US" altLang="ja-JP"/>
              <a:pPr>
                <a:defRPr/>
              </a:pPr>
              <a:t>‹#›</a:t>
            </a:fld>
            <a:endParaRPr lang="en-US" altLang="ja-JP"/>
          </a:p>
        </p:txBody>
      </p:sp>
    </p:spTree>
    <p:extLst>
      <p:ext uri="{BB962C8B-B14F-4D97-AF65-F5344CB8AC3E}">
        <p14:creationId xmlns:p14="http://schemas.microsoft.com/office/powerpoint/2010/main" val="1270795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C6381462-ACBF-49DC-B0BB-36BBA1673569}"/>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8">
            <a:extLst>
              <a:ext uri="{FF2B5EF4-FFF2-40B4-BE49-F238E27FC236}">
                <a16:creationId xmlns:a16="http://schemas.microsoft.com/office/drawing/2014/main" id="{287D6C7A-BA3C-457C-8A14-84FB034395C8}"/>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AA32E3AA-924E-4D56-B1B4-F7C59A5615B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a:extLst>
                <a:ext uri="{FF2B5EF4-FFF2-40B4-BE49-F238E27FC236}">
                  <a16:creationId xmlns:a16="http://schemas.microsoft.com/office/drawing/2014/main" id="{44154CE5-BFE4-4A2F-B9E4-A76B7A2DECEC}"/>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a:extLst>
                <a:ext uri="{FF2B5EF4-FFF2-40B4-BE49-F238E27FC236}">
                  <a16:creationId xmlns:a16="http://schemas.microsoft.com/office/drawing/2014/main" id="{D217C06D-D9B3-4D98-AF32-66E66516A090}"/>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a:extLst>
                <a:ext uri="{FF2B5EF4-FFF2-40B4-BE49-F238E27FC236}">
                  <a16:creationId xmlns:a16="http://schemas.microsoft.com/office/drawing/2014/main" id="{DB5EAA47-908A-44F3-8DB1-AD9387E04AC0}"/>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10">
              <a:extLst>
                <a:ext uri="{FF2B5EF4-FFF2-40B4-BE49-F238E27FC236}">
                  <a16:creationId xmlns:a16="http://schemas.microsoft.com/office/drawing/2014/main" id="{6D46AFAB-5EFC-4AB5-BB38-008D2135A962}"/>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12" name="Date Placeholder 4">
            <a:extLst>
              <a:ext uri="{FF2B5EF4-FFF2-40B4-BE49-F238E27FC236}">
                <a16:creationId xmlns:a16="http://schemas.microsoft.com/office/drawing/2014/main" id="{C9CAC117-2E7D-4C7F-8E86-980328FB7C61}"/>
              </a:ext>
            </a:extLst>
          </p:cNvPr>
          <p:cNvSpPr>
            <a:spLocks noGrp="1"/>
          </p:cNvSpPr>
          <p:nvPr>
            <p:ph type="dt" sz="half" idx="10"/>
          </p:nvPr>
        </p:nvSpPr>
        <p:spPr/>
        <p:txBody>
          <a:bodyPr/>
          <a:lstStyle>
            <a:lvl1pPr>
              <a:defRPr/>
            </a:lvl1pPr>
          </a:lstStyle>
          <a:p>
            <a:pPr>
              <a:defRPr/>
            </a:pPr>
            <a:endParaRPr lang="en-US" altLang="ja-JP"/>
          </a:p>
        </p:txBody>
      </p:sp>
      <p:sp>
        <p:nvSpPr>
          <p:cNvPr id="13" name="Footer Placeholder 5">
            <a:extLst>
              <a:ext uri="{FF2B5EF4-FFF2-40B4-BE49-F238E27FC236}">
                <a16:creationId xmlns:a16="http://schemas.microsoft.com/office/drawing/2014/main" id="{C0BDA094-BB53-4FFE-8063-D3E7058109DD}"/>
              </a:ext>
            </a:extLst>
          </p:cNvPr>
          <p:cNvSpPr>
            <a:spLocks noGrp="1"/>
          </p:cNvSpPr>
          <p:nvPr>
            <p:ph type="ftr" sz="quarter" idx="11"/>
          </p:nvPr>
        </p:nvSpPr>
        <p:spPr/>
        <p:txBody>
          <a:bodyPr/>
          <a:lstStyle>
            <a:lvl1pPr>
              <a:defRPr/>
            </a:lvl1pPr>
          </a:lstStyle>
          <a:p>
            <a:pPr>
              <a:defRPr/>
            </a:pPr>
            <a:endParaRPr lang="en-US" altLang="ja-JP"/>
          </a:p>
        </p:txBody>
      </p:sp>
      <p:sp>
        <p:nvSpPr>
          <p:cNvPr id="14" name="Slide Number Placeholder 6">
            <a:extLst>
              <a:ext uri="{FF2B5EF4-FFF2-40B4-BE49-F238E27FC236}">
                <a16:creationId xmlns:a16="http://schemas.microsoft.com/office/drawing/2014/main" id="{56DD9019-F45D-455F-9C42-4356B4D4A555}"/>
              </a:ext>
            </a:extLst>
          </p:cNvPr>
          <p:cNvSpPr>
            <a:spLocks noGrp="1"/>
          </p:cNvSpPr>
          <p:nvPr>
            <p:ph type="sldNum" sz="quarter" idx="12"/>
          </p:nvPr>
        </p:nvSpPr>
        <p:spPr/>
        <p:txBody>
          <a:bodyPr/>
          <a:lstStyle>
            <a:lvl1pPr>
              <a:defRPr/>
            </a:lvl1pPr>
          </a:lstStyle>
          <a:p>
            <a:pPr>
              <a:defRPr/>
            </a:pPr>
            <a:fld id="{94A0719D-1424-41AD-9725-83C6F7F0BF60}" type="slidenum">
              <a:rPr lang="en-US" altLang="ja-JP"/>
              <a:pPr>
                <a:defRPr/>
              </a:pPr>
              <a:t>‹#›</a:t>
            </a:fld>
            <a:endParaRPr lang="en-US" altLang="ja-JP"/>
          </a:p>
        </p:txBody>
      </p:sp>
    </p:spTree>
    <p:extLst>
      <p:ext uri="{BB962C8B-B14F-4D97-AF65-F5344CB8AC3E}">
        <p14:creationId xmlns:p14="http://schemas.microsoft.com/office/powerpoint/2010/main" val="3858675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AB14BCA1-336B-453F-8FB3-9B4FE5FE3BB7}"/>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A53DFD4C-99C3-4351-852A-11D9C7FC6770}"/>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A754FB0A-0EDA-4643-96FF-E7154E0D4184}"/>
              </a:ext>
            </a:extLst>
          </p:cNvPr>
          <p:cNvSpPr>
            <a:spLocks noGrp="1"/>
          </p:cNvSpPr>
          <p:nvPr>
            <p:ph type="sldNum" sz="quarter" idx="12"/>
          </p:nvPr>
        </p:nvSpPr>
        <p:spPr/>
        <p:txBody>
          <a:bodyPr/>
          <a:lstStyle>
            <a:lvl1pPr>
              <a:defRPr/>
            </a:lvl1pPr>
          </a:lstStyle>
          <a:p>
            <a:pPr>
              <a:defRPr/>
            </a:pPr>
            <a:fld id="{51E81546-A9BC-454A-BFE6-DE8F9A0C5FC2}" type="slidenum">
              <a:rPr lang="en-US" altLang="ja-JP"/>
              <a:pPr>
                <a:defRPr/>
              </a:pPr>
              <a:t>‹#›</a:t>
            </a:fld>
            <a:endParaRPr lang="en-US" altLang="ja-JP"/>
          </a:p>
        </p:txBody>
      </p:sp>
    </p:spTree>
    <p:extLst>
      <p:ext uri="{BB962C8B-B14F-4D97-AF65-F5344CB8AC3E}">
        <p14:creationId xmlns:p14="http://schemas.microsoft.com/office/powerpoint/2010/main" val="101150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ounded Rectangle 20">
            <a:extLst>
              <a:ext uri="{FF2B5EF4-FFF2-40B4-BE49-F238E27FC236}">
                <a16:creationId xmlns:a16="http://schemas.microsoft.com/office/drawing/2014/main" id="{C6670435-E54B-4958-B453-C71244EB5B3C}"/>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14">
            <a:extLst>
              <a:ext uri="{FF2B5EF4-FFF2-40B4-BE49-F238E27FC236}">
                <a16:creationId xmlns:a16="http://schemas.microsoft.com/office/drawing/2014/main" id="{8936B32B-7A1A-4D0D-B8C9-4DAE12AE9D55}"/>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C82BCB11-C2CB-49A7-A7D7-523BAAD489C6}"/>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a:extLst>
                <a:ext uri="{FF2B5EF4-FFF2-40B4-BE49-F238E27FC236}">
                  <a16:creationId xmlns:a16="http://schemas.microsoft.com/office/drawing/2014/main" id="{4121AA11-A5C3-4052-B5FB-E56BDE2F5857}"/>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a:extLst>
                <a:ext uri="{FF2B5EF4-FFF2-40B4-BE49-F238E27FC236}">
                  <a16:creationId xmlns:a16="http://schemas.microsoft.com/office/drawing/2014/main" id="{C3149015-A08F-444A-9578-BAB92F03F3A6}"/>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a:extLst>
                <a:ext uri="{FF2B5EF4-FFF2-40B4-BE49-F238E27FC236}">
                  <a16:creationId xmlns:a16="http://schemas.microsoft.com/office/drawing/2014/main" id="{8D5D64B5-9766-4746-878C-0A66B1B1D736}"/>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9">
              <a:extLst>
                <a:ext uri="{FF2B5EF4-FFF2-40B4-BE49-F238E27FC236}">
                  <a16:creationId xmlns:a16="http://schemas.microsoft.com/office/drawing/2014/main" id="{78A90DF2-6284-49FE-A1F3-9DFA0C90F897}"/>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Date Placeholder 3">
            <a:extLst>
              <a:ext uri="{FF2B5EF4-FFF2-40B4-BE49-F238E27FC236}">
                <a16:creationId xmlns:a16="http://schemas.microsoft.com/office/drawing/2014/main" id="{4A4D4C2E-4DC4-4978-B60B-263AFD9BCF55}"/>
              </a:ext>
            </a:extLst>
          </p:cNvPr>
          <p:cNvSpPr>
            <a:spLocks noGrp="1"/>
          </p:cNvSpPr>
          <p:nvPr>
            <p:ph type="dt" sz="half" idx="10"/>
          </p:nvPr>
        </p:nvSpPr>
        <p:spPr/>
        <p:txBody>
          <a:bodyPr/>
          <a:lstStyle>
            <a:lvl1pPr>
              <a:defRPr/>
            </a:lvl1pPr>
          </a:lstStyle>
          <a:p>
            <a:pPr>
              <a:defRPr/>
            </a:pPr>
            <a:endParaRPr lang="en-US" altLang="ja-JP"/>
          </a:p>
        </p:txBody>
      </p:sp>
      <p:sp>
        <p:nvSpPr>
          <p:cNvPr id="12" name="Footer Placeholder 4">
            <a:extLst>
              <a:ext uri="{FF2B5EF4-FFF2-40B4-BE49-F238E27FC236}">
                <a16:creationId xmlns:a16="http://schemas.microsoft.com/office/drawing/2014/main" id="{C0381287-77C2-4CA6-AF66-E4C5DBF3B1F7}"/>
              </a:ext>
            </a:extLst>
          </p:cNvPr>
          <p:cNvSpPr>
            <a:spLocks noGrp="1"/>
          </p:cNvSpPr>
          <p:nvPr>
            <p:ph type="ftr" sz="quarter" idx="11"/>
          </p:nvPr>
        </p:nvSpPr>
        <p:spPr/>
        <p:txBody>
          <a:bodyPr/>
          <a:lstStyle>
            <a:lvl1pPr>
              <a:defRPr/>
            </a:lvl1pPr>
          </a:lstStyle>
          <a:p>
            <a:pPr>
              <a:defRPr/>
            </a:pPr>
            <a:endParaRPr lang="en-US" altLang="ja-JP"/>
          </a:p>
        </p:txBody>
      </p:sp>
      <p:sp>
        <p:nvSpPr>
          <p:cNvPr id="13" name="Slide Number Placeholder 5">
            <a:extLst>
              <a:ext uri="{FF2B5EF4-FFF2-40B4-BE49-F238E27FC236}">
                <a16:creationId xmlns:a16="http://schemas.microsoft.com/office/drawing/2014/main" id="{DA5B0CF3-F5F9-4201-AAA1-C6DD2B856580}"/>
              </a:ext>
            </a:extLst>
          </p:cNvPr>
          <p:cNvSpPr>
            <a:spLocks noGrp="1"/>
          </p:cNvSpPr>
          <p:nvPr>
            <p:ph type="sldNum" sz="quarter" idx="12"/>
          </p:nvPr>
        </p:nvSpPr>
        <p:spPr/>
        <p:txBody>
          <a:bodyPr/>
          <a:lstStyle>
            <a:lvl1pPr>
              <a:defRPr/>
            </a:lvl1pPr>
          </a:lstStyle>
          <a:p>
            <a:pPr>
              <a:defRPr/>
            </a:pPr>
            <a:fld id="{32823CAC-8AE7-4A81-9CC8-79E716BDFD76}" type="slidenum">
              <a:rPr lang="en-US" altLang="ja-JP"/>
              <a:pPr>
                <a:defRPr/>
              </a:pPr>
              <a:t>‹#›</a:t>
            </a:fld>
            <a:endParaRPr lang="en-US" altLang="ja-JP"/>
          </a:p>
        </p:txBody>
      </p:sp>
    </p:spTree>
    <p:extLst>
      <p:ext uri="{BB962C8B-B14F-4D97-AF65-F5344CB8AC3E}">
        <p14:creationId xmlns:p14="http://schemas.microsoft.com/office/powerpoint/2010/main" val="425782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A9C4053-6870-4E71-AF2F-BEF309FFB34F}"/>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7">
            <a:extLst>
              <a:ext uri="{FF2B5EF4-FFF2-40B4-BE49-F238E27FC236}">
                <a16:creationId xmlns:a16="http://schemas.microsoft.com/office/drawing/2014/main" id="{9632038E-4ACE-4C5D-B135-E8C3FC7B119C}"/>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8">
            <a:extLst>
              <a:ext uri="{FF2B5EF4-FFF2-40B4-BE49-F238E27FC236}">
                <a16:creationId xmlns:a16="http://schemas.microsoft.com/office/drawing/2014/main" id="{25583AFE-F8FA-49E6-B3A8-DA09AAAE75F5}"/>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11">
            <a:extLst>
              <a:ext uri="{FF2B5EF4-FFF2-40B4-BE49-F238E27FC236}">
                <a16:creationId xmlns:a16="http://schemas.microsoft.com/office/drawing/2014/main" id="{556F8116-FD54-4791-B8E6-5E0297A62BC3}"/>
              </a:ext>
            </a:extLst>
          </p:cNvPr>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2">
            <a:extLst>
              <a:ext uri="{FF2B5EF4-FFF2-40B4-BE49-F238E27FC236}">
                <a16:creationId xmlns:a16="http://schemas.microsoft.com/office/drawing/2014/main" id="{AC61DB18-9527-4F0E-AF49-6496D2859689}"/>
              </a:ext>
            </a:extLst>
          </p:cNvPr>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3">
            <a:extLst>
              <a:ext uri="{FF2B5EF4-FFF2-40B4-BE49-F238E27FC236}">
                <a16:creationId xmlns:a16="http://schemas.microsoft.com/office/drawing/2014/main" id="{B860B7CA-48F5-4CBB-8A39-B4F697D4FD86}"/>
              </a:ext>
            </a:extLst>
          </p:cNvPr>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0">
            <a:extLst>
              <a:ext uri="{FF2B5EF4-FFF2-40B4-BE49-F238E27FC236}">
                <a16:creationId xmlns:a16="http://schemas.microsoft.com/office/drawing/2014/main" id="{02EBA1FA-11EE-40CE-A937-D8B4FA9618F0}"/>
              </a:ext>
            </a:extLst>
          </p:cNvPr>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9">
            <a:extLst>
              <a:ext uri="{FF2B5EF4-FFF2-40B4-BE49-F238E27FC236}">
                <a16:creationId xmlns:a16="http://schemas.microsoft.com/office/drawing/2014/main" id="{26905578-C366-4FA0-B262-DF9448EA5AEF}"/>
              </a:ext>
            </a:extLst>
          </p:cNvPr>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ja-JP" altLang="en-US"/>
              <a:t>マスター タイトルの書式設定</a:t>
            </a:r>
            <a:endParaRPr lang="en-US" dirty="0"/>
          </a:p>
        </p:txBody>
      </p:sp>
      <p:sp>
        <p:nvSpPr>
          <p:cNvPr id="12" name="Date Placeholder 3">
            <a:extLst>
              <a:ext uri="{FF2B5EF4-FFF2-40B4-BE49-F238E27FC236}">
                <a16:creationId xmlns:a16="http://schemas.microsoft.com/office/drawing/2014/main" id="{AA08FAFB-BF05-45F0-9C5D-C852B3374D2B}"/>
              </a:ext>
            </a:extLst>
          </p:cNvPr>
          <p:cNvSpPr>
            <a:spLocks noGrp="1"/>
          </p:cNvSpPr>
          <p:nvPr>
            <p:ph type="dt" sz="half" idx="10"/>
          </p:nvPr>
        </p:nvSpPr>
        <p:spPr/>
        <p:txBody>
          <a:bodyPr/>
          <a:lstStyle>
            <a:lvl1pPr>
              <a:defRPr/>
            </a:lvl1pPr>
          </a:lstStyle>
          <a:p>
            <a:pPr>
              <a:defRPr/>
            </a:pPr>
            <a:endParaRPr lang="en-US" altLang="ja-JP"/>
          </a:p>
        </p:txBody>
      </p:sp>
      <p:sp>
        <p:nvSpPr>
          <p:cNvPr id="13" name="Footer Placeholder 4">
            <a:extLst>
              <a:ext uri="{FF2B5EF4-FFF2-40B4-BE49-F238E27FC236}">
                <a16:creationId xmlns:a16="http://schemas.microsoft.com/office/drawing/2014/main" id="{3446CD39-508C-4203-833A-E8D519E7C998}"/>
              </a:ext>
            </a:extLst>
          </p:cNvPr>
          <p:cNvSpPr>
            <a:spLocks noGrp="1"/>
          </p:cNvSpPr>
          <p:nvPr>
            <p:ph type="ftr" sz="quarter" idx="11"/>
          </p:nvPr>
        </p:nvSpPr>
        <p:spPr/>
        <p:txBody>
          <a:bodyPr/>
          <a:lstStyle>
            <a:lvl1pPr>
              <a:defRPr/>
            </a:lvl1pPr>
          </a:lstStyle>
          <a:p>
            <a:pPr>
              <a:defRPr/>
            </a:pPr>
            <a:endParaRPr lang="en-US" altLang="ja-JP"/>
          </a:p>
        </p:txBody>
      </p:sp>
      <p:sp>
        <p:nvSpPr>
          <p:cNvPr id="14" name="Slide Number Placeholder 5">
            <a:extLst>
              <a:ext uri="{FF2B5EF4-FFF2-40B4-BE49-F238E27FC236}">
                <a16:creationId xmlns:a16="http://schemas.microsoft.com/office/drawing/2014/main" id="{75B0B145-9547-4A0F-AA69-E5982F617E20}"/>
              </a:ext>
            </a:extLst>
          </p:cNvPr>
          <p:cNvSpPr>
            <a:spLocks noGrp="1"/>
          </p:cNvSpPr>
          <p:nvPr>
            <p:ph type="sldNum" sz="quarter" idx="12"/>
          </p:nvPr>
        </p:nvSpPr>
        <p:spPr>
          <a:xfrm>
            <a:off x="7786688" y="4625975"/>
            <a:ext cx="762000" cy="457200"/>
          </a:xfrm>
        </p:spPr>
        <p:txBody>
          <a:bodyPr/>
          <a:lstStyle>
            <a:lvl1pPr algn="ctr">
              <a:defRPr sz="2800">
                <a:solidFill>
                  <a:srgbClr val="47534C"/>
                </a:solidFill>
              </a:defRPr>
            </a:lvl1pPr>
          </a:lstStyle>
          <a:p>
            <a:pPr>
              <a:defRPr/>
            </a:pPr>
            <a:fld id="{5DDC9AF0-B827-482F-BF46-933ADEDB6BC3}" type="slidenum">
              <a:rPr lang="en-US" altLang="ja-JP"/>
              <a:pPr>
                <a:defRPr/>
              </a:pPr>
              <a:t>‹#›</a:t>
            </a:fld>
            <a:endParaRPr lang="en-US" altLang="ja-JP"/>
          </a:p>
        </p:txBody>
      </p:sp>
    </p:spTree>
    <p:extLst>
      <p:ext uri="{BB962C8B-B14F-4D97-AF65-F5344CB8AC3E}">
        <p14:creationId xmlns:p14="http://schemas.microsoft.com/office/powerpoint/2010/main" val="1339283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612CBBB7-0A4B-48D5-8C7A-E8C362368944}"/>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4B358BEC-D9A2-4E40-BBEE-EE9416F2A627}"/>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93F7AA0-9EC7-4CFD-97FD-88A26FDB6746}"/>
              </a:ext>
            </a:extLst>
          </p:cNvPr>
          <p:cNvSpPr>
            <a:spLocks noGrp="1"/>
          </p:cNvSpPr>
          <p:nvPr>
            <p:ph type="sldNum" sz="quarter" idx="12"/>
          </p:nvPr>
        </p:nvSpPr>
        <p:spPr/>
        <p:txBody>
          <a:bodyPr/>
          <a:lstStyle>
            <a:lvl1pPr>
              <a:defRPr/>
            </a:lvl1pPr>
          </a:lstStyle>
          <a:p>
            <a:pPr>
              <a:defRPr/>
            </a:pPr>
            <a:fld id="{CE1CA919-439F-4044-8F9C-0E8A66D01BF7}" type="slidenum">
              <a:rPr lang="en-US" altLang="ja-JP"/>
              <a:pPr>
                <a:defRPr/>
              </a:pPr>
              <a:t>‹#›</a:t>
            </a:fld>
            <a:endParaRPr lang="en-US" altLang="ja-JP"/>
          </a:p>
        </p:txBody>
      </p:sp>
    </p:spTree>
    <p:extLst>
      <p:ext uri="{BB962C8B-B14F-4D97-AF65-F5344CB8AC3E}">
        <p14:creationId xmlns:p14="http://schemas.microsoft.com/office/powerpoint/2010/main" val="1882033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59A6B24-5C3B-46F5-A433-0BDEDBD57EAB}"/>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7">
            <a:extLst>
              <a:ext uri="{FF2B5EF4-FFF2-40B4-BE49-F238E27FC236}">
                <a16:creationId xmlns:a16="http://schemas.microsoft.com/office/drawing/2014/main" id="{BECB50D3-4385-4E9E-8BB6-6E8268CEF8D7}"/>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12">
            <a:extLst>
              <a:ext uri="{FF2B5EF4-FFF2-40B4-BE49-F238E27FC236}">
                <a16:creationId xmlns:a16="http://schemas.microsoft.com/office/drawing/2014/main" id="{13AF7541-E4C7-455C-BDA1-8A265C715D69}"/>
              </a:ext>
            </a:extLst>
          </p:cNvPr>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15">
            <a:extLst>
              <a:ext uri="{FF2B5EF4-FFF2-40B4-BE49-F238E27FC236}">
                <a16:creationId xmlns:a16="http://schemas.microsoft.com/office/drawing/2014/main" id="{F92D43EE-DD73-4C09-B54B-CF2CE98D5754}"/>
              </a:ext>
            </a:extLst>
          </p:cNvPr>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4">
            <a:extLst>
              <a:ext uri="{FF2B5EF4-FFF2-40B4-BE49-F238E27FC236}">
                <a16:creationId xmlns:a16="http://schemas.microsoft.com/office/drawing/2014/main" id="{08A5BBC4-C5FD-48C6-B7F6-207ED36E9B57}"/>
              </a:ext>
            </a:extLst>
          </p:cNvPr>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3">
            <a:extLst>
              <a:ext uri="{FF2B5EF4-FFF2-40B4-BE49-F238E27FC236}">
                <a16:creationId xmlns:a16="http://schemas.microsoft.com/office/drawing/2014/main" id="{B7718576-76B2-46AD-BEDD-67C9E63AFDDB}"/>
              </a:ext>
            </a:extLst>
          </p:cNvPr>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0" name="Date Placeholder 3">
            <a:extLst>
              <a:ext uri="{FF2B5EF4-FFF2-40B4-BE49-F238E27FC236}">
                <a16:creationId xmlns:a16="http://schemas.microsoft.com/office/drawing/2014/main" id="{D5919000-49A6-47FD-95E6-C15B0FA19000}"/>
              </a:ext>
            </a:extLst>
          </p:cNvPr>
          <p:cNvSpPr>
            <a:spLocks noGrp="1"/>
          </p:cNvSpPr>
          <p:nvPr>
            <p:ph type="dt" sz="half" idx="10"/>
          </p:nvPr>
        </p:nvSpPr>
        <p:spPr/>
        <p:txBody>
          <a:bodyPr/>
          <a:lstStyle>
            <a:lvl1pPr>
              <a:defRPr/>
            </a:lvl1pPr>
          </a:lstStyle>
          <a:p>
            <a:pPr>
              <a:defRPr/>
            </a:pPr>
            <a:endParaRPr lang="en-US" altLang="ja-JP"/>
          </a:p>
        </p:txBody>
      </p:sp>
      <p:sp>
        <p:nvSpPr>
          <p:cNvPr id="11" name="Footer Placeholder 4">
            <a:extLst>
              <a:ext uri="{FF2B5EF4-FFF2-40B4-BE49-F238E27FC236}">
                <a16:creationId xmlns:a16="http://schemas.microsoft.com/office/drawing/2014/main" id="{C1A1FC2C-6D0D-4EFD-99A0-EDB25A84E4AC}"/>
              </a:ext>
            </a:extLst>
          </p:cNvPr>
          <p:cNvSpPr>
            <a:spLocks noGrp="1"/>
          </p:cNvSpPr>
          <p:nvPr>
            <p:ph type="ftr" sz="quarter" idx="11"/>
          </p:nvPr>
        </p:nvSpPr>
        <p:spPr/>
        <p:txBody>
          <a:bodyPr/>
          <a:lstStyle>
            <a:lvl1pPr>
              <a:defRPr/>
            </a:lvl1pPr>
          </a:lstStyle>
          <a:p>
            <a:pPr>
              <a:defRPr/>
            </a:pPr>
            <a:endParaRPr lang="en-US" altLang="ja-JP"/>
          </a:p>
        </p:txBody>
      </p:sp>
      <p:sp>
        <p:nvSpPr>
          <p:cNvPr id="12" name="Slide Number Placeholder 5">
            <a:extLst>
              <a:ext uri="{FF2B5EF4-FFF2-40B4-BE49-F238E27FC236}">
                <a16:creationId xmlns:a16="http://schemas.microsoft.com/office/drawing/2014/main" id="{AECD3291-0FA2-47BA-8944-DFFC3B525CC9}"/>
              </a:ext>
            </a:extLst>
          </p:cNvPr>
          <p:cNvSpPr>
            <a:spLocks noGrp="1"/>
          </p:cNvSpPr>
          <p:nvPr>
            <p:ph type="sldNum" sz="quarter" idx="12"/>
          </p:nvPr>
        </p:nvSpPr>
        <p:spPr/>
        <p:txBody>
          <a:bodyPr/>
          <a:lstStyle>
            <a:lvl1pPr>
              <a:defRPr/>
            </a:lvl1pPr>
          </a:lstStyle>
          <a:p>
            <a:pPr>
              <a:defRPr/>
            </a:pPr>
            <a:fld id="{FD6FAF07-A8D9-4D70-A117-216AA285887E}" type="slidenum">
              <a:rPr lang="en-US" altLang="ja-JP"/>
              <a:pPr>
                <a:defRPr/>
              </a:pPr>
              <a:t>‹#›</a:t>
            </a:fld>
            <a:endParaRPr lang="en-US" altLang="ja-JP"/>
          </a:p>
        </p:txBody>
      </p:sp>
    </p:spTree>
    <p:extLst>
      <p:ext uri="{BB962C8B-B14F-4D97-AF65-F5344CB8AC3E}">
        <p14:creationId xmlns:p14="http://schemas.microsoft.com/office/powerpoint/2010/main" val="3407760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999B6209-E52C-403A-B74E-94B42E7DBB86}"/>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85A754F8-1D39-43E1-BE62-D7899F8F2F9D}"/>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28D8CB45-EACD-4F35-BD5E-52F17D1340B8}"/>
              </a:ext>
            </a:extLst>
          </p:cNvPr>
          <p:cNvSpPr>
            <a:spLocks noGrp="1"/>
          </p:cNvSpPr>
          <p:nvPr>
            <p:ph type="sldNum" sz="quarter" idx="12"/>
          </p:nvPr>
        </p:nvSpPr>
        <p:spPr/>
        <p:txBody>
          <a:bodyPr/>
          <a:lstStyle>
            <a:lvl1pPr>
              <a:defRPr/>
            </a:lvl1pPr>
          </a:lstStyle>
          <a:p>
            <a:pPr>
              <a:defRPr/>
            </a:pPr>
            <a:fld id="{FC794C06-7519-44B5-A4C4-72F4B867E52D}" type="slidenum">
              <a:rPr lang="en-US" altLang="ja-JP"/>
              <a:pPr>
                <a:defRPr/>
              </a:pPr>
              <a:t>‹#›</a:t>
            </a:fld>
            <a:endParaRPr lang="en-US" altLang="ja-JP"/>
          </a:p>
        </p:txBody>
      </p:sp>
    </p:spTree>
    <p:extLst>
      <p:ext uri="{BB962C8B-B14F-4D97-AF65-F5344CB8AC3E}">
        <p14:creationId xmlns:p14="http://schemas.microsoft.com/office/powerpoint/2010/main" val="1642785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3BF3DC56-96BD-41E1-8895-9D48A6AD5552}"/>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690B9244-256D-4CFB-8CBA-66F89E773FDD}"/>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E7F9FC18-1659-4842-A52F-D60440ADEFAE}"/>
              </a:ext>
            </a:extLst>
          </p:cNvPr>
          <p:cNvSpPr>
            <a:spLocks noGrp="1"/>
          </p:cNvSpPr>
          <p:nvPr>
            <p:ph type="sldNum" sz="quarter" idx="12"/>
          </p:nvPr>
        </p:nvSpPr>
        <p:spPr/>
        <p:txBody>
          <a:bodyPr/>
          <a:lstStyle>
            <a:lvl1pPr>
              <a:defRPr/>
            </a:lvl1pPr>
          </a:lstStyle>
          <a:p>
            <a:pPr>
              <a:defRPr/>
            </a:pPr>
            <a:fld id="{E9A902A6-F7B4-40EA-8644-924314E4F433}" type="slidenum">
              <a:rPr lang="en-US" altLang="ja-JP"/>
              <a:pPr>
                <a:defRPr/>
              </a:pPr>
              <a:t>‹#›</a:t>
            </a:fld>
            <a:endParaRPr lang="en-US" altLang="ja-JP"/>
          </a:p>
        </p:txBody>
      </p:sp>
    </p:spTree>
    <p:extLst>
      <p:ext uri="{BB962C8B-B14F-4D97-AF65-F5344CB8AC3E}">
        <p14:creationId xmlns:p14="http://schemas.microsoft.com/office/powerpoint/2010/main" val="132147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3">
            <a:extLst>
              <a:ext uri="{FF2B5EF4-FFF2-40B4-BE49-F238E27FC236}">
                <a16:creationId xmlns:a16="http://schemas.microsoft.com/office/drawing/2014/main" id="{A93F43ED-1912-4924-919B-798F1F1C874A}"/>
              </a:ext>
            </a:extLst>
          </p:cNvPr>
          <p:cNvSpPr>
            <a:spLocks noGrp="1"/>
          </p:cNvSpPr>
          <p:nvPr>
            <p:ph type="dt" sz="half" idx="15"/>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85617CC8-C8E4-4D25-9BC4-A4EEE577911C}"/>
              </a:ext>
            </a:extLst>
          </p:cNvPr>
          <p:cNvSpPr>
            <a:spLocks noGrp="1"/>
          </p:cNvSpPr>
          <p:nvPr>
            <p:ph type="ftr" sz="quarter" idx="16"/>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9F6358AD-E845-4A41-811A-FA12B6F91878}"/>
              </a:ext>
            </a:extLst>
          </p:cNvPr>
          <p:cNvSpPr>
            <a:spLocks noGrp="1"/>
          </p:cNvSpPr>
          <p:nvPr>
            <p:ph type="sldNum" sz="quarter" idx="17"/>
          </p:nvPr>
        </p:nvSpPr>
        <p:spPr/>
        <p:txBody>
          <a:bodyPr/>
          <a:lstStyle>
            <a:lvl1pPr>
              <a:defRPr/>
            </a:lvl1pPr>
          </a:lstStyle>
          <a:p>
            <a:pPr>
              <a:defRPr/>
            </a:pPr>
            <a:fld id="{1B71C3A2-901A-486B-87BD-C5580F47DCF5}" type="slidenum">
              <a:rPr lang="en-US" altLang="ja-JP"/>
              <a:pPr>
                <a:defRPr/>
              </a:pPr>
              <a:t>‹#›</a:t>
            </a:fld>
            <a:endParaRPr lang="en-US" altLang="ja-JP"/>
          </a:p>
        </p:txBody>
      </p:sp>
    </p:spTree>
    <p:extLst>
      <p:ext uri="{BB962C8B-B14F-4D97-AF65-F5344CB8AC3E}">
        <p14:creationId xmlns:p14="http://schemas.microsoft.com/office/powerpoint/2010/main" val="2659613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B356409C-59DC-4CF8-A916-F21136A73F53}"/>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A9211001-32DC-4D20-8B2E-8987CD1463A2}"/>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1E8680AD-85D2-4AD8-9CC7-E4F0C173E816}"/>
              </a:ext>
            </a:extLst>
          </p:cNvPr>
          <p:cNvSpPr>
            <a:spLocks noGrp="1"/>
          </p:cNvSpPr>
          <p:nvPr>
            <p:ph type="sldNum" sz="quarter" idx="12"/>
          </p:nvPr>
        </p:nvSpPr>
        <p:spPr/>
        <p:txBody>
          <a:bodyPr/>
          <a:lstStyle>
            <a:lvl1pPr>
              <a:defRPr/>
            </a:lvl1pPr>
          </a:lstStyle>
          <a:p>
            <a:pPr>
              <a:defRPr/>
            </a:pPr>
            <a:fld id="{AA64752F-4673-4693-BAA3-31E857104D39}" type="slidenum">
              <a:rPr lang="en-US" altLang="ja-JP"/>
              <a:pPr>
                <a:defRPr/>
              </a:pPr>
              <a:t>‹#›</a:t>
            </a:fld>
            <a:endParaRPr lang="en-US" altLang="ja-JP"/>
          </a:p>
        </p:txBody>
      </p:sp>
    </p:spTree>
    <p:extLst>
      <p:ext uri="{BB962C8B-B14F-4D97-AF65-F5344CB8AC3E}">
        <p14:creationId xmlns:p14="http://schemas.microsoft.com/office/powerpoint/2010/main" val="2983175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46E8292-61B2-44A3-9DAA-63DAEDFFAC9C}"/>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3" name="Rounded Rectangle 10">
            <a:extLst>
              <a:ext uri="{FF2B5EF4-FFF2-40B4-BE49-F238E27FC236}">
                <a16:creationId xmlns:a16="http://schemas.microsoft.com/office/drawing/2014/main" id="{7699241E-558B-4658-AD41-D586BD025868}"/>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1">
            <a:extLst>
              <a:ext uri="{FF2B5EF4-FFF2-40B4-BE49-F238E27FC236}">
                <a16:creationId xmlns:a16="http://schemas.microsoft.com/office/drawing/2014/main" id="{EFEBF4A1-FCEC-45FA-90AC-87D4DE9668A1}"/>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2">
            <a:extLst>
              <a:ext uri="{FF2B5EF4-FFF2-40B4-BE49-F238E27FC236}">
                <a16:creationId xmlns:a16="http://schemas.microsoft.com/office/drawing/2014/main" id="{838F9069-BE4E-46EB-942F-B7E238C9DA53}"/>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3">
            <a:extLst>
              <a:ext uri="{FF2B5EF4-FFF2-40B4-BE49-F238E27FC236}">
                <a16:creationId xmlns:a16="http://schemas.microsoft.com/office/drawing/2014/main" id="{79DB42F6-74A1-488F-9C33-60A2A6A3E2F0}"/>
              </a:ext>
            </a:extLst>
          </p:cNvPr>
          <p:cNvSpPr>
            <a:spLocks noGrp="1"/>
          </p:cNvSpPr>
          <p:nvPr>
            <p:ph type="sldNum" sz="quarter" idx="12"/>
          </p:nvPr>
        </p:nvSpPr>
        <p:spPr/>
        <p:txBody>
          <a:bodyPr/>
          <a:lstStyle>
            <a:lvl1pPr>
              <a:defRPr/>
            </a:lvl1pPr>
          </a:lstStyle>
          <a:p>
            <a:pPr>
              <a:defRPr/>
            </a:pPr>
            <a:fld id="{A3BA8E09-5AF4-44EE-96D2-7E168B171F88}" type="slidenum">
              <a:rPr lang="en-US" altLang="ja-JP"/>
              <a:pPr>
                <a:defRPr/>
              </a:pPr>
              <a:t>‹#›</a:t>
            </a:fld>
            <a:endParaRPr lang="en-US" altLang="ja-JP"/>
          </a:p>
        </p:txBody>
      </p:sp>
    </p:spTree>
    <p:extLst>
      <p:ext uri="{BB962C8B-B14F-4D97-AF65-F5344CB8AC3E}">
        <p14:creationId xmlns:p14="http://schemas.microsoft.com/office/powerpoint/2010/main" val="3644179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CF186479-FDD8-4319-B56B-FA4E18274537}"/>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11">
            <a:extLst>
              <a:ext uri="{FF2B5EF4-FFF2-40B4-BE49-F238E27FC236}">
                <a16:creationId xmlns:a16="http://schemas.microsoft.com/office/drawing/2014/main" id="{DD399165-FE59-42C4-A1C0-1F795B20908C}"/>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7">
            <a:extLst>
              <a:ext uri="{FF2B5EF4-FFF2-40B4-BE49-F238E27FC236}">
                <a16:creationId xmlns:a16="http://schemas.microsoft.com/office/drawing/2014/main" id="{E7A761C2-1734-4B7F-BF6C-317067250106}"/>
              </a:ext>
            </a:extLst>
          </p:cNvPr>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9">
            <a:extLst>
              <a:ext uri="{FF2B5EF4-FFF2-40B4-BE49-F238E27FC236}">
                <a16:creationId xmlns:a16="http://schemas.microsoft.com/office/drawing/2014/main" id="{AC4B7002-7C9C-4D48-A981-50A004A42632}"/>
              </a:ext>
            </a:extLst>
          </p:cNvPr>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ja-JP" altLang="en-US"/>
              <a:t>マスター タイトルの書式設定</a:t>
            </a:r>
            <a:endParaRPr lang="en-US" dirty="0"/>
          </a:p>
        </p:txBody>
      </p:sp>
      <p:sp>
        <p:nvSpPr>
          <p:cNvPr id="9" name="Date Placeholder 4">
            <a:extLst>
              <a:ext uri="{FF2B5EF4-FFF2-40B4-BE49-F238E27FC236}">
                <a16:creationId xmlns:a16="http://schemas.microsoft.com/office/drawing/2014/main" id="{0B7C9978-CE7C-4C1D-9552-4C8491B55095}"/>
              </a:ext>
            </a:extLst>
          </p:cNvPr>
          <p:cNvSpPr>
            <a:spLocks noGrp="1"/>
          </p:cNvSpPr>
          <p:nvPr>
            <p:ph type="dt" sz="half" idx="10"/>
          </p:nvPr>
        </p:nvSpPr>
        <p:spPr/>
        <p:txBody>
          <a:bodyPr/>
          <a:lstStyle>
            <a:lvl1pPr>
              <a:defRPr/>
            </a:lvl1pPr>
          </a:lstStyle>
          <a:p>
            <a:pPr>
              <a:defRPr/>
            </a:pPr>
            <a:endParaRPr lang="en-US" altLang="ja-JP"/>
          </a:p>
        </p:txBody>
      </p:sp>
      <p:sp>
        <p:nvSpPr>
          <p:cNvPr id="10" name="Footer Placeholder 5">
            <a:extLst>
              <a:ext uri="{FF2B5EF4-FFF2-40B4-BE49-F238E27FC236}">
                <a16:creationId xmlns:a16="http://schemas.microsoft.com/office/drawing/2014/main" id="{BCAC5D6C-021E-4EC8-82DE-977CA4B35543}"/>
              </a:ext>
            </a:extLst>
          </p:cNvPr>
          <p:cNvSpPr>
            <a:spLocks noGrp="1"/>
          </p:cNvSpPr>
          <p:nvPr>
            <p:ph type="ftr" sz="quarter" idx="11"/>
          </p:nvPr>
        </p:nvSpPr>
        <p:spPr/>
        <p:txBody>
          <a:bodyPr/>
          <a:lstStyle>
            <a:lvl1pPr>
              <a:defRPr/>
            </a:lvl1pPr>
          </a:lstStyle>
          <a:p>
            <a:pPr>
              <a:defRPr/>
            </a:pPr>
            <a:endParaRPr lang="en-US" altLang="ja-JP"/>
          </a:p>
        </p:txBody>
      </p:sp>
      <p:sp>
        <p:nvSpPr>
          <p:cNvPr id="11" name="Slide Number Placeholder 6">
            <a:extLst>
              <a:ext uri="{FF2B5EF4-FFF2-40B4-BE49-F238E27FC236}">
                <a16:creationId xmlns:a16="http://schemas.microsoft.com/office/drawing/2014/main" id="{B372DA30-6CC5-47D2-BA68-AD4C620B215D}"/>
              </a:ext>
            </a:extLst>
          </p:cNvPr>
          <p:cNvSpPr>
            <a:spLocks noGrp="1"/>
          </p:cNvSpPr>
          <p:nvPr>
            <p:ph type="sldNum" sz="quarter" idx="12"/>
          </p:nvPr>
        </p:nvSpPr>
        <p:spPr/>
        <p:txBody>
          <a:bodyPr/>
          <a:lstStyle>
            <a:lvl1pPr>
              <a:defRPr/>
            </a:lvl1pPr>
          </a:lstStyle>
          <a:p>
            <a:pPr>
              <a:defRPr/>
            </a:pPr>
            <a:fld id="{C8F08F44-4367-4D56-B288-6B6AFD2E4575}" type="slidenum">
              <a:rPr lang="en-US" altLang="ja-JP"/>
              <a:pPr>
                <a:defRPr/>
              </a:pPr>
              <a:t>‹#›</a:t>
            </a:fld>
            <a:endParaRPr lang="en-US" altLang="ja-JP"/>
          </a:p>
        </p:txBody>
      </p:sp>
    </p:spTree>
    <p:extLst>
      <p:ext uri="{BB962C8B-B14F-4D97-AF65-F5344CB8AC3E}">
        <p14:creationId xmlns:p14="http://schemas.microsoft.com/office/powerpoint/2010/main" val="1065575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8CBE74-0F2B-4F0C-A5CF-89EA97BB50E4}"/>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8">
            <a:extLst>
              <a:ext uri="{FF2B5EF4-FFF2-40B4-BE49-F238E27FC236}">
                <a16:creationId xmlns:a16="http://schemas.microsoft.com/office/drawing/2014/main" id="{B7CA72AB-F484-43AF-BC84-E59FD40FD82C}"/>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9">
            <a:extLst>
              <a:ext uri="{FF2B5EF4-FFF2-40B4-BE49-F238E27FC236}">
                <a16:creationId xmlns:a16="http://schemas.microsoft.com/office/drawing/2014/main" id="{302BD3CD-982F-4DB2-B8CB-D2FF577A8227}"/>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1">
            <a:extLst>
              <a:ext uri="{FF2B5EF4-FFF2-40B4-BE49-F238E27FC236}">
                <a16:creationId xmlns:a16="http://schemas.microsoft.com/office/drawing/2014/main" id="{ECCF5F51-B1D6-458F-B21A-50C99EDE83D1}"/>
              </a:ext>
            </a:extLst>
          </p:cNvPr>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2">
            <a:extLst>
              <a:ext uri="{FF2B5EF4-FFF2-40B4-BE49-F238E27FC236}">
                <a16:creationId xmlns:a16="http://schemas.microsoft.com/office/drawing/2014/main" id="{01F3ABAB-4E77-4369-9927-367BE6FC5E29}"/>
              </a:ext>
            </a:extLst>
          </p:cNvPr>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0">
            <a:extLst>
              <a:ext uri="{FF2B5EF4-FFF2-40B4-BE49-F238E27FC236}">
                <a16:creationId xmlns:a16="http://schemas.microsoft.com/office/drawing/2014/main" id="{D9AB123F-A534-490B-A2A7-8AE0C6C3AA88}"/>
              </a:ext>
            </a:extLst>
          </p:cNvPr>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ja-JP" altLang="en-US"/>
              <a:t>マスター タイトルの書式設定</a:t>
            </a:r>
            <a:endParaRPr lang="en-US" dirty="0"/>
          </a:p>
        </p:txBody>
      </p:sp>
      <p:sp>
        <p:nvSpPr>
          <p:cNvPr id="11" name="Date Placeholder 4">
            <a:extLst>
              <a:ext uri="{FF2B5EF4-FFF2-40B4-BE49-F238E27FC236}">
                <a16:creationId xmlns:a16="http://schemas.microsoft.com/office/drawing/2014/main" id="{4914C9A7-DE40-4F27-8BC0-BC94299D78AC}"/>
              </a:ext>
            </a:extLst>
          </p:cNvPr>
          <p:cNvSpPr>
            <a:spLocks noGrp="1"/>
          </p:cNvSpPr>
          <p:nvPr>
            <p:ph type="dt" sz="half" idx="10"/>
          </p:nvPr>
        </p:nvSpPr>
        <p:spPr/>
        <p:txBody>
          <a:bodyPr/>
          <a:lstStyle>
            <a:lvl1pPr>
              <a:defRPr/>
            </a:lvl1pPr>
          </a:lstStyle>
          <a:p>
            <a:pPr>
              <a:defRPr/>
            </a:pPr>
            <a:endParaRPr lang="en-US" altLang="ja-JP"/>
          </a:p>
        </p:txBody>
      </p:sp>
      <p:sp>
        <p:nvSpPr>
          <p:cNvPr id="12" name="Slide Number Placeholder 6">
            <a:extLst>
              <a:ext uri="{FF2B5EF4-FFF2-40B4-BE49-F238E27FC236}">
                <a16:creationId xmlns:a16="http://schemas.microsoft.com/office/drawing/2014/main" id="{B708CC88-A4DD-47DC-AC36-27606AA0ECEA}"/>
              </a:ext>
            </a:extLst>
          </p:cNvPr>
          <p:cNvSpPr>
            <a:spLocks noGrp="1"/>
          </p:cNvSpPr>
          <p:nvPr>
            <p:ph type="sldNum" sz="quarter" idx="11"/>
          </p:nvPr>
        </p:nvSpPr>
        <p:spPr/>
        <p:txBody>
          <a:bodyPr/>
          <a:lstStyle>
            <a:lvl1pPr>
              <a:defRPr/>
            </a:lvl1pPr>
          </a:lstStyle>
          <a:p>
            <a:pPr>
              <a:defRPr/>
            </a:pPr>
            <a:fld id="{1E123512-54D4-40A8-A188-DE4E8233BB19}" type="slidenum">
              <a:rPr lang="en-US" altLang="ja-JP"/>
              <a:pPr>
                <a:defRPr/>
              </a:pPr>
              <a:t>‹#›</a:t>
            </a:fld>
            <a:endParaRPr lang="en-US" altLang="ja-JP"/>
          </a:p>
        </p:txBody>
      </p:sp>
      <p:sp>
        <p:nvSpPr>
          <p:cNvPr id="13" name="Footer Placeholder 5">
            <a:extLst>
              <a:ext uri="{FF2B5EF4-FFF2-40B4-BE49-F238E27FC236}">
                <a16:creationId xmlns:a16="http://schemas.microsoft.com/office/drawing/2014/main" id="{77165BE7-EDDC-4829-AF34-8DA36053D5E8}"/>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89322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11D1FAEB-54A6-4F07-9DD4-92523054CDF2}"/>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4714AB9C-9EA4-49E4-9E88-4079CDF6783E}"/>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E72B4BA-EF2C-4A18-826F-CE814BC47C31}"/>
              </a:ext>
            </a:extLst>
          </p:cNvPr>
          <p:cNvSpPr>
            <a:spLocks noGrp="1"/>
          </p:cNvSpPr>
          <p:nvPr>
            <p:ph type="sldNum" sz="quarter" idx="12"/>
          </p:nvPr>
        </p:nvSpPr>
        <p:spPr/>
        <p:txBody>
          <a:bodyPr/>
          <a:lstStyle>
            <a:lvl1pPr>
              <a:defRPr/>
            </a:lvl1pPr>
          </a:lstStyle>
          <a:p>
            <a:pPr>
              <a:defRPr/>
            </a:pPr>
            <a:fld id="{A63559BB-FC7E-41D5-805E-445FFD1BB103}" type="slidenum">
              <a:rPr lang="en-US" altLang="ja-JP"/>
              <a:pPr>
                <a:defRPr/>
              </a:pPr>
              <a:t>‹#›</a:t>
            </a:fld>
            <a:endParaRPr lang="en-US" altLang="ja-JP"/>
          </a:p>
        </p:txBody>
      </p:sp>
    </p:spTree>
    <p:extLst>
      <p:ext uri="{BB962C8B-B14F-4D97-AF65-F5344CB8AC3E}">
        <p14:creationId xmlns:p14="http://schemas.microsoft.com/office/powerpoint/2010/main" val="3186405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EA39B2C-3A9A-43B3-9965-C952890EA794}"/>
              </a:ext>
            </a:extLst>
          </p:cNvPr>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7">
            <a:extLst>
              <a:ext uri="{FF2B5EF4-FFF2-40B4-BE49-F238E27FC236}">
                <a16:creationId xmlns:a16="http://schemas.microsoft.com/office/drawing/2014/main" id="{A998048B-9E96-4DAC-8FD1-57B0887D98C3}"/>
              </a:ext>
            </a:extLst>
          </p:cNvPr>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A1FDBCEB-95C6-4E6A-B397-FEDA420F31DD}"/>
              </a:ext>
            </a:extLst>
          </p:cNvPr>
          <p:cNvSpPr>
            <a:spLocks noGrp="1"/>
          </p:cNvSpPr>
          <p:nvPr>
            <p:ph type="dt" sz="half" idx="10"/>
          </p:nvPr>
        </p:nvSpPr>
        <p:spPr/>
        <p:txBody>
          <a:bodyPr/>
          <a:lstStyle>
            <a:lvl1pPr>
              <a:defRPr/>
            </a:lvl1pPr>
          </a:lstStyle>
          <a:p>
            <a:pPr>
              <a:defRPr/>
            </a:pPr>
            <a:endParaRPr lang="en-US" altLang="ja-JP"/>
          </a:p>
        </p:txBody>
      </p:sp>
      <p:sp>
        <p:nvSpPr>
          <p:cNvPr id="7" name="Footer Placeholder 4">
            <a:extLst>
              <a:ext uri="{FF2B5EF4-FFF2-40B4-BE49-F238E27FC236}">
                <a16:creationId xmlns:a16="http://schemas.microsoft.com/office/drawing/2014/main" id="{2149DC07-B324-4088-B146-59737A270EAC}"/>
              </a:ext>
            </a:extLst>
          </p:cNvPr>
          <p:cNvSpPr>
            <a:spLocks noGrp="1"/>
          </p:cNvSpPr>
          <p:nvPr>
            <p:ph type="ftr" sz="quarter" idx="11"/>
          </p:nvPr>
        </p:nvSpPr>
        <p:spPr/>
        <p:txBody>
          <a:bodyPr/>
          <a:lstStyle>
            <a:lvl1pPr>
              <a:defRPr/>
            </a:lvl1pPr>
          </a:lstStyle>
          <a:p>
            <a:pPr>
              <a:defRPr/>
            </a:pPr>
            <a:endParaRPr lang="en-US" altLang="ja-JP"/>
          </a:p>
        </p:txBody>
      </p:sp>
      <p:sp>
        <p:nvSpPr>
          <p:cNvPr id="8" name="Slide Number Placeholder 5">
            <a:extLst>
              <a:ext uri="{FF2B5EF4-FFF2-40B4-BE49-F238E27FC236}">
                <a16:creationId xmlns:a16="http://schemas.microsoft.com/office/drawing/2014/main" id="{471684FB-C085-4242-B6DB-FDB131B178A9}"/>
              </a:ext>
            </a:extLst>
          </p:cNvPr>
          <p:cNvSpPr>
            <a:spLocks noGrp="1"/>
          </p:cNvSpPr>
          <p:nvPr>
            <p:ph type="sldNum" sz="quarter" idx="12"/>
          </p:nvPr>
        </p:nvSpPr>
        <p:spPr/>
        <p:txBody>
          <a:bodyPr/>
          <a:lstStyle>
            <a:lvl1pPr>
              <a:defRPr/>
            </a:lvl1pPr>
          </a:lstStyle>
          <a:p>
            <a:pPr>
              <a:defRPr/>
            </a:pPr>
            <a:fld id="{2F2BB5E3-3E62-4837-9899-B0DEB8A61C42}" type="slidenum">
              <a:rPr lang="en-US" altLang="ja-JP"/>
              <a:pPr>
                <a:defRPr/>
              </a:pPr>
              <a:t>‹#›</a:t>
            </a:fld>
            <a:endParaRPr lang="en-US" altLang="ja-JP"/>
          </a:p>
        </p:txBody>
      </p:sp>
    </p:spTree>
    <p:extLst>
      <p:ext uri="{BB962C8B-B14F-4D97-AF65-F5344CB8AC3E}">
        <p14:creationId xmlns:p14="http://schemas.microsoft.com/office/powerpoint/2010/main" val="5334802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4" name="正方形/長方形 19">
            <a:extLst>
              <a:ext uri="{FF2B5EF4-FFF2-40B4-BE49-F238E27FC236}">
                <a16:creationId xmlns:a16="http://schemas.microsoft.com/office/drawing/2014/main" id="{5A7725A9-2D3B-46AB-9BA4-CD51FE584CA0}"/>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5" name="正方形/長方形 20">
            <a:extLst>
              <a:ext uri="{FF2B5EF4-FFF2-40B4-BE49-F238E27FC236}">
                <a16:creationId xmlns:a16="http://schemas.microsoft.com/office/drawing/2014/main" id="{55C85EDE-47CF-4A22-A602-A033C4B7DFE7}"/>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6" name="正方形/長方形 23">
            <a:extLst>
              <a:ext uri="{FF2B5EF4-FFF2-40B4-BE49-F238E27FC236}">
                <a16:creationId xmlns:a16="http://schemas.microsoft.com/office/drawing/2014/main" id="{47D6AFCD-C9AA-4587-AEA1-E7321364B880}"/>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7" name="正方形/長方形 24">
            <a:extLst>
              <a:ext uri="{FF2B5EF4-FFF2-40B4-BE49-F238E27FC236}">
                <a16:creationId xmlns:a16="http://schemas.microsoft.com/office/drawing/2014/main" id="{A9AB7C61-C979-41D5-A71C-A7E053769B07}"/>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10" name="正方形/長方形 9">
            <a:extLst>
              <a:ext uri="{FF2B5EF4-FFF2-40B4-BE49-F238E27FC236}">
                <a16:creationId xmlns:a16="http://schemas.microsoft.com/office/drawing/2014/main" id="{3BCB48DC-20D8-4D20-8E6E-D6A570EA7E13}"/>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11" name="直線コネクタ 10">
            <a:extLst>
              <a:ext uri="{FF2B5EF4-FFF2-40B4-BE49-F238E27FC236}">
                <a16:creationId xmlns:a16="http://schemas.microsoft.com/office/drawing/2014/main" id="{42AFE1B4-FE25-4FEC-8D86-F9884E70D158}"/>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12" name="正方形/長方形 11">
            <a:extLst>
              <a:ext uri="{FF2B5EF4-FFF2-40B4-BE49-F238E27FC236}">
                <a16:creationId xmlns:a16="http://schemas.microsoft.com/office/drawing/2014/main" id="{D375FB23-4373-4DEB-826C-D99350E54940}"/>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charset="0"/>
            </a:endParaRPr>
          </a:p>
        </p:txBody>
      </p:sp>
      <p:sp>
        <p:nvSpPr>
          <p:cNvPr id="13" name="円/楕円 23">
            <a:extLst>
              <a:ext uri="{FF2B5EF4-FFF2-40B4-BE49-F238E27FC236}">
                <a16:creationId xmlns:a16="http://schemas.microsoft.com/office/drawing/2014/main" id="{339327E1-7DA9-4288-B61F-5E28A7C94D84}"/>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円/楕円 24">
            <a:extLst>
              <a:ext uri="{FF2B5EF4-FFF2-40B4-BE49-F238E27FC236}">
                <a16:creationId xmlns:a16="http://schemas.microsoft.com/office/drawing/2014/main" id="{50A1C8FB-2E0E-448B-BA5C-DA80F61BFAEE}"/>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9" name="サブタイトル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マスター サブタイトルの書式設定</a:t>
            </a:r>
            <a:endParaRPr lang="en-US"/>
          </a:p>
        </p:txBody>
      </p:sp>
      <p:sp>
        <p:nvSpPr>
          <p:cNvPr id="8" name="タイトル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ja-JP" altLang="en-US"/>
              <a:t>マスター タイトルの書式設定</a:t>
            </a:r>
            <a:endParaRPr lang="en-US"/>
          </a:p>
        </p:txBody>
      </p:sp>
      <p:sp>
        <p:nvSpPr>
          <p:cNvPr id="15" name="日付プレースホルダー 27">
            <a:extLst>
              <a:ext uri="{FF2B5EF4-FFF2-40B4-BE49-F238E27FC236}">
                <a16:creationId xmlns:a16="http://schemas.microsoft.com/office/drawing/2014/main" id="{BD66CBFE-834A-47AC-9471-8EC05AAE1BFA}"/>
              </a:ext>
            </a:extLst>
          </p:cNvPr>
          <p:cNvSpPr>
            <a:spLocks noGrp="1"/>
          </p:cNvSpPr>
          <p:nvPr>
            <p:ph type="dt" sz="half" idx="10"/>
          </p:nvPr>
        </p:nvSpPr>
        <p:spPr/>
        <p:txBody>
          <a:bodyPr/>
          <a:lstStyle>
            <a:lvl1pPr>
              <a:defRPr/>
            </a:lvl1pPr>
          </a:lstStyle>
          <a:p>
            <a:pPr>
              <a:defRPr/>
            </a:pPr>
            <a:endParaRPr lang="en-US" altLang="ja-JP"/>
          </a:p>
        </p:txBody>
      </p:sp>
      <p:sp>
        <p:nvSpPr>
          <p:cNvPr id="16" name="フッター プレースホルダー 16">
            <a:extLst>
              <a:ext uri="{FF2B5EF4-FFF2-40B4-BE49-F238E27FC236}">
                <a16:creationId xmlns:a16="http://schemas.microsoft.com/office/drawing/2014/main" id="{28E97016-0B66-46D4-A915-9DFC8DBC43C3}"/>
              </a:ext>
            </a:extLst>
          </p:cNvPr>
          <p:cNvSpPr>
            <a:spLocks noGrp="1"/>
          </p:cNvSpPr>
          <p:nvPr>
            <p:ph type="ftr" sz="quarter" idx="11"/>
          </p:nvPr>
        </p:nvSpPr>
        <p:spPr/>
        <p:txBody>
          <a:bodyPr/>
          <a:lstStyle>
            <a:lvl1pPr>
              <a:defRPr/>
            </a:lvl1pPr>
          </a:lstStyle>
          <a:p>
            <a:pPr>
              <a:defRPr/>
            </a:pPr>
            <a:endParaRPr lang="en-US" altLang="ja-JP"/>
          </a:p>
        </p:txBody>
      </p:sp>
      <p:sp>
        <p:nvSpPr>
          <p:cNvPr id="17" name="スライド番号プレースホルダー 28">
            <a:extLst>
              <a:ext uri="{FF2B5EF4-FFF2-40B4-BE49-F238E27FC236}">
                <a16:creationId xmlns:a16="http://schemas.microsoft.com/office/drawing/2014/main" id="{C56FB853-7E12-478E-BAC1-61E9B4BA04B8}"/>
              </a:ext>
            </a:extLst>
          </p:cNvPr>
          <p:cNvSpPr>
            <a:spLocks noGrp="1"/>
          </p:cNvSpPr>
          <p:nvPr>
            <p:ph type="sldNum" sz="quarter" idx="12"/>
          </p:nvPr>
        </p:nvSpPr>
        <p:spPr>
          <a:xfrm>
            <a:off x="4343400" y="2198688"/>
            <a:ext cx="457200" cy="441325"/>
          </a:xfrm>
        </p:spPr>
        <p:txBody>
          <a:bodyPr/>
          <a:lstStyle>
            <a:lvl1pPr>
              <a:defRPr/>
            </a:lvl1pPr>
          </a:lstStyle>
          <a:p>
            <a:pPr>
              <a:defRPr/>
            </a:pPr>
            <a:fld id="{E16BE2DB-31EA-42C2-96D7-406E41F90FB0}" type="slidenum">
              <a:rPr lang="en-US" altLang="ja-JP"/>
              <a:pPr>
                <a:defRPr/>
              </a:pPr>
              <a:t>‹#›</a:t>
            </a:fld>
            <a:endParaRPr lang="en-US" altLang="ja-JP"/>
          </a:p>
        </p:txBody>
      </p:sp>
    </p:spTree>
    <p:extLst>
      <p:ext uri="{BB962C8B-B14F-4D97-AF65-F5344CB8AC3E}">
        <p14:creationId xmlns:p14="http://schemas.microsoft.com/office/powerpoint/2010/main" val="425281355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accent3">
                    <a:shade val="75000"/>
                  </a:schemeClr>
                </a:solidFill>
              </a:defRPr>
            </a:lvl1pPr>
          </a:lstStyle>
          <a:p>
            <a:r>
              <a:rPr lang="ja-JP" altLang="en-US"/>
              <a:t>マスター タイトルの書式設定</a:t>
            </a:r>
            <a:endParaRPr lang="en-US"/>
          </a:p>
        </p:txBody>
      </p:sp>
      <p:sp>
        <p:nvSpPr>
          <p:cNvPr id="8" name="コンテンツ プレースホルダー 7"/>
          <p:cNvSpPr>
            <a:spLocks noGrp="1"/>
          </p:cNvSpPr>
          <p:nvPr>
            <p:ph sz="quarter" idx="1"/>
          </p:nvPr>
        </p:nvSpPr>
        <p:spPr>
          <a:xfrm>
            <a:off x="301752" y="1527048"/>
            <a:ext cx="8503920"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B3AF5380-7A32-4591-9719-695D370311D0}"/>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B61ADE64-E011-4A9B-844D-D56DB810EAA9}"/>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14A8DF53-119F-40E0-AEF1-B8E2B6618DAE}"/>
              </a:ext>
            </a:extLst>
          </p:cNvPr>
          <p:cNvSpPr>
            <a:spLocks noGrp="1"/>
          </p:cNvSpPr>
          <p:nvPr>
            <p:ph type="sldNum" sz="quarter" idx="12"/>
          </p:nvPr>
        </p:nvSpPr>
        <p:spPr>
          <a:xfrm>
            <a:off x="4362450" y="1027113"/>
            <a:ext cx="457200" cy="441325"/>
          </a:xfrm>
        </p:spPr>
        <p:txBody>
          <a:bodyPr/>
          <a:lstStyle>
            <a:lvl1pPr>
              <a:defRPr/>
            </a:lvl1pPr>
          </a:lstStyle>
          <a:p>
            <a:pPr>
              <a:defRPr/>
            </a:pPr>
            <a:fld id="{1C972130-9ABC-4DAD-84A2-6784E2407B63}" type="slidenum">
              <a:rPr lang="en-US" altLang="ja-JP"/>
              <a:pPr>
                <a:defRPr/>
              </a:pPr>
              <a:t>‹#›</a:t>
            </a:fld>
            <a:endParaRPr lang="en-US" altLang="ja-JP"/>
          </a:p>
        </p:txBody>
      </p:sp>
    </p:spTree>
    <p:extLst>
      <p:ext uri="{BB962C8B-B14F-4D97-AF65-F5344CB8AC3E}">
        <p14:creationId xmlns:p14="http://schemas.microsoft.com/office/powerpoint/2010/main" val="25699346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19">
            <a:extLst>
              <a:ext uri="{FF2B5EF4-FFF2-40B4-BE49-F238E27FC236}">
                <a16:creationId xmlns:a16="http://schemas.microsoft.com/office/drawing/2014/main" id="{81247BA7-5D58-4A2E-A806-6127C9DFAF28}"/>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5" name="正方形/長方形 20">
            <a:extLst>
              <a:ext uri="{FF2B5EF4-FFF2-40B4-BE49-F238E27FC236}">
                <a16:creationId xmlns:a16="http://schemas.microsoft.com/office/drawing/2014/main" id="{01D92960-8A60-4B44-BD50-5763AA783423}"/>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6" name="正方形/長方形 23">
            <a:extLst>
              <a:ext uri="{FF2B5EF4-FFF2-40B4-BE49-F238E27FC236}">
                <a16:creationId xmlns:a16="http://schemas.microsoft.com/office/drawing/2014/main" id="{F116A6D9-4FAF-4279-AFA0-78A2D7CB95A5}"/>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7" name="正方形/長方形 24">
            <a:extLst>
              <a:ext uri="{FF2B5EF4-FFF2-40B4-BE49-F238E27FC236}">
                <a16:creationId xmlns:a16="http://schemas.microsoft.com/office/drawing/2014/main" id="{F9E88B94-EFE8-4F60-B165-0BFF7684A3D8}"/>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8" name="正方形/長方形 25">
            <a:extLst>
              <a:ext uri="{FF2B5EF4-FFF2-40B4-BE49-F238E27FC236}">
                <a16:creationId xmlns:a16="http://schemas.microsoft.com/office/drawing/2014/main" id="{28DA97A7-CF37-4C6A-8097-253DCB8F64E0}"/>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9" name="正方形/長方形 26">
            <a:extLst>
              <a:ext uri="{FF2B5EF4-FFF2-40B4-BE49-F238E27FC236}">
                <a16:creationId xmlns:a16="http://schemas.microsoft.com/office/drawing/2014/main" id="{AA61410B-26A0-40E5-9C77-0F80EEE61A95}"/>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10" name="正方形/長方形 9">
            <a:extLst>
              <a:ext uri="{FF2B5EF4-FFF2-40B4-BE49-F238E27FC236}">
                <a16:creationId xmlns:a16="http://schemas.microsoft.com/office/drawing/2014/main" id="{40C33EC9-E56E-480B-B825-4E225FBBD1F4}"/>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11" name="正方形/長方形 10">
            <a:extLst>
              <a:ext uri="{FF2B5EF4-FFF2-40B4-BE49-F238E27FC236}">
                <a16:creationId xmlns:a16="http://schemas.microsoft.com/office/drawing/2014/main" id="{60EC7A34-9EF0-4766-B28A-493D9D22AAE4}"/>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charset="0"/>
            </a:endParaRPr>
          </a:p>
        </p:txBody>
      </p:sp>
      <p:sp>
        <p:nvSpPr>
          <p:cNvPr id="12" name="直線コネクタ 11">
            <a:extLst>
              <a:ext uri="{FF2B5EF4-FFF2-40B4-BE49-F238E27FC236}">
                <a16:creationId xmlns:a16="http://schemas.microsoft.com/office/drawing/2014/main" id="{CF5DFE3E-D412-4FAE-8CAD-A2DD9E3DE5B7}"/>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13" name="円/楕円 25">
            <a:extLst>
              <a:ext uri="{FF2B5EF4-FFF2-40B4-BE49-F238E27FC236}">
                <a16:creationId xmlns:a16="http://schemas.microsoft.com/office/drawing/2014/main" id="{E0A8E658-9CC3-4306-9DC5-5DEFBD68A7C0}"/>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円/楕円 26">
            <a:extLst>
              <a:ext uri="{FF2B5EF4-FFF2-40B4-BE49-F238E27FC236}">
                <a16:creationId xmlns:a16="http://schemas.microsoft.com/office/drawing/2014/main" id="{090FCF98-AA71-47CA-ABDF-D143F085F3ED}"/>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テキスト プレースホルダー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マスター テキストの書式設定</a:t>
            </a:r>
          </a:p>
        </p:txBody>
      </p:sp>
      <p:sp>
        <p:nvSpPr>
          <p:cNvPr id="2" name="タイトル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ja-JP" altLang="en-US"/>
              <a:t>マスター タイトルの書式設定</a:t>
            </a:r>
            <a:endParaRPr lang="en-US"/>
          </a:p>
        </p:txBody>
      </p:sp>
      <p:sp>
        <p:nvSpPr>
          <p:cNvPr id="15" name="フッター プレースホルダー 4">
            <a:extLst>
              <a:ext uri="{FF2B5EF4-FFF2-40B4-BE49-F238E27FC236}">
                <a16:creationId xmlns:a16="http://schemas.microsoft.com/office/drawing/2014/main" id="{3CBD46EA-7219-46E6-8833-AB26F116F0DC}"/>
              </a:ext>
            </a:extLst>
          </p:cNvPr>
          <p:cNvSpPr>
            <a:spLocks noGrp="1"/>
          </p:cNvSpPr>
          <p:nvPr>
            <p:ph type="ftr" sz="quarter" idx="10"/>
          </p:nvPr>
        </p:nvSpPr>
        <p:spPr/>
        <p:txBody>
          <a:bodyPr/>
          <a:lstStyle>
            <a:lvl1pPr>
              <a:defRPr/>
            </a:lvl1pPr>
          </a:lstStyle>
          <a:p>
            <a:pPr>
              <a:defRPr/>
            </a:pPr>
            <a:endParaRPr lang="en-US" altLang="ja-JP"/>
          </a:p>
        </p:txBody>
      </p:sp>
      <p:sp>
        <p:nvSpPr>
          <p:cNvPr id="16" name="日付プレースホルダー 3">
            <a:extLst>
              <a:ext uri="{FF2B5EF4-FFF2-40B4-BE49-F238E27FC236}">
                <a16:creationId xmlns:a16="http://schemas.microsoft.com/office/drawing/2014/main" id="{9A7D513C-F331-4376-9AE4-E032BF9F736E}"/>
              </a:ext>
            </a:extLst>
          </p:cNvPr>
          <p:cNvSpPr>
            <a:spLocks noGrp="1"/>
          </p:cNvSpPr>
          <p:nvPr>
            <p:ph type="dt" sz="half" idx="11"/>
          </p:nvPr>
        </p:nvSpPr>
        <p:spPr/>
        <p:txBody>
          <a:bodyPr/>
          <a:lstStyle>
            <a:lvl1pPr>
              <a:defRPr/>
            </a:lvl1pPr>
          </a:lstStyle>
          <a:p>
            <a:pPr>
              <a:defRPr/>
            </a:pPr>
            <a:endParaRPr lang="en-US" altLang="ja-JP"/>
          </a:p>
        </p:txBody>
      </p:sp>
      <p:sp>
        <p:nvSpPr>
          <p:cNvPr id="17" name="スライド番号プレースホルダー 5">
            <a:extLst>
              <a:ext uri="{FF2B5EF4-FFF2-40B4-BE49-F238E27FC236}">
                <a16:creationId xmlns:a16="http://schemas.microsoft.com/office/drawing/2014/main" id="{B8341B94-7C41-4B14-B0C5-4533B8B36E63}"/>
              </a:ext>
            </a:extLst>
          </p:cNvPr>
          <p:cNvSpPr>
            <a:spLocks noGrp="1"/>
          </p:cNvSpPr>
          <p:nvPr>
            <p:ph type="sldNum" sz="quarter" idx="12"/>
          </p:nvPr>
        </p:nvSpPr>
        <p:spPr>
          <a:xfrm>
            <a:off x="4343400" y="2198688"/>
            <a:ext cx="457200" cy="441325"/>
          </a:xfrm>
        </p:spPr>
        <p:txBody>
          <a:bodyPr/>
          <a:lstStyle>
            <a:lvl1pPr>
              <a:defRPr/>
            </a:lvl1pPr>
          </a:lstStyle>
          <a:p>
            <a:pPr>
              <a:defRPr/>
            </a:pPr>
            <a:fld id="{B87CD781-DD85-4CDD-A064-38FFF119E430}" type="slidenum">
              <a:rPr lang="en-US" altLang="ja-JP"/>
              <a:pPr>
                <a:defRPr/>
              </a:pPr>
              <a:t>‹#›</a:t>
            </a:fld>
            <a:endParaRPr lang="en-US" altLang="ja-JP"/>
          </a:p>
        </p:txBody>
      </p:sp>
    </p:spTree>
    <p:extLst>
      <p:ext uri="{BB962C8B-B14F-4D97-AF65-F5344CB8AC3E}">
        <p14:creationId xmlns:p14="http://schemas.microsoft.com/office/powerpoint/2010/main" val="198304246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chemeClr val="bg2"/>
        </a:solidFill>
        <a:effectLst/>
      </p:bgPr>
    </p:bg>
    <p:spTree>
      <p:nvGrpSpPr>
        <p:cNvPr id="1" name=""/>
        <p:cNvGrpSpPr/>
        <p:nvPr/>
      </p:nvGrpSpPr>
      <p:grpSpPr>
        <a:xfrm>
          <a:off x="0" y="0"/>
          <a:ext cx="0" cy="0"/>
          <a:chOff x="0" y="0"/>
          <a:chExt cx="0" cy="0"/>
        </a:xfrm>
      </p:grpSpPr>
      <p:sp>
        <p:nvSpPr>
          <p:cNvPr id="5" name="直線コネクタ 19">
            <a:extLst>
              <a:ext uri="{FF2B5EF4-FFF2-40B4-BE49-F238E27FC236}">
                <a16:creationId xmlns:a16="http://schemas.microsoft.com/office/drawing/2014/main" id="{CD8D8367-F9D6-4437-8395-C354B22ABE6A}"/>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 name="タイトル 1"/>
          <p:cNvSpPr>
            <a:spLocks noGrp="1"/>
          </p:cNvSpPr>
          <p:nvPr>
            <p:ph type="title"/>
          </p:nvPr>
        </p:nvSpPr>
        <p:spPr>
          <a:xfrm>
            <a:off x="301752" y="228600"/>
            <a:ext cx="8534400" cy="758952"/>
          </a:xfrm>
        </p:spPr>
        <p:txBody>
          <a:bodyPr/>
          <a:lstStyle/>
          <a:p>
            <a:r>
              <a:rPr lang="ja-JP" altLang="en-US"/>
              <a:t>マスター タイトルの書式設定</a:t>
            </a:r>
            <a:endParaRPr lang="en-US"/>
          </a:p>
        </p:txBody>
      </p:sp>
      <p:sp>
        <p:nvSpPr>
          <p:cNvPr id="10" name="コンテンツ プレースホルダー 9"/>
          <p:cNvSpPr>
            <a:spLocks noGrp="1"/>
          </p:cNvSpPr>
          <p:nvPr>
            <p:ph sz="half" idx="1"/>
          </p:nvPr>
        </p:nvSpPr>
        <p:spPr>
          <a:xfrm>
            <a:off x="301752" y="1371600"/>
            <a:ext cx="4038600" cy="4681728"/>
          </a:xfrm>
        </p:spPr>
        <p:txBody>
          <a:bodyPr/>
          <a:lstStyle>
            <a:lvl1pPr>
              <a:defRPr sz="25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 name="コンテンツ プレースホルダー 11"/>
          <p:cNvSpPr>
            <a:spLocks noGrp="1"/>
          </p:cNvSpPr>
          <p:nvPr>
            <p:ph sz="half" idx="2"/>
          </p:nvPr>
        </p:nvSpPr>
        <p:spPr>
          <a:xfrm>
            <a:off x="4800600" y="1371600"/>
            <a:ext cx="4038600" cy="4681728"/>
          </a:xfrm>
        </p:spPr>
        <p:txBody>
          <a:bodyPr/>
          <a:lstStyle>
            <a:lvl1pPr>
              <a:defRPr sz="25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日付プレースホルダー 4">
            <a:extLst>
              <a:ext uri="{FF2B5EF4-FFF2-40B4-BE49-F238E27FC236}">
                <a16:creationId xmlns:a16="http://schemas.microsoft.com/office/drawing/2014/main" id="{2EA49779-F4F8-42AB-B3EF-A35D1237F90F}"/>
              </a:ext>
            </a:extLst>
          </p:cNvPr>
          <p:cNvSpPr>
            <a:spLocks noGrp="1"/>
          </p:cNvSpPr>
          <p:nvPr>
            <p:ph type="dt" sz="half" idx="10"/>
          </p:nvPr>
        </p:nvSpPr>
        <p:spPr>
          <a:xfrm>
            <a:off x="5791200" y="6410325"/>
            <a:ext cx="3044825" cy="365125"/>
          </a:xfrm>
        </p:spPr>
        <p:txBody>
          <a:bodyPr/>
          <a:lstStyle>
            <a:lvl1pPr>
              <a:defRPr/>
            </a:lvl1pPr>
          </a:lstStyle>
          <a:p>
            <a:pPr>
              <a:defRPr/>
            </a:pPr>
            <a:endParaRPr lang="en-US" altLang="ja-JP"/>
          </a:p>
        </p:txBody>
      </p:sp>
      <p:sp>
        <p:nvSpPr>
          <p:cNvPr id="7" name="フッター プレースホルダー 5">
            <a:extLst>
              <a:ext uri="{FF2B5EF4-FFF2-40B4-BE49-F238E27FC236}">
                <a16:creationId xmlns:a16="http://schemas.microsoft.com/office/drawing/2014/main" id="{A19544F0-54DC-4890-A004-112F93A5D260}"/>
              </a:ext>
            </a:extLst>
          </p:cNvPr>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ー 6">
            <a:extLst>
              <a:ext uri="{FF2B5EF4-FFF2-40B4-BE49-F238E27FC236}">
                <a16:creationId xmlns:a16="http://schemas.microsoft.com/office/drawing/2014/main" id="{7DCFE8DB-80FD-4DA6-81CD-41D4E2083763}"/>
              </a:ext>
            </a:extLst>
          </p:cNvPr>
          <p:cNvSpPr>
            <a:spLocks noGrp="1"/>
          </p:cNvSpPr>
          <p:nvPr>
            <p:ph type="sldNum" sz="quarter" idx="12"/>
          </p:nvPr>
        </p:nvSpPr>
        <p:spPr/>
        <p:txBody>
          <a:bodyPr/>
          <a:lstStyle>
            <a:lvl1pPr>
              <a:defRPr/>
            </a:lvl1pPr>
          </a:lstStyle>
          <a:p>
            <a:pPr>
              <a:defRPr/>
            </a:pPr>
            <a:fld id="{BED4819D-62FE-497F-9D98-8E71D888E542}" type="slidenum">
              <a:rPr lang="en-US" altLang="ja-JP"/>
              <a:pPr>
                <a:defRPr/>
              </a:pPr>
              <a:t>‹#›</a:t>
            </a:fld>
            <a:endParaRPr lang="en-US" altLang="ja-JP"/>
          </a:p>
        </p:txBody>
      </p:sp>
    </p:spTree>
    <p:extLst>
      <p:ext uri="{BB962C8B-B14F-4D97-AF65-F5344CB8AC3E}">
        <p14:creationId xmlns:p14="http://schemas.microsoft.com/office/powerpoint/2010/main" val="35156033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1743B726-F99E-4DBE-BE65-C297D2DC346A}"/>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CB3128B0-1CCB-4B81-9B6E-4C1BF93CAED5}"/>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7EF1D3E3-EC78-466B-848D-BBA37171A6DC}"/>
              </a:ext>
            </a:extLst>
          </p:cNvPr>
          <p:cNvSpPr>
            <a:spLocks noGrp="1"/>
          </p:cNvSpPr>
          <p:nvPr>
            <p:ph type="sldNum" sz="quarter" idx="12"/>
          </p:nvPr>
        </p:nvSpPr>
        <p:spPr/>
        <p:txBody>
          <a:bodyPr/>
          <a:lstStyle>
            <a:lvl1pPr>
              <a:defRPr/>
            </a:lvl1pPr>
          </a:lstStyle>
          <a:p>
            <a:pPr>
              <a:defRPr/>
            </a:pPr>
            <a:fld id="{CC88E753-6DA9-4CD4-84AF-2A0ACB070B8F}" type="slidenum">
              <a:rPr lang="en-US" altLang="ja-JP"/>
              <a:pPr>
                <a:defRPr/>
              </a:pPr>
              <a:t>‹#›</a:t>
            </a:fld>
            <a:endParaRPr lang="en-US" altLang="ja-JP"/>
          </a:p>
        </p:txBody>
      </p:sp>
    </p:spTree>
    <p:extLst>
      <p:ext uri="{BB962C8B-B14F-4D97-AF65-F5344CB8AC3E}">
        <p14:creationId xmlns:p14="http://schemas.microsoft.com/office/powerpoint/2010/main" val="968729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Pr>
        <a:solidFill>
          <a:schemeClr val="bg2"/>
        </a:solidFill>
        <a:effectLst/>
      </p:bgPr>
    </p:bg>
    <p:spTree>
      <p:nvGrpSpPr>
        <p:cNvPr id="1" name=""/>
        <p:cNvGrpSpPr/>
        <p:nvPr/>
      </p:nvGrpSpPr>
      <p:grpSpPr>
        <a:xfrm>
          <a:off x="0" y="0"/>
          <a:ext cx="0" cy="0"/>
          <a:chOff x="0" y="0"/>
          <a:chExt cx="0" cy="0"/>
        </a:xfrm>
      </p:grpSpPr>
      <p:sp>
        <p:nvSpPr>
          <p:cNvPr id="7" name="直線コネクタ 19">
            <a:extLst>
              <a:ext uri="{FF2B5EF4-FFF2-40B4-BE49-F238E27FC236}">
                <a16:creationId xmlns:a16="http://schemas.microsoft.com/office/drawing/2014/main" id="{7A2F4C65-DE9A-4874-8EB9-EF52F039C190}"/>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 name="正方形/長方形 20">
            <a:extLst>
              <a:ext uri="{FF2B5EF4-FFF2-40B4-BE49-F238E27FC236}">
                <a16:creationId xmlns:a16="http://schemas.microsoft.com/office/drawing/2014/main" id="{9A5A11A4-7793-410F-9C56-32CFA179B19B}"/>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9" name="正方形/長方形 23">
            <a:extLst>
              <a:ext uri="{FF2B5EF4-FFF2-40B4-BE49-F238E27FC236}">
                <a16:creationId xmlns:a16="http://schemas.microsoft.com/office/drawing/2014/main" id="{BE421C8B-AEB4-4BA8-9880-85B517A2DE39}"/>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10" name="正方形/長方形 24">
            <a:extLst>
              <a:ext uri="{FF2B5EF4-FFF2-40B4-BE49-F238E27FC236}">
                <a16:creationId xmlns:a16="http://schemas.microsoft.com/office/drawing/2014/main" id="{ADEDEF54-194C-4411-951D-F73572A5F448}"/>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11" name="正方形/長方形 25">
            <a:extLst>
              <a:ext uri="{FF2B5EF4-FFF2-40B4-BE49-F238E27FC236}">
                <a16:creationId xmlns:a16="http://schemas.microsoft.com/office/drawing/2014/main" id="{3EC266F5-DEF7-4427-B143-045596D9AB29}"/>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12" name="正方形/長方形 11">
            <a:extLst>
              <a:ext uri="{FF2B5EF4-FFF2-40B4-BE49-F238E27FC236}">
                <a16:creationId xmlns:a16="http://schemas.microsoft.com/office/drawing/2014/main" id="{3185A736-83D6-4E0B-89B6-65C34A569D4B}"/>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3" name="正方形/長方形 12">
            <a:extLst>
              <a:ext uri="{FF2B5EF4-FFF2-40B4-BE49-F238E27FC236}">
                <a16:creationId xmlns:a16="http://schemas.microsoft.com/office/drawing/2014/main" id="{0B53B14B-F500-4F2D-8E25-8054D5A12095}"/>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14" name="直線コネクタ 13">
            <a:extLst>
              <a:ext uri="{FF2B5EF4-FFF2-40B4-BE49-F238E27FC236}">
                <a16:creationId xmlns:a16="http://schemas.microsoft.com/office/drawing/2014/main" id="{6EF2346F-694C-45ED-9210-946D6D53F46B}"/>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15" name="正方形/長方形 14">
            <a:extLst>
              <a:ext uri="{FF2B5EF4-FFF2-40B4-BE49-F238E27FC236}">
                <a16:creationId xmlns:a16="http://schemas.microsoft.com/office/drawing/2014/main" id="{7E89428F-7A90-44EA-8D2F-B566DB416577}"/>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charset="0"/>
            </a:endParaRPr>
          </a:p>
        </p:txBody>
      </p:sp>
      <p:sp>
        <p:nvSpPr>
          <p:cNvPr id="16" name="円/楕円 25">
            <a:extLst>
              <a:ext uri="{FF2B5EF4-FFF2-40B4-BE49-F238E27FC236}">
                <a16:creationId xmlns:a16="http://schemas.microsoft.com/office/drawing/2014/main" id="{5A308B7E-CEFF-4DE1-8D1C-78D61F179A2D}"/>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7" name="円/楕円 26">
            <a:extLst>
              <a:ext uri="{FF2B5EF4-FFF2-40B4-BE49-F238E27FC236}">
                <a16:creationId xmlns:a16="http://schemas.microsoft.com/office/drawing/2014/main" id="{38A65DC5-917C-450A-8EB9-74BE8F5DABAE}"/>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テキスト プレースホルダー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ja-JP" altLang="en-US"/>
              <a:t>マスター テキストの書式設定</a:t>
            </a:r>
          </a:p>
        </p:txBody>
      </p:sp>
      <p:sp>
        <p:nvSpPr>
          <p:cNvPr id="4" name="テキスト プレースホルダー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ja-JP" altLang="en-US"/>
              <a:t>マスター テキストの書式設定</a:t>
            </a:r>
          </a:p>
        </p:txBody>
      </p:sp>
      <p:sp>
        <p:nvSpPr>
          <p:cNvPr id="24" name="コンテンツ プレースホルダー 23"/>
          <p:cNvSpPr>
            <a:spLocks noGrp="1"/>
          </p:cNvSpPr>
          <p:nvPr>
            <p:ph sz="quarter" idx="2"/>
          </p:nvPr>
        </p:nvSpPr>
        <p:spPr>
          <a:xfrm>
            <a:off x="301752" y="2471383"/>
            <a:ext cx="4041648" cy="38184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26" name="コンテンツ プレースホルダー 25"/>
          <p:cNvSpPr>
            <a:spLocks noGrp="1"/>
          </p:cNvSpPr>
          <p:nvPr>
            <p:ph sz="quarter" idx="4"/>
          </p:nvPr>
        </p:nvSpPr>
        <p:spPr>
          <a:xfrm>
            <a:off x="4800600" y="2471383"/>
            <a:ext cx="4038600" cy="38221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23" name="タイトル 22"/>
          <p:cNvSpPr>
            <a:spLocks noGrp="1"/>
          </p:cNvSpPr>
          <p:nvPr>
            <p:ph type="title"/>
          </p:nvPr>
        </p:nvSpPr>
        <p:spPr/>
        <p:txBody>
          <a:bodyPr rtlCol="0"/>
          <a:lstStyle/>
          <a:p>
            <a:r>
              <a:rPr lang="ja-JP" altLang="en-US"/>
              <a:t>マスター タイトルの書式設定</a:t>
            </a:r>
            <a:endParaRPr lang="en-US"/>
          </a:p>
        </p:txBody>
      </p:sp>
      <p:sp>
        <p:nvSpPr>
          <p:cNvPr id="18" name="日付プレースホルダー 6">
            <a:extLst>
              <a:ext uri="{FF2B5EF4-FFF2-40B4-BE49-F238E27FC236}">
                <a16:creationId xmlns:a16="http://schemas.microsoft.com/office/drawing/2014/main" id="{13EC5730-60D6-461D-BB82-4FC9070C2AE7}"/>
              </a:ext>
            </a:extLst>
          </p:cNvPr>
          <p:cNvSpPr>
            <a:spLocks noGrp="1"/>
          </p:cNvSpPr>
          <p:nvPr>
            <p:ph type="dt" sz="half" idx="10"/>
          </p:nvPr>
        </p:nvSpPr>
        <p:spPr/>
        <p:txBody>
          <a:bodyPr/>
          <a:lstStyle>
            <a:lvl1pPr>
              <a:defRPr/>
            </a:lvl1pPr>
          </a:lstStyle>
          <a:p>
            <a:pPr>
              <a:defRPr/>
            </a:pPr>
            <a:endParaRPr lang="en-US" altLang="ja-JP"/>
          </a:p>
        </p:txBody>
      </p:sp>
      <p:sp>
        <p:nvSpPr>
          <p:cNvPr id="19" name="フッター プレースホルダー 7">
            <a:extLst>
              <a:ext uri="{FF2B5EF4-FFF2-40B4-BE49-F238E27FC236}">
                <a16:creationId xmlns:a16="http://schemas.microsoft.com/office/drawing/2014/main" id="{818C93DE-E145-473B-A848-5D9D05218241}"/>
              </a:ext>
            </a:extLst>
          </p:cNvPr>
          <p:cNvSpPr>
            <a:spLocks noGrp="1"/>
          </p:cNvSpPr>
          <p:nvPr>
            <p:ph type="ftr" sz="quarter" idx="11"/>
          </p:nvPr>
        </p:nvSpPr>
        <p:spPr>
          <a:xfrm>
            <a:off x="304800" y="6410325"/>
            <a:ext cx="3581400" cy="365125"/>
          </a:xfrm>
        </p:spPr>
        <p:txBody>
          <a:bodyPr/>
          <a:lstStyle>
            <a:lvl1pPr>
              <a:defRPr/>
            </a:lvl1pPr>
          </a:lstStyle>
          <a:p>
            <a:pPr>
              <a:defRPr/>
            </a:pPr>
            <a:endParaRPr lang="en-US" altLang="ja-JP"/>
          </a:p>
        </p:txBody>
      </p:sp>
      <p:sp>
        <p:nvSpPr>
          <p:cNvPr id="20" name="スライド番号プレースホルダー 8">
            <a:extLst>
              <a:ext uri="{FF2B5EF4-FFF2-40B4-BE49-F238E27FC236}">
                <a16:creationId xmlns:a16="http://schemas.microsoft.com/office/drawing/2014/main" id="{6C121744-5E19-4445-B78B-2FF47016E02D}"/>
              </a:ext>
            </a:extLst>
          </p:cNvPr>
          <p:cNvSpPr>
            <a:spLocks noGrp="1"/>
          </p:cNvSpPr>
          <p:nvPr>
            <p:ph type="sldNum" sz="quarter" idx="12"/>
          </p:nvPr>
        </p:nvSpPr>
        <p:spPr>
          <a:xfrm>
            <a:off x="4343400" y="1042988"/>
            <a:ext cx="457200" cy="441325"/>
          </a:xfrm>
        </p:spPr>
        <p:txBody>
          <a:bodyPr/>
          <a:lstStyle>
            <a:lvl1pPr>
              <a:defRPr/>
            </a:lvl1pPr>
          </a:lstStyle>
          <a:p>
            <a:pPr>
              <a:defRPr/>
            </a:pPr>
            <a:fld id="{A2D4BC73-B48C-48E7-90A5-33578AFD4810}" type="slidenum">
              <a:rPr lang="en-US" altLang="ja-JP"/>
              <a:pPr>
                <a:defRPr/>
              </a:pPr>
              <a:t>‹#›</a:t>
            </a:fld>
            <a:endParaRPr lang="en-US" altLang="ja-JP"/>
          </a:p>
        </p:txBody>
      </p:sp>
    </p:spTree>
    <p:extLst>
      <p:ext uri="{BB962C8B-B14F-4D97-AF65-F5344CB8AC3E}">
        <p14:creationId xmlns:p14="http://schemas.microsoft.com/office/powerpoint/2010/main" val="365239589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日付プレースホルダー 2">
            <a:extLst>
              <a:ext uri="{FF2B5EF4-FFF2-40B4-BE49-F238E27FC236}">
                <a16:creationId xmlns:a16="http://schemas.microsoft.com/office/drawing/2014/main" id="{AC814216-34EA-40D4-9BA9-B6676A5B1F66}"/>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3">
            <a:extLst>
              <a:ext uri="{FF2B5EF4-FFF2-40B4-BE49-F238E27FC236}">
                <a16:creationId xmlns:a16="http://schemas.microsoft.com/office/drawing/2014/main" id="{6C8BC2C9-D40F-4494-A8DF-15ED14C16324}"/>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4">
            <a:extLst>
              <a:ext uri="{FF2B5EF4-FFF2-40B4-BE49-F238E27FC236}">
                <a16:creationId xmlns:a16="http://schemas.microsoft.com/office/drawing/2014/main" id="{3DB7876E-8CE3-436F-BB45-FEC7C5B66435}"/>
              </a:ext>
            </a:extLst>
          </p:cNvPr>
          <p:cNvSpPr>
            <a:spLocks noGrp="1"/>
          </p:cNvSpPr>
          <p:nvPr>
            <p:ph type="sldNum" sz="quarter" idx="12"/>
          </p:nvPr>
        </p:nvSpPr>
        <p:spPr>
          <a:xfrm>
            <a:off x="4343400" y="1036638"/>
            <a:ext cx="457200" cy="441325"/>
          </a:xfrm>
        </p:spPr>
        <p:txBody>
          <a:bodyPr/>
          <a:lstStyle>
            <a:lvl1pPr>
              <a:defRPr/>
            </a:lvl1pPr>
          </a:lstStyle>
          <a:p>
            <a:pPr>
              <a:defRPr/>
            </a:pPr>
            <a:fld id="{5A3240E2-928D-458D-A908-E839F4B0DF3F}" type="slidenum">
              <a:rPr lang="en-US" altLang="ja-JP"/>
              <a:pPr>
                <a:defRPr/>
              </a:pPr>
              <a:t>‹#›</a:t>
            </a:fld>
            <a:endParaRPr lang="en-US" altLang="ja-JP"/>
          </a:p>
        </p:txBody>
      </p:sp>
    </p:spTree>
    <p:extLst>
      <p:ext uri="{BB962C8B-B14F-4D97-AF65-F5344CB8AC3E}">
        <p14:creationId xmlns:p14="http://schemas.microsoft.com/office/powerpoint/2010/main" val="256665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正方形/長方形 19">
            <a:extLst>
              <a:ext uri="{FF2B5EF4-FFF2-40B4-BE49-F238E27FC236}">
                <a16:creationId xmlns:a16="http://schemas.microsoft.com/office/drawing/2014/main" id="{083B009A-6F05-48E7-96FF-D4015FCD4D4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3" name="正方形/長方形 20">
            <a:extLst>
              <a:ext uri="{FF2B5EF4-FFF2-40B4-BE49-F238E27FC236}">
                <a16:creationId xmlns:a16="http://schemas.microsoft.com/office/drawing/2014/main" id="{65599059-8180-483C-A876-6B67B5C23704}"/>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4" name="正方形/長方形 23">
            <a:extLst>
              <a:ext uri="{FF2B5EF4-FFF2-40B4-BE49-F238E27FC236}">
                <a16:creationId xmlns:a16="http://schemas.microsoft.com/office/drawing/2014/main" id="{2D3B4AB8-61D5-40E2-8A11-E3C026C7C992}"/>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5" name="正方形/長方形 24">
            <a:extLst>
              <a:ext uri="{FF2B5EF4-FFF2-40B4-BE49-F238E27FC236}">
                <a16:creationId xmlns:a16="http://schemas.microsoft.com/office/drawing/2014/main" id="{85EC835C-FD44-4C8B-ADC2-3883BD821C94}"/>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6" name="正方形/長方形 5">
            <a:extLst>
              <a:ext uri="{FF2B5EF4-FFF2-40B4-BE49-F238E27FC236}">
                <a16:creationId xmlns:a16="http://schemas.microsoft.com/office/drawing/2014/main" id="{F400C28F-D2D4-4E6C-ADEE-97A3A61075F5}"/>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7" name="正方形/長方形 6">
            <a:extLst>
              <a:ext uri="{FF2B5EF4-FFF2-40B4-BE49-F238E27FC236}">
                <a16:creationId xmlns:a16="http://schemas.microsoft.com/office/drawing/2014/main" id="{833F15A8-2187-4B41-A541-5BBE7A3F0ABB}"/>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charset="0"/>
            </a:endParaRPr>
          </a:p>
        </p:txBody>
      </p:sp>
      <p:sp>
        <p:nvSpPr>
          <p:cNvPr id="8" name="日付プレースホルダー 1">
            <a:extLst>
              <a:ext uri="{FF2B5EF4-FFF2-40B4-BE49-F238E27FC236}">
                <a16:creationId xmlns:a16="http://schemas.microsoft.com/office/drawing/2014/main" id="{F9C49792-4753-45A7-8D4A-CE0BC83B69DC}"/>
              </a:ext>
            </a:extLst>
          </p:cNvPr>
          <p:cNvSpPr>
            <a:spLocks noGrp="1"/>
          </p:cNvSpPr>
          <p:nvPr>
            <p:ph type="dt" sz="half" idx="10"/>
          </p:nvPr>
        </p:nvSpPr>
        <p:spPr/>
        <p:txBody>
          <a:bodyPr/>
          <a:lstStyle>
            <a:lvl1pPr>
              <a:defRPr/>
            </a:lvl1pPr>
          </a:lstStyle>
          <a:p>
            <a:pPr>
              <a:defRPr/>
            </a:pPr>
            <a:endParaRPr lang="en-US" altLang="ja-JP"/>
          </a:p>
        </p:txBody>
      </p:sp>
      <p:sp>
        <p:nvSpPr>
          <p:cNvPr id="9" name="フッター プレースホルダー 2">
            <a:extLst>
              <a:ext uri="{FF2B5EF4-FFF2-40B4-BE49-F238E27FC236}">
                <a16:creationId xmlns:a16="http://schemas.microsoft.com/office/drawing/2014/main" id="{4A4CCD64-49D6-4039-8F84-5FEEAFE344AE}"/>
              </a:ext>
            </a:extLst>
          </p:cNvPr>
          <p:cNvSpPr>
            <a:spLocks noGrp="1"/>
          </p:cNvSpPr>
          <p:nvPr>
            <p:ph type="ftr" sz="quarter" idx="11"/>
          </p:nvPr>
        </p:nvSpPr>
        <p:spPr/>
        <p:txBody>
          <a:bodyPr/>
          <a:lstStyle>
            <a:lvl1pPr>
              <a:defRPr/>
            </a:lvl1pPr>
          </a:lstStyle>
          <a:p>
            <a:pPr>
              <a:defRPr/>
            </a:pPr>
            <a:endParaRPr lang="en-US" altLang="ja-JP"/>
          </a:p>
        </p:txBody>
      </p:sp>
      <p:sp>
        <p:nvSpPr>
          <p:cNvPr id="10" name="スライド番号プレースホルダー 3">
            <a:extLst>
              <a:ext uri="{FF2B5EF4-FFF2-40B4-BE49-F238E27FC236}">
                <a16:creationId xmlns:a16="http://schemas.microsoft.com/office/drawing/2014/main" id="{0EAB3D0F-94FB-4734-AA98-73C3CB920771}"/>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B524CC25-AD59-4EDE-AEE8-76B960709D51}" type="slidenum">
              <a:rPr lang="en-US" altLang="ja-JP"/>
              <a:pPr>
                <a:defRPr/>
              </a:pPr>
              <a:t>‹#›</a:t>
            </a:fld>
            <a:endParaRPr lang="en-US" altLang="ja-JP"/>
          </a:p>
        </p:txBody>
      </p:sp>
    </p:spTree>
    <p:extLst>
      <p:ext uri="{BB962C8B-B14F-4D97-AF65-F5344CB8AC3E}">
        <p14:creationId xmlns:p14="http://schemas.microsoft.com/office/powerpoint/2010/main" val="894440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9DA58E3-12B3-477E-96E6-E44E6B3A4E58}"/>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6" name="正方形/長方形 20">
            <a:extLst>
              <a:ext uri="{FF2B5EF4-FFF2-40B4-BE49-F238E27FC236}">
                <a16:creationId xmlns:a16="http://schemas.microsoft.com/office/drawing/2014/main" id="{1D6161C0-C91A-411B-8C38-19B17BE3E867}"/>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7" name="正方形/長方形 23">
            <a:extLst>
              <a:ext uri="{FF2B5EF4-FFF2-40B4-BE49-F238E27FC236}">
                <a16:creationId xmlns:a16="http://schemas.microsoft.com/office/drawing/2014/main" id="{C292793E-D3EB-4EDD-89A2-C4CC53A4A53C}"/>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8" name="正方形/長方形 24">
            <a:extLst>
              <a:ext uri="{FF2B5EF4-FFF2-40B4-BE49-F238E27FC236}">
                <a16:creationId xmlns:a16="http://schemas.microsoft.com/office/drawing/2014/main" id="{E4B231A9-E51D-4D66-8851-C923436DE22D}"/>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9" name="正方形/長方形 25">
            <a:extLst>
              <a:ext uri="{FF2B5EF4-FFF2-40B4-BE49-F238E27FC236}">
                <a16:creationId xmlns:a16="http://schemas.microsoft.com/office/drawing/2014/main" id="{4FA443D5-3EAF-4C52-BC29-64D68713744B}"/>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10" name="正方形/長方形 9">
            <a:extLst>
              <a:ext uri="{FF2B5EF4-FFF2-40B4-BE49-F238E27FC236}">
                <a16:creationId xmlns:a16="http://schemas.microsoft.com/office/drawing/2014/main" id="{4D649D32-8FF1-455F-B9EA-DF649D00CEFB}"/>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1" name="正方形/長方形 10">
            <a:extLst>
              <a:ext uri="{FF2B5EF4-FFF2-40B4-BE49-F238E27FC236}">
                <a16:creationId xmlns:a16="http://schemas.microsoft.com/office/drawing/2014/main" id="{302FD118-686E-4E5D-B087-176F361EFF8E}"/>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charset="0"/>
            </a:endParaRPr>
          </a:p>
        </p:txBody>
      </p:sp>
      <p:sp>
        <p:nvSpPr>
          <p:cNvPr id="12" name="直線コネクタ 11">
            <a:extLst>
              <a:ext uri="{FF2B5EF4-FFF2-40B4-BE49-F238E27FC236}">
                <a16:creationId xmlns:a16="http://schemas.microsoft.com/office/drawing/2014/main" id="{5E8E7CAE-52DA-4D8A-AF37-651B0E6B347F}"/>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13" name="円/楕円 24">
            <a:extLst>
              <a:ext uri="{FF2B5EF4-FFF2-40B4-BE49-F238E27FC236}">
                <a16:creationId xmlns:a16="http://schemas.microsoft.com/office/drawing/2014/main" id="{7F647B06-BCCF-41BA-B228-67670E019C8F}"/>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円/楕円 25">
            <a:extLst>
              <a:ext uri="{FF2B5EF4-FFF2-40B4-BE49-F238E27FC236}">
                <a16:creationId xmlns:a16="http://schemas.microsoft.com/office/drawing/2014/main" id="{325E6C16-016C-4491-A951-64FB858EFC47}"/>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正方形/長方形 14">
            <a:extLst>
              <a:ext uri="{FF2B5EF4-FFF2-40B4-BE49-F238E27FC236}">
                <a16:creationId xmlns:a16="http://schemas.microsoft.com/office/drawing/2014/main" id="{2659C55C-E5A7-4FCC-A2F8-B337947EABEB}"/>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2" name="タイトル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ja-JP" altLang="en-US"/>
              <a:t>マスター タイトルの書式設定</a:t>
            </a:r>
            <a:endParaRPr lang="en-US"/>
          </a:p>
        </p:txBody>
      </p:sp>
      <p:sp>
        <p:nvSpPr>
          <p:cNvPr id="3" name="テキスト プレースホルダー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ja-JP" altLang="en-US"/>
              <a:t>マスター テキストの書式設定</a:t>
            </a:r>
          </a:p>
        </p:txBody>
      </p:sp>
      <p:sp>
        <p:nvSpPr>
          <p:cNvPr id="20" name="コンテンツ プレースホルダー 19"/>
          <p:cNvSpPr>
            <a:spLocks noGrp="1"/>
          </p:cNvSpPr>
          <p:nvPr>
            <p:ph sz="quarter" idx="1"/>
          </p:nvPr>
        </p:nvSpPr>
        <p:spPr>
          <a:xfrm>
            <a:off x="3124200" y="685800"/>
            <a:ext cx="5638800" cy="5410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 name="スライド番号プレースホルダー 6">
            <a:extLst>
              <a:ext uri="{FF2B5EF4-FFF2-40B4-BE49-F238E27FC236}">
                <a16:creationId xmlns:a16="http://schemas.microsoft.com/office/drawing/2014/main" id="{A5F4239E-B77D-4FE4-A39F-B11A41C6F1DC}"/>
              </a:ext>
            </a:extLst>
          </p:cNvPr>
          <p:cNvSpPr>
            <a:spLocks noGrp="1"/>
          </p:cNvSpPr>
          <p:nvPr>
            <p:ph type="sldNum" sz="quarter" idx="10"/>
          </p:nvPr>
        </p:nvSpPr>
        <p:spPr>
          <a:xfrm>
            <a:off x="1371600" y="312738"/>
            <a:ext cx="457200" cy="441325"/>
          </a:xfrm>
        </p:spPr>
        <p:txBody>
          <a:bodyPr/>
          <a:lstStyle>
            <a:lvl1pPr>
              <a:defRPr/>
            </a:lvl1pPr>
          </a:lstStyle>
          <a:p>
            <a:pPr>
              <a:defRPr/>
            </a:pPr>
            <a:fld id="{C1C9BB08-1423-4539-8504-D1FCC1CBE783}" type="slidenum">
              <a:rPr lang="en-US" altLang="ja-JP"/>
              <a:pPr>
                <a:defRPr/>
              </a:pPr>
              <a:t>‹#›</a:t>
            </a:fld>
            <a:endParaRPr lang="en-US" altLang="ja-JP"/>
          </a:p>
        </p:txBody>
      </p:sp>
      <p:sp>
        <p:nvSpPr>
          <p:cNvPr id="17" name="日付プレースホルダー 4">
            <a:extLst>
              <a:ext uri="{FF2B5EF4-FFF2-40B4-BE49-F238E27FC236}">
                <a16:creationId xmlns:a16="http://schemas.microsoft.com/office/drawing/2014/main" id="{0E3AE182-4BA0-485B-AA89-9A5261731934}"/>
              </a:ext>
            </a:extLst>
          </p:cNvPr>
          <p:cNvSpPr>
            <a:spLocks noGrp="1"/>
          </p:cNvSpPr>
          <p:nvPr>
            <p:ph type="dt" sz="half" idx="11"/>
          </p:nvPr>
        </p:nvSpPr>
        <p:spPr/>
        <p:txBody>
          <a:bodyPr/>
          <a:lstStyle>
            <a:lvl1pPr>
              <a:defRPr/>
            </a:lvl1pPr>
          </a:lstStyle>
          <a:p>
            <a:pPr>
              <a:defRPr/>
            </a:pPr>
            <a:endParaRPr lang="en-US" altLang="ja-JP"/>
          </a:p>
        </p:txBody>
      </p:sp>
      <p:sp>
        <p:nvSpPr>
          <p:cNvPr id="18" name="フッター プレースホルダー 5">
            <a:extLst>
              <a:ext uri="{FF2B5EF4-FFF2-40B4-BE49-F238E27FC236}">
                <a16:creationId xmlns:a16="http://schemas.microsoft.com/office/drawing/2014/main" id="{40262080-0747-46A3-B41F-8DA0A43FD034}"/>
              </a:ext>
            </a:extLst>
          </p:cNvPr>
          <p:cNvSpPr>
            <a:spLocks noGrp="1"/>
          </p:cNvSpPr>
          <p:nvPr>
            <p:ph type="ftr" sz="quarter" idx="12"/>
          </p:nvPr>
        </p:nvSpPr>
        <p:spPr>
          <a:xfrm>
            <a:off x="301625" y="6410325"/>
            <a:ext cx="3382963" cy="366713"/>
          </a:xfrm>
        </p:spPr>
        <p:txBody>
          <a:bodyPr/>
          <a:lstStyle>
            <a:lvl1pPr>
              <a:defRPr/>
            </a:lvl1pPr>
          </a:lstStyle>
          <a:p>
            <a:pPr>
              <a:defRPr/>
            </a:pPr>
            <a:endParaRPr lang="en-US" altLang="ja-JP"/>
          </a:p>
        </p:txBody>
      </p:sp>
    </p:spTree>
    <p:extLst>
      <p:ext uri="{BB962C8B-B14F-4D97-AF65-F5344CB8AC3E}">
        <p14:creationId xmlns:p14="http://schemas.microsoft.com/office/powerpoint/2010/main" val="10628656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直線コネクタ 4">
            <a:extLst>
              <a:ext uri="{FF2B5EF4-FFF2-40B4-BE49-F238E27FC236}">
                <a16:creationId xmlns:a16="http://schemas.microsoft.com/office/drawing/2014/main" id="{8A5010E6-CB04-4C27-A8C1-1646E66ACAE4}"/>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6" name="正方形/長方形 20">
            <a:extLst>
              <a:ext uri="{FF2B5EF4-FFF2-40B4-BE49-F238E27FC236}">
                <a16:creationId xmlns:a16="http://schemas.microsoft.com/office/drawing/2014/main" id="{4AC41695-C154-4DA4-B6AC-641A748C1E09}"/>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7" name="正方形/長方形 23">
            <a:extLst>
              <a:ext uri="{FF2B5EF4-FFF2-40B4-BE49-F238E27FC236}">
                <a16:creationId xmlns:a16="http://schemas.microsoft.com/office/drawing/2014/main" id="{C29711EA-365E-42B6-A6D9-C7F7459F2860}"/>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8" name="正方形/長方形 24">
            <a:extLst>
              <a:ext uri="{FF2B5EF4-FFF2-40B4-BE49-F238E27FC236}">
                <a16:creationId xmlns:a16="http://schemas.microsoft.com/office/drawing/2014/main" id="{C7BA0C24-34DD-47AE-9C89-2DC9A6D2C8C0}"/>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9" name="正方形/長方形 25">
            <a:extLst>
              <a:ext uri="{FF2B5EF4-FFF2-40B4-BE49-F238E27FC236}">
                <a16:creationId xmlns:a16="http://schemas.microsoft.com/office/drawing/2014/main" id="{28BD2B84-CBF5-4095-8125-ED6CC63FE49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10" name="正方形/長方形 9">
            <a:extLst>
              <a:ext uri="{FF2B5EF4-FFF2-40B4-BE49-F238E27FC236}">
                <a16:creationId xmlns:a16="http://schemas.microsoft.com/office/drawing/2014/main" id="{0C1D8E20-87AD-4DF8-A655-7E5C1308951B}"/>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11" name="正方形/長方形 10">
            <a:extLst>
              <a:ext uri="{FF2B5EF4-FFF2-40B4-BE49-F238E27FC236}">
                <a16:creationId xmlns:a16="http://schemas.microsoft.com/office/drawing/2014/main" id="{C9FA500C-D93F-4D5C-9222-CF5B64BCB640}"/>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正方形/長方形 11">
            <a:extLst>
              <a:ext uri="{FF2B5EF4-FFF2-40B4-BE49-F238E27FC236}">
                <a16:creationId xmlns:a16="http://schemas.microsoft.com/office/drawing/2014/main" id="{658410F6-AA37-431A-9CD4-CC6FBB40E743}"/>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charset="0"/>
            </a:endParaRPr>
          </a:p>
        </p:txBody>
      </p:sp>
      <p:sp>
        <p:nvSpPr>
          <p:cNvPr id="13" name="円/楕円 24">
            <a:extLst>
              <a:ext uri="{FF2B5EF4-FFF2-40B4-BE49-F238E27FC236}">
                <a16:creationId xmlns:a16="http://schemas.microsoft.com/office/drawing/2014/main" id="{2C110949-56C3-495B-A3BD-89482BCCC4A9}"/>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円/楕円 25">
            <a:extLst>
              <a:ext uri="{FF2B5EF4-FFF2-40B4-BE49-F238E27FC236}">
                <a16:creationId xmlns:a16="http://schemas.microsoft.com/office/drawing/2014/main" id="{7359601B-E739-4729-9864-27DFA0F2179A}"/>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正方形/長方形 14">
            <a:extLst>
              <a:ext uri="{FF2B5EF4-FFF2-40B4-BE49-F238E27FC236}">
                <a16:creationId xmlns:a16="http://schemas.microsoft.com/office/drawing/2014/main" id="{362A3CD3-2FE0-41D9-ADBE-50E98D7C2E3B}"/>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2" name="タイトル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4" name="テキスト プレースホルダー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ja-JP" altLang="en-US"/>
              <a:t>マスター テキストの書式設定</a:t>
            </a:r>
          </a:p>
        </p:txBody>
      </p:sp>
      <p:sp>
        <p:nvSpPr>
          <p:cNvPr id="16" name="スライド番号プレースホルダー 6">
            <a:extLst>
              <a:ext uri="{FF2B5EF4-FFF2-40B4-BE49-F238E27FC236}">
                <a16:creationId xmlns:a16="http://schemas.microsoft.com/office/drawing/2014/main" id="{7993A332-8AB9-48DF-A18A-43B459ADEADF}"/>
              </a:ext>
            </a:extLst>
          </p:cNvPr>
          <p:cNvSpPr>
            <a:spLocks noGrp="1"/>
          </p:cNvSpPr>
          <p:nvPr>
            <p:ph type="sldNum" sz="quarter" idx="10"/>
          </p:nvPr>
        </p:nvSpPr>
        <p:spPr>
          <a:xfrm>
            <a:off x="1371600" y="312738"/>
            <a:ext cx="457200" cy="441325"/>
          </a:xfrm>
        </p:spPr>
        <p:txBody>
          <a:bodyPr/>
          <a:lstStyle>
            <a:lvl1pPr>
              <a:defRPr/>
            </a:lvl1pPr>
          </a:lstStyle>
          <a:p>
            <a:pPr>
              <a:defRPr/>
            </a:pPr>
            <a:fld id="{1201471C-692A-4F45-941E-507F5B3F0CAD}" type="slidenum">
              <a:rPr lang="en-US" altLang="ja-JP"/>
              <a:pPr>
                <a:defRPr/>
              </a:pPr>
              <a:t>‹#›</a:t>
            </a:fld>
            <a:endParaRPr lang="en-US" altLang="ja-JP"/>
          </a:p>
        </p:txBody>
      </p:sp>
      <p:sp>
        <p:nvSpPr>
          <p:cNvPr id="17" name="日付プレースホルダー 4">
            <a:extLst>
              <a:ext uri="{FF2B5EF4-FFF2-40B4-BE49-F238E27FC236}">
                <a16:creationId xmlns:a16="http://schemas.microsoft.com/office/drawing/2014/main" id="{D83B7A7B-BE4E-4163-BEB2-F096DBDD7D86}"/>
              </a:ext>
            </a:extLst>
          </p:cNvPr>
          <p:cNvSpPr>
            <a:spLocks noGrp="1"/>
          </p:cNvSpPr>
          <p:nvPr>
            <p:ph type="dt" sz="half" idx="11"/>
          </p:nvPr>
        </p:nvSpPr>
        <p:spPr>
          <a:xfrm>
            <a:off x="5788025" y="6405563"/>
            <a:ext cx="3044825" cy="365125"/>
          </a:xfrm>
        </p:spPr>
        <p:txBody>
          <a:bodyPr/>
          <a:lstStyle>
            <a:lvl1pPr>
              <a:defRPr/>
            </a:lvl1pPr>
          </a:lstStyle>
          <a:p>
            <a:pPr>
              <a:defRPr/>
            </a:pPr>
            <a:endParaRPr lang="en-US" altLang="ja-JP"/>
          </a:p>
        </p:txBody>
      </p:sp>
      <p:sp>
        <p:nvSpPr>
          <p:cNvPr id="18" name="フッター プレースホルダー 5">
            <a:extLst>
              <a:ext uri="{FF2B5EF4-FFF2-40B4-BE49-F238E27FC236}">
                <a16:creationId xmlns:a16="http://schemas.microsoft.com/office/drawing/2014/main" id="{DA0A4F8F-8EC7-4A71-B532-91334694D6B3}"/>
              </a:ext>
            </a:extLst>
          </p:cNvPr>
          <p:cNvSpPr>
            <a:spLocks noGrp="1"/>
          </p:cNvSpPr>
          <p:nvPr>
            <p:ph type="ftr" sz="quarter" idx="12"/>
          </p:nvPr>
        </p:nvSpPr>
        <p:spPr>
          <a:xfrm>
            <a:off x="301625" y="6410325"/>
            <a:ext cx="3584575" cy="366713"/>
          </a:xfrm>
        </p:spPr>
        <p:txBody>
          <a:bodyPr/>
          <a:lstStyle>
            <a:lvl1pPr>
              <a:defRPr/>
            </a:lvl1pPr>
          </a:lstStyle>
          <a:p>
            <a:pPr>
              <a:defRPr/>
            </a:pPr>
            <a:endParaRPr lang="en-US" altLang="ja-JP"/>
          </a:p>
        </p:txBody>
      </p:sp>
    </p:spTree>
    <p:extLst>
      <p:ext uri="{BB962C8B-B14F-4D97-AF65-F5344CB8AC3E}">
        <p14:creationId xmlns:p14="http://schemas.microsoft.com/office/powerpoint/2010/main" val="1183402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A7D88F61-E635-40EA-9E7E-0A59C0C6D24A}"/>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0CB9D935-158B-40C1-BF2E-F51BA6A5E0E0}"/>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3CE89287-5B61-4A64-BEDC-5598E3272F22}"/>
              </a:ext>
            </a:extLst>
          </p:cNvPr>
          <p:cNvSpPr>
            <a:spLocks noGrp="1"/>
          </p:cNvSpPr>
          <p:nvPr>
            <p:ph type="sldNum" sz="quarter" idx="12"/>
          </p:nvPr>
        </p:nvSpPr>
        <p:spPr/>
        <p:txBody>
          <a:bodyPr/>
          <a:lstStyle>
            <a:lvl1pPr>
              <a:defRPr/>
            </a:lvl1pPr>
          </a:lstStyle>
          <a:p>
            <a:pPr>
              <a:defRPr/>
            </a:pPr>
            <a:fld id="{0BC0577B-9928-46EF-9953-6078817512E0}" type="slidenum">
              <a:rPr lang="en-US" altLang="ja-JP"/>
              <a:pPr>
                <a:defRPr/>
              </a:pPr>
              <a:t>‹#›</a:t>
            </a:fld>
            <a:endParaRPr lang="en-US" altLang="ja-JP"/>
          </a:p>
        </p:txBody>
      </p:sp>
    </p:spTree>
    <p:extLst>
      <p:ext uri="{BB962C8B-B14F-4D97-AF65-F5344CB8AC3E}">
        <p14:creationId xmlns:p14="http://schemas.microsoft.com/office/powerpoint/2010/main" val="294552074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bg>
      <p:bgPr>
        <a:solidFill>
          <a:schemeClr val="bg2"/>
        </a:solidFill>
        <a:effectLst/>
      </p:bgPr>
    </p:bg>
    <p:spTree>
      <p:nvGrpSpPr>
        <p:cNvPr id="1" name=""/>
        <p:cNvGrpSpPr/>
        <p:nvPr/>
      </p:nvGrpSpPr>
      <p:grpSpPr>
        <a:xfrm>
          <a:off x="0" y="0"/>
          <a:ext cx="0" cy="0"/>
          <a:chOff x="0" y="0"/>
          <a:chExt cx="0" cy="0"/>
        </a:xfrm>
      </p:grpSpPr>
      <p:sp>
        <p:nvSpPr>
          <p:cNvPr id="4" name="正方形/長方形 19">
            <a:extLst>
              <a:ext uri="{FF2B5EF4-FFF2-40B4-BE49-F238E27FC236}">
                <a16:creationId xmlns:a16="http://schemas.microsoft.com/office/drawing/2014/main" id="{A2596405-59DA-4967-85CE-09F6B4999387}"/>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5" name="正方形/長方形 20">
            <a:extLst>
              <a:ext uri="{FF2B5EF4-FFF2-40B4-BE49-F238E27FC236}">
                <a16:creationId xmlns:a16="http://schemas.microsoft.com/office/drawing/2014/main" id="{942B07CA-6AA2-44EF-8D4C-8015B0CD091A}"/>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6" name="正方形/長方形 23">
            <a:extLst>
              <a:ext uri="{FF2B5EF4-FFF2-40B4-BE49-F238E27FC236}">
                <a16:creationId xmlns:a16="http://schemas.microsoft.com/office/drawing/2014/main" id="{DE4AC4B5-807C-498D-BF6B-873C13680E1E}"/>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7" name="正方形/長方形 24">
            <a:extLst>
              <a:ext uri="{FF2B5EF4-FFF2-40B4-BE49-F238E27FC236}">
                <a16:creationId xmlns:a16="http://schemas.microsoft.com/office/drawing/2014/main" id="{77FA4DC4-905C-4620-B72B-CD7E25D953C0}"/>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8" name="正方形/長方形 7">
            <a:extLst>
              <a:ext uri="{FF2B5EF4-FFF2-40B4-BE49-F238E27FC236}">
                <a16:creationId xmlns:a16="http://schemas.microsoft.com/office/drawing/2014/main" id="{656B920F-A830-47F3-8BD4-CB08DEF13362}"/>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9" name="正方形/長方形 8">
            <a:extLst>
              <a:ext uri="{FF2B5EF4-FFF2-40B4-BE49-F238E27FC236}">
                <a16:creationId xmlns:a16="http://schemas.microsoft.com/office/drawing/2014/main" id="{02A8EF9B-BCFB-4014-AB64-E4A0E2901F32}"/>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charset="0"/>
            </a:endParaRPr>
          </a:p>
        </p:txBody>
      </p:sp>
      <p:sp>
        <p:nvSpPr>
          <p:cNvPr id="10" name="直線コネクタ 9">
            <a:extLst>
              <a:ext uri="{FF2B5EF4-FFF2-40B4-BE49-F238E27FC236}">
                <a16:creationId xmlns:a16="http://schemas.microsoft.com/office/drawing/2014/main" id="{204683A7-A73C-48F9-9CEA-3D4B3EB31BDC}"/>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11" name="円/楕円 23">
            <a:extLst>
              <a:ext uri="{FF2B5EF4-FFF2-40B4-BE49-F238E27FC236}">
                <a16:creationId xmlns:a16="http://schemas.microsoft.com/office/drawing/2014/main" id="{3554728D-05FD-48AB-AB85-168D8C45ECD9}"/>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円/楕円 24">
            <a:extLst>
              <a:ext uri="{FF2B5EF4-FFF2-40B4-BE49-F238E27FC236}">
                <a16:creationId xmlns:a16="http://schemas.microsoft.com/office/drawing/2014/main" id="{2C5703E1-2729-43C1-B650-CFE2DFB39BB0}"/>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縦書きテキスト プレースホルダー 2"/>
          <p:cNvSpPr>
            <a:spLocks noGrp="1"/>
          </p:cNvSpPr>
          <p:nvPr>
            <p:ph type="body" orient="vert" idx="1"/>
          </p:nvPr>
        </p:nvSpPr>
        <p:spPr>
          <a:xfrm>
            <a:off x="304800" y="304800"/>
            <a:ext cx="6553200" cy="582136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2" name="縦書きタイトル 1"/>
          <p:cNvSpPr>
            <a:spLocks noGrp="1"/>
          </p:cNvSpPr>
          <p:nvPr>
            <p:ph type="title" orient="vert"/>
          </p:nvPr>
        </p:nvSpPr>
        <p:spPr>
          <a:xfrm>
            <a:off x="7391400" y="304801"/>
            <a:ext cx="1447800" cy="5851525"/>
          </a:xfrm>
        </p:spPr>
        <p:txBody>
          <a:bodyPr vert="eaVert"/>
          <a:lstStyle/>
          <a:p>
            <a:r>
              <a:rPr lang="ja-JP" altLang="en-US"/>
              <a:t>マスター タイトルの書式設定</a:t>
            </a:r>
            <a:endParaRPr lang="en-US"/>
          </a:p>
        </p:txBody>
      </p:sp>
      <p:sp>
        <p:nvSpPr>
          <p:cNvPr id="13" name="スライド番号プレースホルダー 5">
            <a:extLst>
              <a:ext uri="{FF2B5EF4-FFF2-40B4-BE49-F238E27FC236}">
                <a16:creationId xmlns:a16="http://schemas.microsoft.com/office/drawing/2014/main" id="{2F3A27D7-EC36-4EA3-A714-170E47651135}"/>
              </a:ext>
            </a:extLst>
          </p:cNvPr>
          <p:cNvSpPr>
            <a:spLocks noGrp="1"/>
          </p:cNvSpPr>
          <p:nvPr>
            <p:ph type="sldNum" sz="quarter" idx="10"/>
          </p:nvPr>
        </p:nvSpPr>
        <p:spPr>
          <a:xfrm>
            <a:off x="6915150" y="3009900"/>
            <a:ext cx="457200" cy="441325"/>
          </a:xfrm>
        </p:spPr>
        <p:txBody>
          <a:bodyPr/>
          <a:lstStyle>
            <a:lvl1pPr>
              <a:defRPr/>
            </a:lvl1pPr>
          </a:lstStyle>
          <a:p>
            <a:pPr>
              <a:defRPr/>
            </a:pPr>
            <a:fld id="{C1602C89-08E5-471E-8141-911F6A40091D}" type="slidenum">
              <a:rPr lang="en-US" altLang="ja-JP"/>
              <a:pPr>
                <a:defRPr/>
              </a:pPr>
              <a:t>‹#›</a:t>
            </a:fld>
            <a:endParaRPr lang="en-US" altLang="ja-JP"/>
          </a:p>
        </p:txBody>
      </p:sp>
      <p:sp>
        <p:nvSpPr>
          <p:cNvPr id="14" name="日付プレースホルダー 3">
            <a:extLst>
              <a:ext uri="{FF2B5EF4-FFF2-40B4-BE49-F238E27FC236}">
                <a16:creationId xmlns:a16="http://schemas.microsoft.com/office/drawing/2014/main" id="{B3BC2666-C758-424C-BD0D-13AF8F69D48B}"/>
              </a:ext>
            </a:extLst>
          </p:cNvPr>
          <p:cNvSpPr>
            <a:spLocks noGrp="1"/>
          </p:cNvSpPr>
          <p:nvPr>
            <p:ph type="dt" sz="half" idx="11"/>
          </p:nvPr>
        </p:nvSpPr>
        <p:spPr/>
        <p:txBody>
          <a:bodyPr/>
          <a:lstStyle>
            <a:lvl1pPr>
              <a:defRPr/>
            </a:lvl1pPr>
          </a:lstStyle>
          <a:p>
            <a:pPr>
              <a:defRPr/>
            </a:pPr>
            <a:endParaRPr lang="en-US" altLang="ja-JP"/>
          </a:p>
        </p:txBody>
      </p:sp>
      <p:sp>
        <p:nvSpPr>
          <p:cNvPr id="15" name="フッター プレースホルダー 4">
            <a:extLst>
              <a:ext uri="{FF2B5EF4-FFF2-40B4-BE49-F238E27FC236}">
                <a16:creationId xmlns:a16="http://schemas.microsoft.com/office/drawing/2014/main" id="{8AEBED14-13DA-4652-BC8D-FFAF3DB4A243}"/>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0496851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58E4E109-4FB6-4211-A376-13CEB53B34A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4557A7E7-9615-4905-8AAF-E585FD61DC3A}"/>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952246EA-F15B-412F-8E85-8531C100C58D}"/>
              </a:ext>
            </a:extLst>
          </p:cNvPr>
          <p:cNvSpPr>
            <a:spLocks noGrp="1"/>
          </p:cNvSpPr>
          <p:nvPr>
            <p:ph type="sldNum" sz="quarter" idx="12"/>
          </p:nvPr>
        </p:nvSpPr>
        <p:spPr/>
        <p:txBody>
          <a:bodyPr/>
          <a:lstStyle>
            <a:lvl1pPr>
              <a:defRPr/>
            </a:lvl1pPr>
          </a:lstStyle>
          <a:p>
            <a:pPr>
              <a:defRPr/>
            </a:pPr>
            <a:fld id="{B9C11514-61AA-4396-A583-E2FCBEDF21AF}" type="slidenum">
              <a:rPr lang="en-US" altLang="ja-JP"/>
              <a:pPr>
                <a:defRPr/>
              </a:pPr>
              <a:t>‹#›</a:t>
            </a:fld>
            <a:endParaRPr lang="en-US" altLang="ja-JP"/>
          </a:p>
        </p:txBody>
      </p:sp>
    </p:spTree>
    <p:extLst>
      <p:ext uri="{BB962C8B-B14F-4D97-AF65-F5344CB8AC3E}">
        <p14:creationId xmlns:p14="http://schemas.microsoft.com/office/powerpoint/2010/main" val="1466846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FEA9F8D-9F7A-44AB-8DBF-937EB113DCA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BBCD2AFD-34B7-40A8-9CF9-8260528659FA}"/>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E221AFA9-B187-4DE2-B65D-F0C65224434F}"/>
              </a:ext>
            </a:extLst>
          </p:cNvPr>
          <p:cNvSpPr>
            <a:spLocks noGrp="1"/>
          </p:cNvSpPr>
          <p:nvPr>
            <p:ph type="sldNum" sz="quarter" idx="12"/>
          </p:nvPr>
        </p:nvSpPr>
        <p:spPr/>
        <p:txBody>
          <a:bodyPr/>
          <a:lstStyle>
            <a:lvl1pPr>
              <a:defRPr/>
            </a:lvl1pPr>
          </a:lstStyle>
          <a:p>
            <a:pPr>
              <a:defRPr/>
            </a:pPr>
            <a:fld id="{7761C668-AD77-4F49-85CE-417208E6B755}" type="slidenum">
              <a:rPr lang="en-US" altLang="ja-JP"/>
              <a:pPr>
                <a:defRPr/>
              </a:pPr>
              <a:t>‹#›</a:t>
            </a:fld>
            <a:endParaRPr lang="en-US" altLang="ja-JP"/>
          </a:p>
        </p:txBody>
      </p:sp>
    </p:spTree>
    <p:extLst>
      <p:ext uri="{BB962C8B-B14F-4D97-AF65-F5344CB8AC3E}">
        <p14:creationId xmlns:p14="http://schemas.microsoft.com/office/powerpoint/2010/main" val="14752715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99149A2-20FC-4ED1-ADBB-C1D9AF432D32}"/>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AC73B308-37EF-4494-B4FA-65E62CBE106E}"/>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56E8C0F5-7CBF-4295-B463-D8276BC75F96}"/>
              </a:ext>
            </a:extLst>
          </p:cNvPr>
          <p:cNvSpPr>
            <a:spLocks noGrp="1"/>
          </p:cNvSpPr>
          <p:nvPr>
            <p:ph type="sldNum" sz="quarter" idx="12"/>
          </p:nvPr>
        </p:nvSpPr>
        <p:spPr/>
        <p:txBody>
          <a:bodyPr/>
          <a:lstStyle>
            <a:lvl1pPr>
              <a:defRPr/>
            </a:lvl1pPr>
          </a:lstStyle>
          <a:p>
            <a:pPr>
              <a:defRPr/>
            </a:pPr>
            <a:fld id="{0706D056-0883-4FBF-AC3F-12C393F1E24E}" type="slidenum">
              <a:rPr lang="en-US" altLang="ja-JP"/>
              <a:pPr>
                <a:defRPr/>
              </a:pPr>
              <a:t>‹#›</a:t>
            </a:fld>
            <a:endParaRPr lang="en-US" altLang="ja-JP"/>
          </a:p>
        </p:txBody>
      </p:sp>
    </p:spTree>
    <p:extLst>
      <p:ext uri="{BB962C8B-B14F-4D97-AF65-F5344CB8AC3E}">
        <p14:creationId xmlns:p14="http://schemas.microsoft.com/office/powerpoint/2010/main" val="293157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AE86244F-494F-4CA3-B95E-17448EDE5A3B}"/>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C9B319A8-EF32-4323-9739-7B85BCF7CA91}"/>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9F870CDA-6E4C-44A3-AF02-6D31C516F365}"/>
              </a:ext>
            </a:extLst>
          </p:cNvPr>
          <p:cNvSpPr>
            <a:spLocks noGrp="1"/>
          </p:cNvSpPr>
          <p:nvPr>
            <p:ph type="sldNum" sz="quarter" idx="12"/>
          </p:nvPr>
        </p:nvSpPr>
        <p:spPr/>
        <p:txBody>
          <a:bodyPr/>
          <a:lstStyle>
            <a:lvl1pPr>
              <a:defRPr/>
            </a:lvl1pPr>
          </a:lstStyle>
          <a:p>
            <a:pPr>
              <a:defRPr/>
            </a:pPr>
            <a:fld id="{C83F23B6-10DB-4E25-8DC1-D822C2A588EF}" type="slidenum">
              <a:rPr lang="en-US" altLang="ja-JP"/>
              <a:pPr>
                <a:defRPr/>
              </a:pPr>
              <a:t>‹#›</a:t>
            </a:fld>
            <a:endParaRPr lang="en-US" altLang="ja-JP"/>
          </a:p>
        </p:txBody>
      </p:sp>
    </p:spTree>
    <p:extLst>
      <p:ext uri="{BB962C8B-B14F-4D97-AF65-F5344CB8AC3E}">
        <p14:creationId xmlns:p14="http://schemas.microsoft.com/office/powerpoint/2010/main" val="10584861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4D576678-F3DD-4C0E-B43D-8EB1E9A40161}"/>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D9518C72-5613-4C85-8F42-AB78E8C58555}"/>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0114DF4C-A6E9-4430-9223-2F284EBCEA87}"/>
              </a:ext>
            </a:extLst>
          </p:cNvPr>
          <p:cNvSpPr>
            <a:spLocks noGrp="1"/>
          </p:cNvSpPr>
          <p:nvPr>
            <p:ph type="sldNum" sz="quarter" idx="12"/>
          </p:nvPr>
        </p:nvSpPr>
        <p:spPr/>
        <p:txBody>
          <a:bodyPr/>
          <a:lstStyle>
            <a:lvl1pPr>
              <a:defRPr/>
            </a:lvl1pPr>
          </a:lstStyle>
          <a:p>
            <a:pPr>
              <a:defRPr/>
            </a:pPr>
            <a:fld id="{F3948281-9676-4FC4-8E15-73F6F9431D86}" type="slidenum">
              <a:rPr lang="en-US" altLang="ja-JP"/>
              <a:pPr>
                <a:defRPr/>
              </a:pPr>
              <a:t>‹#›</a:t>
            </a:fld>
            <a:endParaRPr lang="en-US" altLang="ja-JP"/>
          </a:p>
        </p:txBody>
      </p:sp>
    </p:spTree>
    <p:extLst>
      <p:ext uri="{BB962C8B-B14F-4D97-AF65-F5344CB8AC3E}">
        <p14:creationId xmlns:p14="http://schemas.microsoft.com/office/powerpoint/2010/main" val="4172674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6D1DF23E-C37F-45D9-AC5F-C0187DB25538}"/>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575A1EAE-FB1A-40BE-899B-D97C77D8184E}"/>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a:extLst>
              <a:ext uri="{FF2B5EF4-FFF2-40B4-BE49-F238E27FC236}">
                <a16:creationId xmlns:a16="http://schemas.microsoft.com/office/drawing/2014/main" id="{EBB494EB-A9E0-4426-B7B1-F8D6B9BDC24C}"/>
              </a:ext>
            </a:extLst>
          </p:cNvPr>
          <p:cNvSpPr>
            <a:spLocks noGrp="1"/>
          </p:cNvSpPr>
          <p:nvPr>
            <p:ph type="sldNum" sz="quarter" idx="12"/>
          </p:nvPr>
        </p:nvSpPr>
        <p:spPr/>
        <p:txBody>
          <a:bodyPr/>
          <a:lstStyle>
            <a:lvl1pPr>
              <a:defRPr/>
            </a:lvl1pPr>
          </a:lstStyle>
          <a:p>
            <a:pPr>
              <a:defRPr/>
            </a:pPr>
            <a:fld id="{1D040F90-F0D2-4B87-887D-F164783885C3}" type="slidenum">
              <a:rPr lang="en-US" altLang="ja-JP"/>
              <a:pPr>
                <a:defRPr/>
              </a:pPr>
              <a:t>‹#›</a:t>
            </a:fld>
            <a:endParaRPr lang="en-US" altLang="ja-JP"/>
          </a:p>
        </p:txBody>
      </p:sp>
    </p:spTree>
    <p:extLst>
      <p:ext uri="{BB962C8B-B14F-4D97-AF65-F5344CB8AC3E}">
        <p14:creationId xmlns:p14="http://schemas.microsoft.com/office/powerpoint/2010/main" val="3655370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B87F5C14-0AAC-4241-830B-291DCB4FE4E2}"/>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DF1BB9DC-31DC-4DB6-9B70-A265534F859C}"/>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a:extLst>
              <a:ext uri="{FF2B5EF4-FFF2-40B4-BE49-F238E27FC236}">
                <a16:creationId xmlns:a16="http://schemas.microsoft.com/office/drawing/2014/main" id="{76E2BC8D-392E-46C0-8EF9-0A6FAD780087}"/>
              </a:ext>
            </a:extLst>
          </p:cNvPr>
          <p:cNvSpPr>
            <a:spLocks noGrp="1"/>
          </p:cNvSpPr>
          <p:nvPr>
            <p:ph type="sldNum" sz="quarter" idx="12"/>
          </p:nvPr>
        </p:nvSpPr>
        <p:spPr/>
        <p:txBody>
          <a:bodyPr/>
          <a:lstStyle>
            <a:lvl1pPr>
              <a:defRPr/>
            </a:lvl1pPr>
          </a:lstStyle>
          <a:p>
            <a:pPr>
              <a:defRPr/>
            </a:pPr>
            <a:fld id="{369FA59C-F364-4165-BFAA-1F13439F650B}" type="slidenum">
              <a:rPr lang="en-US" altLang="ja-JP"/>
              <a:pPr>
                <a:defRPr/>
              </a:pPr>
              <a:t>‹#›</a:t>
            </a:fld>
            <a:endParaRPr lang="en-US" altLang="ja-JP"/>
          </a:p>
        </p:txBody>
      </p:sp>
    </p:spTree>
    <p:extLst>
      <p:ext uri="{BB962C8B-B14F-4D97-AF65-F5344CB8AC3E}">
        <p14:creationId xmlns:p14="http://schemas.microsoft.com/office/powerpoint/2010/main" val="13570134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515212B6-78C8-41B0-8727-10DA51560AF5}"/>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a:extLst>
              <a:ext uri="{FF2B5EF4-FFF2-40B4-BE49-F238E27FC236}">
                <a16:creationId xmlns:a16="http://schemas.microsoft.com/office/drawing/2014/main" id="{3311DCF8-71AB-46FE-A76A-570B22E370EA}"/>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a:extLst>
              <a:ext uri="{FF2B5EF4-FFF2-40B4-BE49-F238E27FC236}">
                <a16:creationId xmlns:a16="http://schemas.microsoft.com/office/drawing/2014/main" id="{63E44B76-5736-4A9C-B82E-D1B98AA31B5D}"/>
              </a:ext>
            </a:extLst>
          </p:cNvPr>
          <p:cNvSpPr>
            <a:spLocks noGrp="1"/>
          </p:cNvSpPr>
          <p:nvPr>
            <p:ph type="sldNum" sz="quarter" idx="12"/>
          </p:nvPr>
        </p:nvSpPr>
        <p:spPr/>
        <p:txBody>
          <a:bodyPr/>
          <a:lstStyle>
            <a:lvl1pPr>
              <a:defRPr/>
            </a:lvl1pPr>
          </a:lstStyle>
          <a:p>
            <a:pPr>
              <a:defRPr/>
            </a:pPr>
            <a:fld id="{A1416B02-E0BE-45DF-A13E-734EE3FE989F}" type="slidenum">
              <a:rPr lang="en-US" altLang="ja-JP"/>
              <a:pPr>
                <a:defRPr/>
              </a:pPr>
              <a:t>‹#›</a:t>
            </a:fld>
            <a:endParaRPr lang="en-US" altLang="ja-JP"/>
          </a:p>
        </p:txBody>
      </p:sp>
    </p:spTree>
    <p:extLst>
      <p:ext uri="{BB962C8B-B14F-4D97-AF65-F5344CB8AC3E}">
        <p14:creationId xmlns:p14="http://schemas.microsoft.com/office/powerpoint/2010/main" val="459520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58D9F00D-B5D3-4D7F-88D0-0E33C78DC8A1}"/>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79DE09EC-1E13-48F1-8F0A-4DCAEA948286}"/>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A3A6CDF4-D757-4485-AFF3-8E51C21D6E88}"/>
              </a:ext>
            </a:extLst>
          </p:cNvPr>
          <p:cNvSpPr>
            <a:spLocks noGrp="1"/>
          </p:cNvSpPr>
          <p:nvPr>
            <p:ph type="sldNum" sz="quarter" idx="12"/>
          </p:nvPr>
        </p:nvSpPr>
        <p:spPr/>
        <p:txBody>
          <a:bodyPr/>
          <a:lstStyle>
            <a:lvl1pPr>
              <a:defRPr/>
            </a:lvl1pPr>
          </a:lstStyle>
          <a:p>
            <a:pPr>
              <a:defRPr/>
            </a:pPr>
            <a:fld id="{7FD651B7-E042-42E9-9A6D-1EE3E321F84E}" type="slidenum">
              <a:rPr lang="en-US" altLang="ja-JP"/>
              <a:pPr>
                <a:defRPr/>
              </a:pPr>
              <a:t>‹#›</a:t>
            </a:fld>
            <a:endParaRPr lang="en-US" altLang="ja-JP"/>
          </a:p>
        </p:txBody>
      </p:sp>
    </p:spTree>
    <p:extLst>
      <p:ext uri="{BB962C8B-B14F-4D97-AF65-F5344CB8AC3E}">
        <p14:creationId xmlns:p14="http://schemas.microsoft.com/office/powerpoint/2010/main" val="250769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B327AD72-BA74-445F-919D-03208CB53E27}"/>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D6F26AA6-3779-4016-BBDA-A3B2736DBAD2}"/>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11E9F420-7582-4214-B47D-B7D011CCF7D7}"/>
              </a:ext>
            </a:extLst>
          </p:cNvPr>
          <p:cNvSpPr>
            <a:spLocks noGrp="1"/>
          </p:cNvSpPr>
          <p:nvPr>
            <p:ph type="sldNum" sz="quarter" idx="12"/>
          </p:nvPr>
        </p:nvSpPr>
        <p:spPr/>
        <p:txBody>
          <a:bodyPr/>
          <a:lstStyle>
            <a:lvl1pPr>
              <a:defRPr/>
            </a:lvl1pPr>
          </a:lstStyle>
          <a:p>
            <a:pPr>
              <a:defRPr/>
            </a:pPr>
            <a:fld id="{5E05B50F-A421-4F63-A44B-A2189059A9A4}" type="slidenum">
              <a:rPr lang="en-US" altLang="ja-JP"/>
              <a:pPr>
                <a:defRPr/>
              </a:pPr>
              <a:t>‹#›</a:t>
            </a:fld>
            <a:endParaRPr lang="en-US" altLang="ja-JP"/>
          </a:p>
        </p:txBody>
      </p:sp>
    </p:spTree>
    <p:extLst>
      <p:ext uri="{BB962C8B-B14F-4D97-AF65-F5344CB8AC3E}">
        <p14:creationId xmlns:p14="http://schemas.microsoft.com/office/powerpoint/2010/main" val="32303618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A901B35-087F-4375-A9F2-5A24696E7C98}"/>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B270BB13-6918-425C-BBC1-42857E18745F}"/>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D4EB6A4A-0730-44F2-ABC8-B5D1A7459D59}"/>
              </a:ext>
            </a:extLst>
          </p:cNvPr>
          <p:cNvSpPr>
            <a:spLocks noGrp="1"/>
          </p:cNvSpPr>
          <p:nvPr>
            <p:ph type="sldNum" sz="quarter" idx="12"/>
          </p:nvPr>
        </p:nvSpPr>
        <p:spPr/>
        <p:txBody>
          <a:bodyPr/>
          <a:lstStyle>
            <a:lvl1pPr>
              <a:defRPr/>
            </a:lvl1pPr>
          </a:lstStyle>
          <a:p>
            <a:pPr>
              <a:defRPr/>
            </a:pPr>
            <a:fld id="{95A2BAA5-A71C-4BC9-97FA-6FCFB62E96C4}" type="slidenum">
              <a:rPr lang="en-US" altLang="ja-JP"/>
              <a:pPr>
                <a:defRPr/>
              </a:pPr>
              <a:t>‹#›</a:t>
            </a:fld>
            <a:endParaRPr lang="en-US" altLang="ja-JP"/>
          </a:p>
        </p:txBody>
      </p:sp>
    </p:spTree>
    <p:extLst>
      <p:ext uri="{BB962C8B-B14F-4D97-AF65-F5344CB8AC3E}">
        <p14:creationId xmlns:p14="http://schemas.microsoft.com/office/powerpoint/2010/main" val="15352121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F02D6E0-B046-4DC1-A368-C595BD793E7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34F6D5D4-07BA-42BE-A4F2-CCBA7F5511E9}"/>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6E326840-19DA-4F6B-A6CE-F3EDE3B72E9B}"/>
              </a:ext>
            </a:extLst>
          </p:cNvPr>
          <p:cNvSpPr>
            <a:spLocks noGrp="1"/>
          </p:cNvSpPr>
          <p:nvPr>
            <p:ph type="sldNum" sz="quarter" idx="12"/>
          </p:nvPr>
        </p:nvSpPr>
        <p:spPr/>
        <p:txBody>
          <a:bodyPr/>
          <a:lstStyle>
            <a:lvl1pPr>
              <a:defRPr/>
            </a:lvl1pPr>
          </a:lstStyle>
          <a:p>
            <a:pPr>
              <a:defRPr/>
            </a:pPr>
            <a:fld id="{95571B23-3267-49C4-B6D6-06377829B599}" type="slidenum">
              <a:rPr lang="en-US" altLang="ja-JP"/>
              <a:pPr>
                <a:defRPr/>
              </a:pPr>
              <a:t>‹#›</a:t>
            </a:fld>
            <a:endParaRPr lang="en-US" altLang="ja-JP"/>
          </a:p>
        </p:txBody>
      </p:sp>
    </p:spTree>
    <p:extLst>
      <p:ext uri="{BB962C8B-B14F-4D97-AF65-F5344CB8AC3E}">
        <p14:creationId xmlns:p14="http://schemas.microsoft.com/office/powerpoint/2010/main" val="40378001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41DB5ACB-3F6F-4354-88DB-CB4FF7092355}"/>
              </a:ext>
            </a:extLst>
          </p:cNvPr>
          <p:cNvSpPr txBox="1"/>
          <p:nvPr/>
        </p:nvSpPr>
        <p:spPr>
          <a:xfrm>
            <a:off x="1828800" y="3159125"/>
            <a:ext cx="457200" cy="1035050"/>
          </a:xfrm>
          <a:prstGeom prst="rect">
            <a:avLst/>
          </a:prstGeom>
          <a:noFill/>
        </p:spPr>
        <p:txBody>
          <a:bodyPr lIns="0" tIns="9144" rIns="0" bIns="9144" anchor="ctr">
            <a:spAutoFit/>
          </a:bodyPr>
          <a:lstStyle/>
          <a:p>
            <a:pPr eaLnBrk="1" hangingPunct="1">
              <a:defRPr/>
            </a:pPr>
            <a:r>
              <a:rPr lang="en-US" sz="6600" dirty="0">
                <a:effectLst>
                  <a:outerShdw blurRad="38100" dist="38100" dir="2700000" algn="tl">
                    <a:srgbClr val="000000">
                      <a:alpha val="43137"/>
                    </a:srgbClr>
                  </a:outerShdw>
                </a:effectLst>
                <a:latin typeface="+mn-lt"/>
                <a:ea typeface="ＭＳ Ｐゴシック" charset="-128"/>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5" name="Date Placeholder 14">
            <a:extLst>
              <a:ext uri="{FF2B5EF4-FFF2-40B4-BE49-F238E27FC236}">
                <a16:creationId xmlns:a16="http://schemas.microsoft.com/office/drawing/2014/main" id="{C62646DA-8DDE-4B6C-8502-04D9DA2D220F}"/>
              </a:ext>
            </a:extLst>
          </p:cNvPr>
          <p:cNvSpPr>
            <a:spLocks noGrp="1"/>
          </p:cNvSpPr>
          <p:nvPr>
            <p:ph type="dt" sz="half" idx="10"/>
          </p:nvPr>
        </p:nvSpPr>
        <p:spPr/>
        <p:txBody>
          <a:bodyPr/>
          <a:lstStyle>
            <a:lvl1pPr>
              <a:defRPr/>
            </a:lvl1pPr>
          </a:lstStyle>
          <a:p>
            <a:pPr>
              <a:defRPr/>
            </a:pPr>
            <a:endParaRPr lang="en-US" altLang="ja-JP"/>
          </a:p>
        </p:txBody>
      </p:sp>
      <p:sp>
        <p:nvSpPr>
          <p:cNvPr id="6" name="Slide Number Placeholder 15">
            <a:extLst>
              <a:ext uri="{FF2B5EF4-FFF2-40B4-BE49-F238E27FC236}">
                <a16:creationId xmlns:a16="http://schemas.microsoft.com/office/drawing/2014/main" id="{EF7DCDB3-E9F0-4FE3-895D-4805A21E0136}"/>
              </a:ext>
            </a:extLst>
          </p:cNvPr>
          <p:cNvSpPr>
            <a:spLocks noGrp="1"/>
          </p:cNvSpPr>
          <p:nvPr>
            <p:ph type="sldNum" sz="quarter" idx="11"/>
          </p:nvPr>
        </p:nvSpPr>
        <p:spPr/>
        <p:txBody>
          <a:bodyPr/>
          <a:lstStyle>
            <a:lvl1pPr>
              <a:defRPr/>
            </a:lvl1pPr>
          </a:lstStyle>
          <a:p>
            <a:pPr>
              <a:defRPr/>
            </a:pPr>
            <a:fld id="{54AF2B0F-99F3-4045-9E22-2430DFFC68EF}" type="slidenum">
              <a:rPr lang="en-US" altLang="ja-JP"/>
              <a:pPr>
                <a:defRPr/>
              </a:pPr>
              <a:t>‹#›</a:t>
            </a:fld>
            <a:endParaRPr lang="en-US" altLang="ja-JP"/>
          </a:p>
        </p:txBody>
      </p:sp>
      <p:sp>
        <p:nvSpPr>
          <p:cNvPr id="7" name="Footer Placeholder 16">
            <a:extLst>
              <a:ext uri="{FF2B5EF4-FFF2-40B4-BE49-F238E27FC236}">
                <a16:creationId xmlns:a16="http://schemas.microsoft.com/office/drawing/2014/main" id="{D2DB655B-3612-47BD-A596-F70F969B593F}"/>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9984738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Title 12"/>
          <p:cNvSpPr>
            <a:spLocks noGrp="1"/>
          </p:cNvSpPr>
          <p:nvPr>
            <p:ph type="title"/>
          </p:nvPr>
        </p:nvSpPr>
        <p:spPr/>
        <p:txBody>
          <a:bodyPr/>
          <a:lstStyle/>
          <a:p>
            <a:r>
              <a:rPr lang="ja-JP" altLang="en-US"/>
              <a:t>マスター タイトルの書式設定</a:t>
            </a:r>
            <a:endParaRPr lang="en-US"/>
          </a:p>
        </p:txBody>
      </p:sp>
      <p:sp>
        <p:nvSpPr>
          <p:cNvPr id="4" name="Date Placeholder 3">
            <a:extLst>
              <a:ext uri="{FF2B5EF4-FFF2-40B4-BE49-F238E27FC236}">
                <a16:creationId xmlns:a16="http://schemas.microsoft.com/office/drawing/2014/main" id="{2E50367A-DAAF-4B25-8F88-BC3BBA9A363F}"/>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3F8E3DF5-B0B4-41FE-9463-86392808B130}"/>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4F14C4B3-A8CE-4057-81B2-50E89476A353}"/>
              </a:ext>
            </a:extLst>
          </p:cNvPr>
          <p:cNvSpPr>
            <a:spLocks noGrp="1"/>
          </p:cNvSpPr>
          <p:nvPr>
            <p:ph type="sldNum" sz="quarter" idx="12"/>
          </p:nvPr>
        </p:nvSpPr>
        <p:spPr/>
        <p:txBody>
          <a:bodyPr/>
          <a:lstStyle>
            <a:lvl1pPr>
              <a:defRPr/>
            </a:lvl1pPr>
          </a:lstStyle>
          <a:p>
            <a:pPr>
              <a:defRPr/>
            </a:pPr>
            <a:fld id="{C19D1577-1E11-44C2-8306-E89CB0D82CD8}" type="slidenum">
              <a:rPr lang="en-US" altLang="ja-JP"/>
              <a:pPr>
                <a:defRPr/>
              </a:pPr>
              <a:t>‹#›</a:t>
            </a:fld>
            <a:endParaRPr lang="en-US" altLang="ja-JP"/>
          </a:p>
        </p:txBody>
      </p:sp>
    </p:spTree>
    <p:extLst>
      <p:ext uri="{BB962C8B-B14F-4D97-AF65-F5344CB8AC3E}">
        <p14:creationId xmlns:p14="http://schemas.microsoft.com/office/powerpoint/2010/main" val="375249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FD84CAA1-DF82-4112-8E98-7858CCEF650E}"/>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 name="Group 5">
            <a:extLst>
              <a:ext uri="{FF2B5EF4-FFF2-40B4-BE49-F238E27FC236}">
                <a16:creationId xmlns:a16="http://schemas.microsoft.com/office/drawing/2014/main" id="{4A9C1C72-9A67-4C1F-8633-209D40298D45}"/>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5AD49EB8-1D2F-4F7F-AD31-0DF413A10DD5}"/>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 name="Freeform 18">
              <a:extLst>
                <a:ext uri="{FF2B5EF4-FFF2-40B4-BE49-F238E27FC236}">
                  <a16:creationId xmlns:a16="http://schemas.microsoft.com/office/drawing/2014/main" id="{46C17343-FA15-48B6-9ED9-08F36AA44F45}"/>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22">
              <a:extLst>
                <a:ext uri="{FF2B5EF4-FFF2-40B4-BE49-F238E27FC236}">
                  <a16:creationId xmlns:a16="http://schemas.microsoft.com/office/drawing/2014/main" id="{6DDF97FC-7C6A-409B-B907-BBC2BB12425B}"/>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26">
              <a:extLst>
                <a:ext uri="{FF2B5EF4-FFF2-40B4-BE49-F238E27FC236}">
                  <a16:creationId xmlns:a16="http://schemas.microsoft.com/office/drawing/2014/main" id="{2E2BE9EA-B642-4AF7-AB8D-74AA20BC2D28}"/>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8" name="Freeform 10">
              <a:extLst>
                <a:ext uri="{FF2B5EF4-FFF2-40B4-BE49-F238E27FC236}">
                  <a16:creationId xmlns:a16="http://schemas.microsoft.com/office/drawing/2014/main" id="{D8EAC4CE-4D1E-4853-83E9-5B2D6320F032}"/>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9" name="Date Placeholder 1">
            <a:extLst>
              <a:ext uri="{FF2B5EF4-FFF2-40B4-BE49-F238E27FC236}">
                <a16:creationId xmlns:a16="http://schemas.microsoft.com/office/drawing/2014/main" id="{5B0141E7-01F4-43FF-8906-2A55BC514636}"/>
              </a:ext>
            </a:extLst>
          </p:cNvPr>
          <p:cNvSpPr>
            <a:spLocks noGrp="1"/>
          </p:cNvSpPr>
          <p:nvPr>
            <p:ph type="dt" sz="half" idx="10"/>
          </p:nvPr>
        </p:nvSpPr>
        <p:spPr/>
        <p:txBody>
          <a:bodyPr/>
          <a:lstStyle>
            <a:lvl1pPr>
              <a:defRPr/>
            </a:lvl1pPr>
          </a:lstStyle>
          <a:p>
            <a:pPr>
              <a:defRPr/>
            </a:pPr>
            <a:endParaRPr lang="en-US" altLang="ja-JP"/>
          </a:p>
        </p:txBody>
      </p:sp>
      <p:sp>
        <p:nvSpPr>
          <p:cNvPr id="10" name="Footer Placeholder 2">
            <a:extLst>
              <a:ext uri="{FF2B5EF4-FFF2-40B4-BE49-F238E27FC236}">
                <a16:creationId xmlns:a16="http://schemas.microsoft.com/office/drawing/2014/main" id="{692A2F00-F56A-4CB7-A7EE-AF5E66091A8C}"/>
              </a:ext>
            </a:extLst>
          </p:cNvPr>
          <p:cNvSpPr>
            <a:spLocks noGrp="1"/>
          </p:cNvSpPr>
          <p:nvPr>
            <p:ph type="ftr" sz="quarter" idx="11"/>
          </p:nvPr>
        </p:nvSpPr>
        <p:spPr/>
        <p:txBody>
          <a:bodyPr/>
          <a:lstStyle>
            <a:lvl1pPr>
              <a:defRPr/>
            </a:lvl1pPr>
          </a:lstStyle>
          <a:p>
            <a:pPr>
              <a:defRPr/>
            </a:pPr>
            <a:endParaRPr lang="en-US" altLang="ja-JP"/>
          </a:p>
        </p:txBody>
      </p:sp>
      <p:sp>
        <p:nvSpPr>
          <p:cNvPr id="11" name="Slide Number Placeholder 3">
            <a:extLst>
              <a:ext uri="{FF2B5EF4-FFF2-40B4-BE49-F238E27FC236}">
                <a16:creationId xmlns:a16="http://schemas.microsoft.com/office/drawing/2014/main" id="{5B442079-5107-4F30-A221-C6A3B8E97AD6}"/>
              </a:ext>
            </a:extLst>
          </p:cNvPr>
          <p:cNvSpPr>
            <a:spLocks noGrp="1"/>
          </p:cNvSpPr>
          <p:nvPr>
            <p:ph type="sldNum" sz="quarter" idx="12"/>
          </p:nvPr>
        </p:nvSpPr>
        <p:spPr/>
        <p:txBody>
          <a:bodyPr/>
          <a:lstStyle>
            <a:lvl1pPr>
              <a:defRPr/>
            </a:lvl1pPr>
          </a:lstStyle>
          <a:p>
            <a:pPr>
              <a:defRPr/>
            </a:pPr>
            <a:fld id="{24F4723F-8BDE-40C4-A5FD-6F7499A132BF}" type="slidenum">
              <a:rPr lang="en-US" altLang="ja-JP"/>
              <a:pPr>
                <a:defRPr/>
              </a:pPr>
              <a:t>‹#›</a:t>
            </a:fld>
            <a:endParaRPr lang="en-US" altLang="ja-JP"/>
          </a:p>
        </p:txBody>
      </p:sp>
    </p:spTree>
    <p:extLst>
      <p:ext uri="{BB962C8B-B14F-4D97-AF65-F5344CB8AC3E}">
        <p14:creationId xmlns:p14="http://schemas.microsoft.com/office/powerpoint/2010/main" val="30984393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52FD3C67-F033-4EC7-AA5D-BA86A3A65911}"/>
              </a:ext>
            </a:extLst>
          </p:cNvPr>
          <p:cNvSpPr txBox="1"/>
          <p:nvPr/>
        </p:nvSpPr>
        <p:spPr>
          <a:xfrm>
            <a:off x="4267200" y="4075113"/>
            <a:ext cx="457200" cy="1014412"/>
          </a:xfrm>
          <a:prstGeom prst="rect">
            <a:avLst/>
          </a:prstGeom>
          <a:noFill/>
        </p:spPr>
        <p:txBody>
          <a:bodyPr lIns="0" tIns="0" rIns="0" bIns="0">
            <a:spAutoFit/>
          </a:bodyPr>
          <a:lstStyle/>
          <a:p>
            <a:pPr eaLnBrk="1" hangingPunct="1">
              <a:defRPr/>
            </a:pPr>
            <a:r>
              <a:rPr lang="en-US" sz="6600" dirty="0">
                <a:effectLst>
                  <a:outerShdw blurRad="38100" dist="38100" dir="2700000" algn="tl">
                    <a:srgbClr val="000000">
                      <a:alpha val="43137"/>
                    </a:srgbClr>
                  </a:outerShdw>
                </a:effectLst>
                <a:latin typeface="+mn-lt"/>
                <a:ea typeface="ＭＳ Ｐゴシック" charset="-128"/>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ja-JP" altLang="en-US"/>
              <a:t>マスター タイトルの書式設定</a:t>
            </a:r>
            <a:endParaRPr lang="en-US" dirty="0"/>
          </a:p>
        </p:txBody>
      </p:sp>
      <p:sp>
        <p:nvSpPr>
          <p:cNvPr id="6" name="Date Placeholder 11">
            <a:extLst>
              <a:ext uri="{FF2B5EF4-FFF2-40B4-BE49-F238E27FC236}">
                <a16:creationId xmlns:a16="http://schemas.microsoft.com/office/drawing/2014/main" id="{812E6E01-94F1-4EB3-8503-F6A6CA65D8DE}"/>
              </a:ext>
            </a:extLst>
          </p:cNvPr>
          <p:cNvSpPr>
            <a:spLocks noGrp="1"/>
          </p:cNvSpPr>
          <p:nvPr>
            <p:ph type="dt" sz="half" idx="10"/>
          </p:nvPr>
        </p:nvSpPr>
        <p:spPr/>
        <p:txBody>
          <a:bodyPr/>
          <a:lstStyle>
            <a:lvl1pPr>
              <a:defRPr/>
            </a:lvl1pPr>
          </a:lstStyle>
          <a:p>
            <a:pPr>
              <a:defRPr/>
            </a:pPr>
            <a:endParaRPr lang="en-US" altLang="ja-JP"/>
          </a:p>
        </p:txBody>
      </p:sp>
      <p:sp>
        <p:nvSpPr>
          <p:cNvPr id="7" name="Slide Number Placeholder 12">
            <a:extLst>
              <a:ext uri="{FF2B5EF4-FFF2-40B4-BE49-F238E27FC236}">
                <a16:creationId xmlns:a16="http://schemas.microsoft.com/office/drawing/2014/main" id="{003BBB2B-6362-46DD-98FB-DC75FEE97525}"/>
              </a:ext>
            </a:extLst>
          </p:cNvPr>
          <p:cNvSpPr>
            <a:spLocks noGrp="1"/>
          </p:cNvSpPr>
          <p:nvPr>
            <p:ph type="sldNum" sz="quarter" idx="11"/>
          </p:nvPr>
        </p:nvSpPr>
        <p:spPr/>
        <p:txBody>
          <a:bodyPr/>
          <a:lstStyle>
            <a:lvl1pPr>
              <a:defRPr/>
            </a:lvl1pPr>
          </a:lstStyle>
          <a:p>
            <a:pPr>
              <a:defRPr/>
            </a:pPr>
            <a:fld id="{AC19C90C-0361-4147-8C2E-26EC12E968D0}" type="slidenum">
              <a:rPr lang="en-US" altLang="ja-JP"/>
              <a:pPr>
                <a:defRPr/>
              </a:pPr>
              <a:t>‹#›</a:t>
            </a:fld>
            <a:endParaRPr lang="en-US" altLang="ja-JP"/>
          </a:p>
        </p:txBody>
      </p:sp>
      <p:sp>
        <p:nvSpPr>
          <p:cNvPr id="8" name="Footer Placeholder 13">
            <a:extLst>
              <a:ext uri="{FF2B5EF4-FFF2-40B4-BE49-F238E27FC236}">
                <a16:creationId xmlns:a16="http://schemas.microsoft.com/office/drawing/2014/main" id="{8B3846D0-B61B-43B8-A860-B067385D176F}"/>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2153959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ja-JP" altLang="en-US"/>
              <a:t>マスター タイトルの書式設定</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Date Placeholder 3">
            <a:extLst>
              <a:ext uri="{FF2B5EF4-FFF2-40B4-BE49-F238E27FC236}">
                <a16:creationId xmlns:a16="http://schemas.microsoft.com/office/drawing/2014/main" id="{4BB5E1DE-EC7A-4A7F-A37B-B8E4393C3ADD}"/>
              </a:ext>
            </a:extLst>
          </p:cNvPr>
          <p:cNvSpPr>
            <a:spLocks noGrp="1"/>
          </p:cNvSpPr>
          <p:nvPr>
            <p:ph type="dt" sz="half" idx="15"/>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0ED00912-744A-4370-910E-4CA8E63DF3BB}"/>
              </a:ext>
            </a:extLst>
          </p:cNvPr>
          <p:cNvSpPr>
            <a:spLocks noGrp="1"/>
          </p:cNvSpPr>
          <p:nvPr>
            <p:ph type="ftr" sz="quarter" idx="16"/>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21DFE89E-9814-4D1B-A063-8BC38D2C1D6B}"/>
              </a:ext>
            </a:extLst>
          </p:cNvPr>
          <p:cNvSpPr>
            <a:spLocks noGrp="1"/>
          </p:cNvSpPr>
          <p:nvPr>
            <p:ph type="sldNum" sz="quarter" idx="17"/>
          </p:nvPr>
        </p:nvSpPr>
        <p:spPr/>
        <p:txBody>
          <a:bodyPr/>
          <a:lstStyle>
            <a:lvl1pPr>
              <a:defRPr/>
            </a:lvl1pPr>
          </a:lstStyle>
          <a:p>
            <a:pPr>
              <a:defRPr/>
            </a:pPr>
            <a:fld id="{159AAE14-91D0-425F-977B-16BA882B365A}" type="slidenum">
              <a:rPr lang="en-US" altLang="ja-JP"/>
              <a:pPr>
                <a:defRPr/>
              </a:pPr>
              <a:t>‹#›</a:t>
            </a:fld>
            <a:endParaRPr lang="en-US" altLang="ja-JP"/>
          </a:p>
        </p:txBody>
      </p:sp>
    </p:spTree>
    <p:extLst>
      <p:ext uri="{BB962C8B-B14F-4D97-AF65-F5344CB8AC3E}">
        <p14:creationId xmlns:p14="http://schemas.microsoft.com/office/powerpoint/2010/main" val="22252804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7" name="TextBox 12">
            <a:extLst>
              <a:ext uri="{FF2B5EF4-FFF2-40B4-BE49-F238E27FC236}">
                <a16:creationId xmlns:a16="http://schemas.microsoft.com/office/drawing/2014/main" id="{9F7B1470-5D8D-40A7-9399-44E4BBCFC559}"/>
              </a:ext>
            </a:extLst>
          </p:cNvPr>
          <p:cNvSpPr txBox="1"/>
          <p:nvPr/>
        </p:nvSpPr>
        <p:spPr>
          <a:xfrm>
            <a:off x="1057275" y="520700"/>
            <a:ext cx="457200" cy="922338"/>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ea typeface="ＭＳ Ｐゴシック" charset="-128"/>
              </a:rPr>
              <a:t>{</a:t>
            </a:r>
          </a:p>
        </p:txBody>
      </p:sp>
      <p:sp>
        <p:nvSpPr>
          <p:cNvPr id="8" name="TextBox 17">
            <a:extLst>
              <a:ext uri="{FF2B5EF4-FFF2-40B4-BE49-F238E27FC236}">
                <a16:creationId xmlns:a16="http://schemas.microsoft.com/office/drawing/2014/main" id="{8C71E6FB-4B02-4A73-84D6-29DFFA371375}"/>
              </a:ext>
            </a:extLst>
          </p:cNvPr>
          <p:cNvSpPr txBox="1"/>
          <p:nvPr/>
        </p:nvSpPr>
        <p:spPr>
          <a:xfrm>
            <a:off x="4779963" y="520700"/>
            <a:ext cx="457200" cy="922338"/>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ea typeface="ＭＳ Ｐゴシック" charset="-128"/>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Title 11"/>
          <p:cNvSpPr>
            <a:spLocks noGrp="1"/>
          </p:cNvSpPr>
          <p:nvPr>
            <p:ph type="title"/>
          </p:nvPr>
        </p:nvSpPr>
        <p:spPr/>
        <p:txBody>
          <a:bodyPr/>
          <a:lstStyle/>
          <a:p>
            <a:r>
              <a:rPr lang="ja-JP" altLang="en-US"/>
              <a:t>マスター タイトルの書式設定</a:t>
            </a:r>
            <a:endParaRPr lang="en-US" dirty="0"/>
          </a:p>
        </p:txBody>
      </p:sp>
      <p:sp>
        <p:nvSpPr>
          <p:cNvPr id="9" name="Date Placeholder 13">
            <a:extLst>
              <a:ext uri="{FF2B5EF4-FFF2-40B4-BE49-F238E27FC236}">
                <a16:creationId xmlns:a16="http://schemas.microsoft.com/office/drawing/2014/main" id="{92A55972-A671-4BEA-91F1-8C8E4E309B8C}"/>
              </a:ext>
            </a:extLst>
          </p:cNvPr>
          <p:cNvSpPr>
            <a:spLocks noGrp="1"/>
          </p:cNvSpPr>
          <p:nvPr>
            <p:ph type="dt" sz="half" idx="10"/>
          </p:nvPr>
        </p:nvSpPr>
        <p:spPr/>
        <p:txBody>
          <a:bodyPr/>
          <a:lstStyle>
            <a:lvl1pPr>
              <a:defRPr/>
            </a:lvl1pPr>
          </a:lstStyle>
          <a:p>
            <a:pPr>
              <a:defRPr/>
            </a:pPr>
            <a:endParaRPr lang="en-US" altLang="ja-JP"/>
          </a:p>
        </p:txBody>
      </p:sp>
      <p:sp>
        <p:nvSpPr>
          <p:cNvPr id="10" name="Slide Number Placeholder 14">
            <a:extLst>
              <a:ext uri="{FF2B5EF4-FFF2-40B4-BE49-F238E27FC236}">
                <a16:creationId xmlns:a16="http://schemas.microsoft.com/office/drawing/2014/main" id="{4A88CD36-C032-406D-884C-40201DC1D8AB}"/>
              </a:ext>
            </a:extLst>
          </p:cNvPr>
          <p:cNvSpPr>
            <a:spLocks noGrp="1"/>
          </p:cNvSpPr>
          <p:nvPr>
            <p:ph type="sldNum" sz="quarter" idx="11"/>
          </p:nvPr>
        </p:nvSpPr>
        <p:spPr/>
        <p:txBody>
          <a:bodyPr/>
          <a:lstStyle>
            <a:lvl1pPr>
              <a:defRPr/>
            </a:lvl1pPr>
          </a:lstStyle>
          <a:p>
            <a:pPr>
              <a:defRPr/>
            </a:pPr>
            <a:fld id="{2E229409-C035-4FC4-B3DE-7C65F4881E25}" type="slidenum">
              <a:rPr lang="en-US" altLang="ja-JP"/>
              <a:pPr>
                <a:defRPr/>
              </a:pPr>
              <a:t>‹#›</a:t>
            </a:fld>
            <a:endParaRPr lang="en-US" altLang="ja-JP"/>
          </a:p>
        </p:txBody>
      </p:sp>
      <p:sp>
        <p:nvSpPr>
          <p:cNvPr id="11" name="Footer Placeholder 15">
            <a:extLst>
              <a:ext uri="{FF2B5EF4-FFF2-40B4-BE49-F238E27FC236}">
                <a16:creationId xmlns:a16="http://schemas.microsoft.com/office/drawing/2014/main" id="{57BCE5E5-EDE7-4A67-A412-70C78E458EFC}"/>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19554077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E848C126-41D7-4FF6-95EF-78C1437BAB42}"/>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67A08B4E-10B2-4F00-BF62-B4B98063A4CE}"/>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74C2A85A-288C-4C8A-84C1-29F2A223384A}"/>
              </a:ext>
            </a:extLst>
          </p:cNvPr>
          <p:cNvSpPr>
            <a:spLocks noGrp="1"/>
          </p:cNvSpPr>
          <p:nvPr>
            <p:ph type="sldNum" sz="quarter" idx="12"/>
          </p:nvPr>
        </p:nvSpPr>
        <p:spPr/>
        <p:txBody>
          <a:bodyPr/>
          <a:lstStyle>
            <a:lvl1pPr>
              <a:defRPr/>
            </a:lvl1pPr>
          </a:lstStyle>
          <a:p>
            <a:pPr>
              <a:defRPr/>
            </a:pPr>
            <a:fld id="{481721DF-1AEA-45D9-A0DF-858E340FB4D0}" type="slidenum">
              <a:rPr lang="en-US" altLang="ja-JP"/>
              <a:pPr>
                <a:defRPr/>
              </a:pPr>
              <a:t>‹#›</a:t>
            </a:fld>
            <a:endParaRPr lang="en-US" altLang="ja-JP"/>
          </a:p>
        </p:txBody>
      </p:sp>
    </p:spTree>
    <p:extLst>
      <p:ext uri="{BB962C8B-B14F-4D97-AF65-F5344CB8AC3E}">
        <p14:creationId xmlns:p14="http://schemas.microsoft.com/office/powerpoint/2010/main" val="14745980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525CD17-E4CE-4F74-94FF-37F44A91AA88}"/>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F088CB1B-CF52-4CE8-96F2-FBEABA3A325E}"/>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1B03E566-76A8-44C8-9D0F-27ED3100E8AB}"/>
              </a:ext>
            </a:extLst>
          </p:cNvPr>
          <p:cNvSpPr>
            <a:spLocks noGrp="1"/>
          </p:cNvSpPr>
          <p:nvPr>
            <p:ph type="sldNum" sz="quarter" idx="12"/>
          </p:nvPr>
        </p:nvSpPr>
        <p:spPr/>
        <p:txBody>
          <a:bodyPr/>
          <a:lstStyle>
            <a:lvl1pPr>
              <a:defRPr/>
            </a:lvl1pPr>
          </a:lstStyle>
          <a:p>
            <a:pPr>
              <a:defRPr/>
            </a:pPr>
            <a:fld id="{7307C254-A77F-4922-9A7A-1BAA508D1FC3}" type="slidenum">
              <a:rPr lang="en-US" altLang="ja-JP"/>
              <a:pPr>
                <a:defRPr/>
              </a:pPr>
              <a:t>‹#›</a:t>
            </a:fld>
            <a:endParaRPr lang="en-US" altLang="ja-JP"/>
          </a:p>
        </p:txBody>
      </p:sp>
    </p:spTree>
    <p:extLst>
      <p:ext uri="{BB962C8B-B14F-4D97-AF65-F5344CB8AC3E}">
        <p14:creationId xmlns:p14="http://schemas.microsoft.com/office/powerpoint/2010/main" val="41535437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0E132135-3769-4CFC-9CE7-7458BD20957E}"/>
              </a:ext>
            </a:extLst>
          </p:cNvPr>
          <p:cNvSpPr txBox="1"/>
          <p:nvPr/>
        </p:nvSpPr>
        <p:spPr>
          <a:xfrm>
            <a:off x="5329238" y="1774825"/>
            <a:ext cx="457200" cy="1230313"/>
          </a:xfrm>
          <a:prstGeom prst="rect">
            <a:avLst/>
          </a:prstGeom>
          <a:noFill/>
        </p:spPr>
        <p:txBody>
          <a:bodyPr lIns="0" tIns="0" rIns="0" bIns="0">
            <a:spAutoFit/>
          </a:bodyPr>
          <a:lstStyle/>
          <a:p>
            <a:pPr eaLnBrk="1" hangingPunct="1">
              <a:defRPr/>
            </a:pPr>
            <a:r>
              <a:rPr lang="en-US" sz="8000" dirty="0">
                <a:effectLst>
                  <a:outerShdw blurRad="38100" dist="38100" dir="2700000" algn="tl">
                    <a:srgbClr val="000000">
                      <a:alpha val="43137"/>
                    </a:srgbClr>
                  </a:outerShdw>
                </a:effectLst>
                <a:latin typeface="+mn-lt"/>
                <a:ea typeface="ＭＳ Ｐゴシック" charset="-128"/>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8" name="Title 17"/>
          <p:cNvSpPr>
            <a:spLocks noGrp="1"/>
          </p:cNvSpPr>
          <p:nvPr>
            <p:ph type="title"/>
          </p:nvPr>
        </p:nvSpPr>
        <p:spPr/>
        <p:txBody>
          <a:bodyPr/>
          <a:lstStyle/>
          <a:p>
            <a:r>
              <a:rPr lang="ja-JP" altLang="en-US"/>
              <a:t>マスター タイトルの書式設定</a:t>
            </a:r>
            <a:endParaRPr lang="en-US" dirty="0"/>
          </a:p>
        </p:txBody>
      </p:sp>
      <p:sp>
        <p:nvSpPr>
          <p:cNvPr id="6" name="Date Placeholder 14">
            <a:extLst>
              <a:ext uri="{FF2B5EF4-FFF2-40B4-BE49-F238E27FC236}">
                <a16:creationId xmlns:a16="http://schemas.microsoft.com/office/drawing/2014/main" id="{3CDDB740-524B-49B0-8DC7-E77AF978A8B7}"/>
              </a:ext>
            </a:extLst>
          </p:cNvPr>
          <p:cNvSpPr>
            <a:spLocks noGrp="1"/>
          </p:cNvSpPr>
          <p:nvPr>
            <p:ph type="dt" sz="half" idx="10"/>
          </p:nvPr>
        </p:nvSpPr>
        <p:spPr/>
        <p:txBody>
          <a:bodyPr/>
          <a:lstStyle>
            <a:lvl1pPr>
              <a:defRPr/>
            </a:lvl1pPr>
          </a:lstStyle>
          <a:p>
            <a:pPr>
              <a:defRPr/>
            </a:pPr>
            <a:endParaRPr lang="en-US" altLang="ja-JP"/>
          </a:p>
        </p:txBody>
      </p:sp>
      <p:sp>
        <p:nvSpPr>
          <p:cNvPr id="7" name="Slide Number Placeholder 15">
            <a:extLst>
              <a:ext uri="{FF2B5EF4-FFF2-40B4-BE49-F238E27FC236}">
                <a16:creationId xmlns:a16="http://schemas.microsoft.com/office/drawing/2014/main" id="{BF35E7AC-47EC-420A-8AA8-D18A668E619F}"/>
              </a:ext>
            </a:extLst>
          </p:cNvPr>
          <p:cNvSpPr>
            <a:spLocks noGrp="1"/>
          </p:cNvSpPr>
          <p:nvPr>
            <p:ph type="sldNum" sz="quarter" idx="11"/>
          </p:nvPr>
        </p:nvSpPr>
        <p:spPr/>
        <p:txBody>
          <a:bodyPr/>
          <a:lstStyle>
            <a:lvl1pPr>
              <a:defRPr/>
            </a:lvl1pPr>
          </a:lstStyle>
          <a:p>
            <a:pPr>
              <a:defRPr/>
            </a:pPr>
            <a:fld id="{CDE35C3C-7D92-4EFE-9B86-A8422477E388}" type="slidenum">
              <a:rPr lang="en-US" altLang="ja-JP"/>
              <a:pPr>
                <a:defRPr/>
              </a:pPr>
              <a:t>‹#›</a:t>
            </a:fld>
            <a:endParaRPr lang="en-US" altLang="ja-JP"/>
          </a:p>
        </p:txBody>
      </p:sp>
      <p:sp>
        <p:nvSpPr>
          <p:cNvPr id="8" name="Footer Placeholder 16">
            <a:extLst>
              <a:ext uri="{FF2B5EF4-FFF2-40B4-BE49-F238E27FC236}">
                <a16:creationId xmlns:a16="http://schemas.microsoft.com/office/drawing/2014/main" id="{0752921D-AAD6-4B3E-8E72-1E761049CDEB}"/>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17579836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09DA464F-A6EB-45DE-A4B0-4A2FD6CE5E9A}"/>
              </a:ext>
            </a:extLst>
          </p:cNvPr>
          <p:cNvSpPr txBox="1"/>
          <p:nvPr/>
        </p:nvSpPr>
        <p:spPr>
          <a:xfrm>
            <a:off x="2435225" y="3332163"/>
            <a:ext cx="457200" cy="922337"/>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ea typeface="ＭＳ Ｐゴシック" charset="-128"/>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itle 10"/>
          <p:cNvSpPr>
            <a:spLocks noGrp="1"/>
          </p:cNvSpPr>
          <p:nvPr>
            <p:ph type="title"/>
          </p:nvPr>
        </p:nvSpPr>
        <p:spPr/>
        <p:txBody>
          <a:bodyPr/>
          <a:lstStyle/>
          <a:p>
            <a:r>
              <a:rPr lang="ja-JP" altLang="en-US"/>
              <a:t>マスター タイトルの書式設定</a:t>
            </a:r>
            <a:endParaRPr lang="en-US"/>
          </a:p>
        </p:txBody>
      </p:sp>
      <p:sp>
        <p:nvSpPr>
          <p:cNvPr id="6" name="Date Placeholder 12">
            <a:extLst>
              <a:ext uri="{FF2B5EF4-FFF2-40B4-BE49-F238E27FC236}">
                <a16:creationId xmlns:a16="http://schemas.microsoft.com/office/drawing/2014/main" id="{E172FE2E-A7A0-4F94-B595-A58886912CDB}"/>
              </a:ext>
            </a:extLst>
          </p:cNvPr>
          <p:cNvSpPr>
            <a:spLocks noGrp="1"/>
          </p:cNvSpPr>
          <p:nvPr>
            <p:ph type="dt" sz="half" idx="10"/>
          </p:nvPr>
        </p:nvSpPr>
        <p:spPr/>
        <p:txBody>
          <a:bodyPr/>
          <a:lstStyle>
            <a:lvl1pPr>
              <a:defRPr/>
            </a:lvl1pPr>
          </a:lstStyle>
          <a:p>
            <a:pPr>
              <a:defRPr/>
            </a:pPr>
            <a:endParaRPr lang="en-US" altLang="ja-JP"/>
          </a:p>
        </p:txBody>
      </p:sp>
      <p:sp>
        <p:nvSpPr>
          <p:cNvPr id="7" name="Slide Number Placeholder 13">
            <a:extLst>
              <a:ext uri="{FF2B5EF4-FFF2-40B4-BE49-F238E27FC236}">
                <a16:creationId xmlns:a16="http://schemas.microsoft.com/office/drawing/2014/main" id="{45C68EB9-DFC8-4981-BA32-DE2D540C881E}"/>
              </a:ext>
            </a:extLst>
          </p:cNvPr>
          <p:cNvSpPr>
            <a:spLocks noGrp="1"/>
          </p:cNvSpPr>
          <p:nvPr>
            <p:ph type="sldNum" sz="quarter" idx="11"/>
          </p:nvPr>
        </p:nvSpPr>
        <p:spPr/>
        <p:txBody>
          <a:bodyPr/>
          <a:lstStyle>
            <a:lvl1pPr>
              <a:defRPr/>
            </a:lvl1pPr>
          </a:lstStyle>
          <a:p>
            <a:pPr>
              <a:defRPr/>
            </a:pPr>
            <a:fld id="{DB8101D6-434B-4867-A822-B2F78E0597CE}" type="slidenum">
              <a:rPr lang="en-US" altLang="ja-JP"/>
              <a:pPr>
                <a:defRPr/>
              </a:pPr>
              <a:t>‹#›</a:t>
            </a:fld>
            <a:endParaRPr lang="en-US" altLang="ja-JP"/>
          </a:p>
        </p:txBody>
      </p:sp>
      <p:sp>
        <p:nvSpPr>
          <p:cNvPr id="8" name="Footer Placeholder 14">
            <a:extLst>
              <a:ext uri="{FF2B5EF4-FFF2-40B4-BE49-F238E27FC236}">
                <a16:creationId xmlns:a16="http://schemas.microsoft.com/office/drawing/2014/main" id="{6BA35B92-AAD1-4950-98E1-0025BB867AEA}"/>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10370442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C2ADD51D-57AF-4002-8D6D-CC14DBD73534}"/>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86477C8C-7954-4767-8A39-40F2C751487C}"/>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1C923DA7-0E9D-48C1-8659-34641F74FEA1}"/>
              </a:ext>
            </a:extLst>
          </p:cNvPr>
          <p:cNvSpPr>
            <a:spLocks noGrp="1"/>
          </p:cNvSpPr>
          <p:nvPr>
            <p:ph type="sldNum" sz="quarter" idx="12"/>
          </p:nvPr>
        </p:nvSpPr>
        <p:spPr/>
        <p:txBody>
          <a:bodyPr/>
          <a:lstStyle>
            <a:lvl1pPr>
              <a:defRPr/>
            </a:lvl1pPr>
          </a:lstStyle>
          <a:p>
            <a:pPr>
              <a:defRPr/>
            </a:pPr>
            <a:fld id="{7257B6BD-E908-41B8-9531-8F0EC4EA2F72}" type="slidenum">
              <a:rPr lang="en-US" altLang="ja-JP"/>
              <a:pPr>
                <a:defRPr/>
              </a:pPr>
              <a:t>‹#›</a:t>
            </a:fld>
            <a:endParaRPr lang="en-US" altLang="ja-JP"/>
          </a:p>
        </p:txBody>
      </p:sp>
    </p:spTree>
    <p:extLst>
      <p:ext uri="{BB962C8B-B14F-4D97-AF65-F5344CB8AC3E}">
        <p14:creationId xmlns:p14="http://schemas.microsoft.com/office/powerpoint/2010/main" val="17371459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0D00F769-2C45-44CE-9E8E-B4F58538462A}"/>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D189F8CE-2801-4D6D-B46D-5A603443E0D9}"/>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29F8B233-3506-4783-A06F-987E88F820FA}"/>
              </a:ext>
            </a:extLst>
          </p:cNvPr>
          <p:cNvSpPr>
            <a:spLocks noGrp="1"/>
          </p:cNvSpPr>
          <p:nvPr>
            <p:ph type="sldNum" sz="quarter" idx="12"/>
          </p:nvPr>
        </p:nvSpPr>
        <p:spPr/>
        <p:txBody>
          <a:bodyPr/>
          <a:lstStyle>
            <a:lvl1pPr>
              <a:defRPr/>
            </a:lvl1pPr>
          </a:lstStyle>
          <a:p>
            <a:pPr>
              <a:defRPr/>
            </a:pPr>
            <a:fld id="{EFAB466D-5879-43CC-82FF-97CB89B6E522}" type="slidenum">
              <a:rPr lang="en-US" altLang="ja-JP"/>
              <a:pPr>
                <a:defRPr/>
              </a:pPr>
              <a:t>‹#›</a:t>
            </a:fld>
            <a:endParaRPr lang="en-US" altLang="ja-JP"/>
          </a:p>
        </p:txBody>
      </p:sp>
    </p:spTree>
    <p:extLst>
      <p:ext uri="{BB962C8B-B14F-4D97-AF65-F5344CB8AC3E}">
        <p14:creationId xmlns:p14="http://schemas.microsoft.com/office/powerpoint/2010/main" val="3663913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直線コネクタ 3">
            <a:extLst>
              <a:ext uri="{FF2B5EF4-FFF2-40B4-BE49-F238E27FC236}">
                <a16:creationId xmlns:a16="http://schemas.microsoft.com/office/drawing/2014/main" id="{B9FCE8EA-81A2-4C30-A683-1AAA27EC6926}"/>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sp>
        <p:nvSpPr>
          <p:cNvPr id="29" name="タイトル 28"/>
          <p:cNvSpPr>
            <a:spLocks noGrp="1"/>
          </p:cNvSpPr>
          <p:nvPr>
            <p:ph type="ctrTitle"/>
          </p:nvPr>
        </p:nvSpPr>
        <p:spPr>
          <a:xfrm>
            <a:off x="381000" y="4853411"/>
            <a:ext cx="8458200" cy="1222375"/>
          </a:xfrm>
        </p:spPr>
        <p:txBody>
          <a:bodyPr anchor="t"/>
          <a:lstStyle/>
          <a:p>
            <a:r>
              <a:rPr lang="ja-JP" altLang="en-US"/>
              <a:t>マスター タイトルの書式設定</a:t>
            </a:r>
            <a:endParaRPr lang="en-US"/>
          </a:p>
        </p:txBody>
      </p:sp>
      <p:sp>
        <p:nvSpPr>
          <p:cNvPr id="9" name="サブタイトル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マスター サブタイトルの書式設定</a:t>
            </a:r>
            <a:endParaRPr lang="en-US"/>
          </a:p>
        </p:txBody>
      </p:sp>
      <p:sp>
        <p:nvSpPr>
          <p:cNvPr id="5" name="日付プレースホルダー 15">
            <a:extLst>
              <a:ext uri="{FF2B5EF4-FFF2-40B4-BE49-F238E27FC236}">
                <a16:creationId xmlns:a16="http://schemas.microsoft.com/office/drawing/2014/main" id="{5244DC08-DDA7-4647-B091-053C55B99933}"/>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1">
            <a:extLst>
              <a:ext uri="{FF2B5EF4-FFF2-40B4-BE49-F238E27FC236}">
                <a16:creationId xmlns:a16="http://schemas.microsoft.com/office/drawing/2014/main" id="{35852C66-18E0-44EA-A7FF-4B64E9156642}"/>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14">
            <a:extLst>
              <a:ext uri="{FF2B5EF4-FFF2-40B4-BE49-F238E27FC236}">
                <a16:creationId xmlns:a16="http://schemas.microsoft.com/office/drawing/2014/main" id="{3DEDABEE-2D08-4527-8A46-B7CC1795E47D}"/>
              </a:ext>
            </a:extLst>
          </p:cNvPr>
          <p:cNvSpPr>
            <a:spLocks noGrp="1"/>
          </p:cNvSpPr>
          <p:nvPr>
            <p:ph type="sldNum" sz="quarter" idx="12"/>
          </p:nvPr>
        </p:nvSpPr>
        <p:spPr>
          <a:xfrm>
            <a:off x="8229600" y="6473825"/>
            <a:ext cx="758825" cy="247650"/>
          </a:xfrm>
        </p:spPr>
        <p:txBody>
          <a:bodyPr/>
          <a:lstStyle>
            <a:lvl1pPr>
              <a:defRPr/>
            </a:lvl1pPr>
          </a:lstStyle>
          <a:p>
            <a:pPr>
              <a:defRPr/>
            </a:pPr>
            <a:fld id="{8B0EE1AF-C067-48B3-A559-027999270EFF}" type="slidenum">
              <a:rPr lang="en-US" altLang="ja-JP"/>
              <a:pPr>
                <a:defRPr/>
              </a:pPr>
              <a:t>‹#›</a:t>
            </a:fld>
            <a:endParaRPr lang="en-US" altLang="ja-JP"/>
          </a:p>
        </p:txBody>
      </p:sp>
    </p:spTree>
    <p:extLst>
      <p:ext uri="{BB962C8B-B14F-4D97-AF65-F5344CB8AC3E}">
        <p14:creationId xmlns:p14="http://schemas.microsoft.com/office/powerpoint/2010/main" val="230829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FC1DD307-AB8A-45BF-8F18-103FE91F0382}"/>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23">
            <a:extLst>
              <a:ext uri="{FF2B5EF4-FFF2-40B4-BE49-F238E27FC236}">
                <a16:creationId xmlns:a16="http://schemas.microsoft.com/office/drawing/2014/main" id="{5DE86651-EB11-421A-A1CC-7316E86D68DC}"/>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4ABEB7C1-777F-4D81-9657-C4834942C1AC}"/>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a:extLst>
                <a:ext uri="{FF2B5EF4-FFF2-40B4-BE49-F238E27FC236}">
                  <a16:creationId xmlns:a16="http://schemas.microsoft.com/office/drawing/2014/main" id="{DEE1763C-1C9A-4F2E-B369-11F74DD4C5A9}"/>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a:extLst>
                <a:ext uri="{FF2B5EF4-FFF2-40B4-BE49-F238E27FC236}">
                  <a16:creationId xmlns:a16="http://schemas.microsoft.com/office/drawing/2014/main" id="{E453965B-F78D-43AC-94B3-DFFE58294A1A}"/>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a:extLst>
                <a:ext uri="{FF2B5EF4-FFF2-40B4-BE49-F238E27FC236}">
                  <a16:creationId xmlns:a16="http://schemas.microsoft.com/office/drawing/2014/main" id="{096EC7B0-DCD5-4691-8EE1-C5D50E8C833F}"/>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28">
              <a:extLst>
                <a:ext uri="{FF2B5EF4-FFF2-40B4-BE49-F238E27FC236}">
                  <a16:creationId xmlns:a16="http://schemas.microsoft.com/office/drawing/2014/main" id="{D42A7A76-99F2-434C-80F7-B0CA5BC916C1}"/>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Date Placeholder 4">
            <a:extLst>
              <a:ext uri="{FF2B5EF4-FFF2-40B4-BE49-F238E27FC236}">
                <a16:creationId xmlns:a16="http://schemas.microsoft.com/office/drawing/2014/main" id="{27788EBF-7026-403C-8D55-792374887A1F}"/>
              </a:ext>
            </a:extLst>
          </p:cNvPr>
          <p:cNvSpPr>
            <a:spLocks noGrp="1"/>
          </p:cNvSpPr>
          <p:nvPr>
            <p:ph type="dt" sz="half" idx="10"/>
          </p:nvPr>
        </p:nvSpPr>
        <p:spPr/>
        <p:txBody>
          <a:bodyPr/>
          <a:lstStyle>
            <a:lvl1pPr>
              <a:defRPr/>
            </a:lvl1pPr>
          </a:lstStyle>
          <a:p>
            <a:pPr>
              <a:defRPr/>
            </a:pPr>
            <a:endParaRPr lang="en-US" altLang="ja-JP"/>
          </a:p>
        </p:txBody>
      </p:sp>
      <p:sp>
        <p:nvSpPr>
          <p:cNvPr id="13" name="Footer Placeholder 5">
            <a:extLst>
              <a:ext uri="{FF2B5EF4-FFF2-40B4-BE49-F238E27FC236}">
                <a16:creationId xmlns:a16="http://schemas.microsoft.com/office/drawing/2014/main" id="{527DEC8D-579D-431F-9C84-A3049E0A9863}"/>
              </a:ext>
            </a:extLst>
          </p:cNvPr>
          <p:cNvSpPr>
            <a:spLocks noGrp="1"/>
          </p:cNvSpPr>
          <p:nvPr>
            <p:ph type="ftr" sz="quarter" idx="11"/>
          </p:nvPr>
        </p:nvSpPr>
        <p:spPr/>
        <p:txBody>
          <a:bodyPr/>
          <a:lstStyle>
            <a:lvl1pPr>
              <a:defRPr/>
            </a:lvl1pPr>
          </a:lstStyle>
          <a:p>
            <a:pPr>
              <a:defRPr/>
            </a:pPr>
            <a:endParaRPr lang="en-US" altLang="ja-JP"/>
          </a:p>
        </p:txBody>
      </p:sp>
      <p:sp>
        <p:nvSpPr>
          <p:cNvPr id="14" name="Slide Number Placeholder 6">
            <a:extLst>
              <a:ext uri="{FF2B5EF4-FFF2-40B4-BE49-F238E27FC236}">
                <a16:creationId xmlns:a16="http://schemas.microsoft.com/office/drawing/2014/main" id="{99FC03BE-414C-44AD-90B3-37E065A6C72E}"/>
              </a:ext>
            </a:extLst>
          </p:cNvPr>
          <p:cNvSpPr>
            <a:spLocks noGrp="1"/>
          </p:cNvSpPr>
          <p:nvPr>
            <p:ph type="sldNum" sz="quarter" idx="12"/>
          </p:nvPr>
        </p:nvSpPr>
        <p:spPr/>
        <p:txBody>
          <a:bodyPr/>
          <a:lstStyle>
            <a:lvl1pPr>
              <a:defRPr/>
            </a:lvl1pPr>
          </a:lstStyle>
          <a:p>
            <a:pPr>
              <a:defRPr/>
            </a:pPr>
            <a:fld id="{D8F11428-6275-4970-8731-FB4D1EC7E679}" type="slidenum">
              <a:rPr lang="en-US" altLang="ja-JP"/>
              <a:pPr>
                <a:defRPr/>
              </a:pPr>
              <a:t>‹#›</a:t>
            </a:fld>
            <a:endParaRPr lang="en-US" altLang="ja-JP"/>
          </a:p>
        </p:txBody>
      </p:sp>
    </p:spTree>
    <p:extLst>
      <p:ext uri="{BB962C8B-B14F-4D97-AF65-F5344CB8AC3E}">
        <p14:creationId xmlns:p14="http://schemas.microsoft.com/office/powerpoint/2010/main" val="8954043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lang="ja-JP" altLang="en-US"/>
              <a:t>マスター タイトルの書式設定</a:t>
            </a:r>
            <a:endParaRPr lang="en-US"/>
          </a:p>
        </p:txBody>
      </p:sp>
      <p:sp>
        <p:nvSpPr>
          <p:cNvPr id="27" name="コンテンツ プレースホルダー 26"/>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24">
            <a:extLst>
              <a:ext uri="{FF2B5EF4-FFF2-40B4-BE49-F238E27FC236}">
                <a16:creationId xmlns:a16="http://schemas.microsoft.com/office/drawing/2014/main" id="{1B6DAF9F-C0AE-4230-A730-F8CD3E30063E}"/>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18">
            <a:extLst>
              <a:ext uri="{FF2B5EF4-FFF2-40B4-BE49-F238E27FC236}">
                <a16:creationId xmlns:a16="http://schemas.microsoft.com/office/drawing/2014/main" id="{A47E0297-F5BE-4D77-9E99-F1FF02AC1901}"/>
              </a:ext>
            </a:extLst>
          </p:cNvPr>
          <p:cNvSpPr>
            <a:spLocks noGrp="1"/>
          </p:cNvSpPr>
          <p:nvPr>
            <p:ph type="ftr" sz="quarter" idx="11"/>
          </p:nvPr>
        </p:nvSpPr>
        <p:spPr>
          <a:xfrm>
            <a:off x="3581400" y="76200"/>
            <a:ext cx="2895600" cy="288925"/>
          </a:xfrm>
        </p:spPr>
        <p:txBody>
          <a:bodyPr/>
          <a:lstStyle>
            <a:lvl1pPr>
              <a:defRPr/>
            </a:lvl1pPr>
          </a:lstStyle>
          <a:p>
            <a:pPr>
              <a:defRPr/>
            </a:pPr>
            <a:endParaRPr lang="en-US" altLang="ja-JP"/>
          </a:p>
        </p:txBody>
      </p:sp>
      <p:sp>
        <p:nvSpPr>
          <p:cNvPr id="6" name="スライド番号プレースホルダー 15">
            <a:extLst>
              <a:ext uri="{FF2B5EF4-FFF2-40B4-BE49-F238E27FC236}">
                <a16:creationId xmlns:a16="http://schemas.microsoft.com/office/drawing/2014/main" id="{B92244D1-A014-473A-BD0A-B5FA21919486}"/>
              </a:ext>
            </a:extLst>
          </p:cNvPr>
          <p:cNvSpPr>
            <a:spLocks noGrp="1"/>
          </p:cNvSpPr>
          <p:nvPr>
            <p:ph type="sldNum" sz="quarter" idx="12"/>
          </p:nvPr>
        </p:nvSpPr>
        <p:spPr>
          <a:xfrm>
            <a:off x="8229600" y="6473825"/>
            <a:ext cx="758825" cy="247650"/>
          </a:xfrm>
        </p:spPr>
        <p:txBody>
          <a:bodyPr/>
          <a:lstStyle>
            <a:lvl1pPr>
              <a:defRPr/>
            </a:lvl1pPr>
          </a:lstStyle>
          <a:p>
            <a:pPr>
              <a:defRPr/>
            </a:pPr>
            <a:fld id="{F28BFE72-6D9B-4995-BA45-D1BB192A2F1B}" type="slidenum">
              <a:rPr lang="en-US" altLang="ja-JP"/>
              <a:pPr>
                <a:defRPr/>
              </a:pPr>
              <a:t>‹#›</a:t>
            </a:fld>
            <a:endParaRPr lang="en-US" altLang="ja-JP"/>
          </a:p>
        </p:txBody>
      </p:sp>
    </p:spTree>
    <p:extLst>
      <p:ext uri="{BB962C8B-B14F-4D97-AF65-F5344CB8AC3E}">
        <p14:creationId xmlns:p14="http://schemas.microsoft.com/office/powerpoint/2010/main" val="23467704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直線コネクタ 3">
            <a:extLst>
              <a:ext uri="{FF2B5EF4-FFF2-40B4-BE49-F238E27FC236}">
                <a16:creationId xmlns:a16="http://schemas.microsoft.com/office/drawing/2014/main" id="{995CF701-33F2-4E9A-AFF1-D8F17557E336}"/>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sp>
        <p:nvSpPr>
          <p:cNvPr id="6" name="テキスト プレースホルダー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マスター テキストの書式設定</a:t>
            </a:r>
          </a:p>
        </p:txBody>
      </p:sp>
      <p:sp>
        <p:nvSpPr>
          <p:cNvPr id="8" name="タイトル 7"/>
          <p:cNvSpPr>
            <a:spLocks noGrp="1"/>
          </p:cNvSpPr>
          <p:nvPr>
            <p:ph type="title"/>
          </p:nvPr>
        </p:nvSpPr>
        <p:spPr>
          <a:xfrm>
            <a:off x="180475" y="2947085"/>
            <a:ext cx="8686800" cy="1184825"/>
          </a:xfrm>
        </p:spPr>
        <p:txBody>
          <a:bodyPr rtlCol="0" anchor="t"/>
          <a:lstStyle>
            <a:lvl1pPr algn="r">
              <a:defRPr/>
            </a:lvl1pPr>
          </a:lstStyle>
          <a:p>
            <a:r>
              <a:rPr lang="ja-JP" altLang="en-US"/>
              <a:t>マスター タイトルの書式設定</a:t>
            </a:r>
            <a:endParaRPr lang="en-US"/>
          </a:p>
        </p:txBody>
      </p:sp>
      <p:sp>
        <p:nvSpPr>
          <p:cNvPr id="5" name="日付プレースホルダー 18">
            <a:extLst>
              <a:ext uri="{FF2B5EF4-FFF2-40B4-BE49-F238E27FC236}">
                <a16:creationId xmlns:a16="http://schemas.microsoft.com/office/drawing/2014/main" id="{098B5CF8-D86B-427A-94DD-1CC0FA75E64A}"/>
              </a:ext>
            </a:extLst>
          </p:cNvPr>
          <p:cNvSpPr>
            <a:spLocks noGrp="1"/>
          </p:cNvSpPr>
          <p:nvPr>
            <p:ph type="dt" sz="half" idx="10"/>
          </p:nvPr>
        </p:nvSpPr>
        <p:spPr/>
        <p:txBody>
          <a:bodyPr/>
          <a:lstStyle>
            <a:lvl1pPr>
              <a:defRPr/>
            </a:lvl1pPr>
          </a:lstStyle>
          <a:p>
            <a:pPr>
              <a:defRPr/>
            </a:pPr>
            <a:endParaRPr lang="en-US" altLang="ja-JP"/>
          </a:p>
        </p:txBody>
      </p:sp>
      <p:sp>
        <p:nvSpPr>
          <p:cNvPr id="7" name="フッター プレースホルダー 10">
            <a:extLst>
              <a:ext uri="{FF2B5EF4-FFF2-40B4-BE49-F238E27FC236}">
                <a16:creationId xmlns:a16="http://schemas.microsoft.com/office/drawing/2014/main" id="{B4419970-0AA9-43FB-927C-AEC44FC975A5}"/>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15">
            <a:extLst>
              <a:ext uri="{FF2B5EF4-FFF2-40B4-BE49-F238E27FC236}">
                <a16:creationId xmlns:a16="http://schemas.microsoft.com/office/drawing/2014/main" id="{680F346B-EE5C-4B62-9BFC-BBD3C4EE1AB9}"/>
              </a:ext>
            </a:extLst>
          </p:cNvPr>
          <p:cNvSpPr>
            <a:spLocks noGrp="1"/>
          </p:cNvSpPr>
          <p:nvPr>
            <p:ph type="sldNum" sz="quarter" idx="12"/>
          </p:nvPr>
        </p:nvSpPr>
        <p:spPr/>
        <p:txBody>
          <a:bodyPr/>
          <a:lstStyle>
            <a:lvl1pPr>
              <a:defRPr/>
            </a:lvl1pPr>
          </a:lstStyle>
          <a:p>
            <a:pPr>
              <a:defRPr/>
            </a:pPr>
            <a:fld id="{4F79F990-F41B-49CE-B0C6-410F002F107A}" type="slidenum">
              <a:rPr lang="en-US" altLang="ja-JP"/>
              <a:pPr>
                <a:defRPr/>
              </a:pPr>
              <a:t>‹#›</a:t>
            </a:fld>
            <a:endParaRPr lang="en-US" altLang="ja-JP"/>
          </a:p>
        </p:txBody>
      </p:sp>
    </p:spTree>
    <p:extLst>
      <p:ext uri="{BB962C8B-B14F-4D97-AF65-F5344CB8AC3E}">
        <p14:creationId xmlns:p14="http://schemas.microsoft.com/office/powerpoint/2010/main" val="944391911"/>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301752" y="457200"/>
            <a:ext cx="8686800" cy="841248"/>
          </a:xfrm>
        </p:spPr>
        <p:txBody>
          <a:bodyPr/>
          <a:lstStyle/>
          <a:p>
            <a:r>
              <a:rPr lang="ja-JP" altLang="en-US"/>
              <a:t>マスター タイトルの書式設定</a:t>
            </a:r>
            <a:endParaRPr lang="en-US"/>
          </a:p>
        </p:txBody>
      </p:sp>
      <p:sp>
        <p:nvSpPr>
          <p:cNvPr id="14" name="コンテンツ プレースホルダー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コンテンツ プレースホルダー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0">
            <a:extLst>
              <a:ext uri="{FF2B5EF4-FFF2-40B4-BE49-F238E27FC236}">
                <a16:creationId xmlns:a16="http://schemas.microsoft.com/office/drawing/2014/main" id="{F336A90F-2B1A-4977-823B-FDFFF96C34C8}"/>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27">
            <a:extLst>
              <a:ext uri="{FF2B5EF4-FFF2-40B4-BE49-F238E27FC236}">
                <a16:creationId xmlns:a16="http://schemas.microsoft.com/office/drawing/2014/main" id="{E443D538-47A4-4FE8-AAAF-3FFAFF029954}"/>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4">
            <a:extLst>
              <a:ext uri="{FF2B5EF4-FFF2-40B4-BE49-F238E27FC236}">
                <a16:creationId xmlns:a16="http://schemas.microsoft.com/office/drawing/2014/main" id="{2959B7BA-CA5B-4915-A599-C037BAD2D16C}"/>
              </a:ext>
            </a:extLst>
          </p:cNvPr>
          <p:cNvSpPr>
            <a:spLocks noGrp="1"/>
          </p:cNvSpPr>
          <p:nvPr>
            <p:ph type="sldNum" sz="quarter" idx="12"/>
          </p:nvPr>
        </p:nvSpPr>
        <p:spPr/>
        <p:txBody>
          <a:bodyPr/>
          <a:lstStyle>
            <a:lvl1pPr>
              <a:defRPr/>
            </a:lvl1pPr>
          </a:lstStyle>
          <a:p>
            <a:pPr>
              <a:defRPr/>
            </a:pPr>
            <a:fld id="{C1999DFA-7DD6-4CDC-891F-B9639C8CA0A1}" type="slidenum">
              <a:rPr lang="en-US" altLang="ja-JP"/>
              <a:pPr>
                <a:defRPr/>
              </a:pPr>
              <a:t>‹#›</a:t>
            </a:fld>
            <a:endParaRPr lang="en-US" altLang="ja-JP"/>
          </a:p>
        </p:txBody>
      </p:sp>
    </p:spTree>
    <p:extLst>
      <p:ext uri="{BB962C8B-B14F-4D97-AF65-F5344CB8AC3E}">
        <p14:creationId xmlns:p14="http://schemas.microsoft.com/office/powerpoint/2010/main" val="29882768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7" name="直線コネクタ 6">
            <a:extLst>
              <a:ext uri="{FF2B5EF4-FFF2-40B4-BE49-F238E27FC236}">
                <a16:creationId xmlns:a16="http://schemas.microsoft.com/office/drawing/2014/main" id="{2F092818-496D-4E4B-8C2B-7DF6BA7E81EA}"/>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sp>
        <p:nvSpPr>
          <p:cNvPr id="29" name="タイトル 28"/>
          <p:cNvSpPr>
            <a:spLocks noGrp="1"/>
          </p:cNvSpPr>
          <p:nvPr>
            <p:ph type="title"/>
          </p:nvPr>
        </p:nvSpPr>
        <p:spPr>
          <a:xfrm>
            <a:off x="304800" y="5410200"/>
            <a:ext cx="8610600" cy="882650"/>
          </a:xfrm>
        </p:spPr>
        <p:txBody>
          <a:bodyPr/>
          <a:lstStyle>
            <a:lvl1pPr>
              <a:defRPr/>
            </a:lvl1pPr>
          </a:lstStyle>
          <a:p>
            <a:r>
              <a:rPr lang="ja-JP" altLang="en-US"/>
              <a:t>マスター タイトルの書式設定</a:t>
            </a:r>
            <a:endParaRPr lang="en-US"/>
          </a:p>
        </p:txBody>
      </p:sp>
      <p:sp>
        <p:nvSpPr>
          <p:cNvPr id="13" name="テキスト プレースホルダー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ja-JP" altLang="en-US"/>
              <a:t>マスター テキストの書式設定</a:t>
            </a:r>
          </a:p>
        </p:txBody>
      </p:sp>
      <p:sp>
        <p:nvSpPr>
          <p:cNvPr id="25" name="テキスト プレースホルダー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ja-JP" altLang="en-US"/>
              <a:t>マスター テキストの書式設定</a:t>
            </a:r>
          </a:p>
        </p:txBody>
      </p:sp>
      <p:sp>
        <p:nvSpPr>
          <p:cNvPr id="4" name="コンテンツ プレースホルダー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28" name="コンテンツ プレースホルダー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日付プレースホルダー 9">
            <a:extLst>
              <a:ext uri="{FF2B5EF4-FFF2-40B4-BE49-F238E27FC236}">
                <a16:creationId xmlns:a16="http://schemas.microsoft.com/office/drawing/2014/main" id="{745A1EAE-D945-421C-9465-1078D11C9B77}"/>
              </a:ext>
            </a:extLst>
          </p:cNvPr>
          <p:cNvSpPr>
            <a:spLocks noGrp="1"/>
          </p:cNvSpPr>
          <p:nvPr>
            <p:ph type="dt" sz="half" idx="10"/>
          </p:nvPr>
        </p:nvSpPr>
        <p:spPr/>
        <p:txBody>
          <a:bodyPr/>
          <a:lstStyle>
            <a:lvl1pPr>
              <a:defRPr/>
            </a:lvl1pPr>
          </a:lstStyle>
          <a:p>
            <a:pPr>
              <a:defRPr/>
            </a:pPr>
            <a:endParaRPr lang="en-US" altLang="ja-JP"/>
          </a:p>
        </p:txBody>
      </p:sp>
      <p:sp>
        <p:nvSpPr>
          <p:cNvPr id="9" name="フッター プレースホルダー 5">
            <a:extLst>
              <a:ext uri="{FF2B5EF4-FFF2-40B4-BE49-F238E27FC236}">
                <a16:creationId xmlns:a16="http://schemas.microsoft.com/office/drawing/2014/main" id="{6FC7EEC9-ABF0-4CB2-92A1-43E23D5EF20A}"/>
              </a:ext>
            </a:extLst>
          </p:cNvPr>
          <p:cNvSpPr>
            <a:spLocks noGrp="1"/>
          </p:cNvSpPr>
          <p:nvPr>
            <p:ph type="ftr" sz="quarter" idx="11"/>
          </p:nvPr>
        </p:nvSpPr>
        <p:spPr/>
        <p:txBody>
          <a:bodyPr/>
          <a:lstStyle>
            <a:lvl1pPr>
              <a:defRPr/>
            </a:lvl1pPr>
          </a:lstStyle>
          <a:p>
            <a:pPr>
              <a:defRPr/>
            </a:pPr>
            <a:endParaRPr lang="en-US" altLang="ja-JP"/>
          </a:p>
        </p:txBody>
      </p:sp>
      <p:sp>
        <p:nvSpPr>
          <p:cNvPr id="10" name="スライド番号プレースホルダー 6">
            <a:extLst>
              <a:ext uri="{FF2B5EF4-FFF2-40B4-BE49-F238E27FC236}">
                <a16:creationId xmlns:a16="http://schemas.microsoft.com/office/drawing/2014/main" id="{0C29BDDB-E97E-42CA-9194-F45CC74BAE78}"/>
              </a:ext>
            </a:extLst>
          </p:cNvPr>
          <p:cNvSpPr>
            <a:spLocks noGrp="1"/>
          </p:cNvSpPr>
          <p:nvPr>
            <p:ph type="sldNum" sz="quarter" idx="12"/>
          </p:nvPr>
        </p:nvSpPr>
        <p:spPr>
          <a:xfrm>
            <a:off x="8229600" y="6477000"/>
            <a:ext cx="762000" cy="247650"/>
          </a:xfrm>
        </p:spPr>
        <p:txBody>
          <a:bodyPr/>
          <a:lstStyle>
            <a:lvl1pPr>
              <a:defRPr/>
            </a:lvl1pPr>
          </a:lstStyle>
          <a:p>
            <a:pPr>
              <a:defRPr/>
            </a:pPr>
            <a:fld id="{D79882CF-E073-4A8E-BFF4-E5B22FE18562}" type="slidenum">
              <a:rPr lang="en-US" altLang="ja-JP"/>
              <a:pPr>
                <a:defRPr/>
              </a:pPr>
              <a:t>‹#›</a:t>
            </a:fld>
            <a:endParaRPr lang="en-US" altLang="ja-JP"/>
          </a:p>
        </p:txBody>
      </p:sp>
    </p:spTree>
    <p:extLst>
      <p:ext uri="{BB962C8B-B14F-4D97-AF65-F5344CB8AC3E}">
        <p14:creationId xmlns:p14="http://schemas.microsoft.com/office/powerpoint/2010/main" val="8436905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301752" y="457200"/>
            <a:ext cx="8686800" cy="841248"/>
          </a:xfrm>
        </p:spPr>
        <p:txBody>
          <a:bodyPr/>
          <a:lstStyle/>
          <a:p>
            <a:r>
              <a:rPr lang="ja-JP" altLang="en-US"/>
              <a:t>マスター タイトルの書式設定</a:t>
            </a:r>
            <a:endParaRPr lang="en-US"/>
          </a:p>
        </p:txBody>
      </p:sp>
      <p:sp>
        <p:nvSpPr>
          <p:cNvPr id="3" name="日付プレースホルダー 10">
            <a:extLst>
              <a:ext uri="{FF2B5EF4-FFF2-40B4-BE49-F238E27FC236}">
                <a16:creationId xmlns:a16="http://schemas.microsoft.com/office/drawing/2014/main" id="{34317E1E-72B3-4B0D-83A5-8DAF34224CF0}"/>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27">
            <a:extLst>
              <a:ext uri="{FF2B5EF4-FFF2-40B4-BE49-F238E27FC236}">
                <a16:creationId xmlns:a16="http://schemas.microsoft.com/office/drawing/2014/main" id="{9D38DA54-E0D5-4D56-A3DB-147ECF4B8C77}"/>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4">
            <a:extLst>
              <a:ext uri="{FF2B5EF4-FFF2-40B4-BE49-F238E27FC236}">
                <a16:creationId xmlns:a16="http://schemas.microsoft.com/office/drawing/2014/main" id="{29218766-F040-410E-83CA-625C2CAB9244}"/>
              </a:ext>
            </a:extLst>
          </p:cNvPr>
          <p:cNvSpPr>
            <a:spLocks noGrp="1"/>
          </p:cNvSpPr>
          <p:nvPr>
            <p:ph type="sldNum" sz="quarter" idx="12"/>
          </p:nvPr>
        </p:nvSpPr>
        <p:spPr/>
        <p:txBody>
          <a:bodyPr/>
          <a:lstStyle>
            <a:lvl1pPr>
              <a:defRPr/>
            </a:lvl1pPr>
          </a:lstStyle>
          <a:p>
            <a:pPr>
              <a:defRPr/>
            </a:pPr>
            <a:fld id="{D7F270D6-3504-4EFF-AB8F-96DDBCA0D38C}" type="slidenum">
              <a:rPr lang="en-US" altLang="ja-JP"/>
              <a:pPr>
                <a:defRPr/>
              </a:pPr>
              <a:t>‹#›</a:t>
            </a:fld>
            <a:endParaRPr lang="en-US" altLang="ja-JP"/>
          </a:p>
        </p:txBody>
      </p:sp>
    </p:spTree>
    <p:extLst>
      <p:ext uri="{BB962C8B-B14F-4D97-AF65-F5344CB8AC3E}">
        <p14:creationId xmlns:p14="http://schemas.microsoft.com/office/powerpoint/2010/main" val="10251218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2">
            <a:extLst>
              <a:ext uri="{FF2B5EF4-FFF2-40B4-BE49-F238E27FC236}">
                <a16:creationId xmlns:a16="http://schemas.microsoft.com/office/drawing/2014/main" id="{91BBF3B4-7272-453E-8AC0-DAE8DD460C23}"/>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23">
            <a:extLst>
              <a:ext uri="{FF2B5EF4-FFF2-40B4-BE49-F238E27FC236}">
                <a16:creationId xmlns:a16="http://schemas.microsoft.com/office/drawing/2014/main" id="{26135F57-B505-47F7-B1F0-B9CD2D7617C7}"/>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6">
            <a:extLst>
              <a:ext uri="{FF2B5EF4-FFF2-40B4-BE49-F238E27FC236}">
                <a16:creationId xmlns:a16="http://schemas.microsoft.com/office/drawing/2014/main" id="{189C90E1-ABB2-48A1-8CC1-EA975D8F0280}"/>
              </a:ext>
            </a:extLst>
          </p:cNvPr>
          <p:cNvSpPr>
            <a:spLocks noGrp="1"/>
          </p:cNvSpPr>
          <p:nvPr>
            <p:ph type="sldNum" sz="quarter" idx="12"/>
          </p:nvPr>
        </p:nvSpPr>
        <p:spPr/>
        <p:txBody>
          <a:bodyPr/>
          <a:lstStyle>
            <a:lvl1pPr>
              <a:defRPr/>
            </a:lvl1pPr>
          </a:lstStyle>
          <a:p>
            <a:pPr>
              <a:defRPr/>
            </a:pPr>
            <a:fld id="{A0A56CB0-3E7E-4F4B-AF04-7A4624B7FEC4}" type="slidenum">
              <a:rPr lang="en-US" altLang="ja-JP"/>
              <a:pPr>
                <a:defRPr/>
              </a:pPr>
              <a:t>‹#›</a:t>
            </a:fld>
            <a:endParaRPr lang="en-US" altLang="ja-JP"/>
          </a:p>
        </p:txBody>
      </p:sp>
    </p:spTree>
    <p:extLst>
      <p:ext uri="{BB962C8B-B14F-4D97-AF65-F5344CB8AC3E}">
        <p14:creationId xmlns:p14="http://schemas.microsoft.com/office/powerpoint/2010/main" val="9391610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4">
            <a:extLst>
              <a:ext uri="{FF2B5EF4-FFF2-40B4-BE49-F238E27FC236}">
                <a16:creationId xmlns:a16="http://schemas.microsoft.com/office/drawing/2014/main" id="{1C595D23-A4F3-49D6-9A28-8C4D27255A7B}"/>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sp>
        <p:nvSpPr>
          <p:cNvPr id="12" name="タイトル 11"/>
          <p:cNvSpPr>
            <a:spLocks noGrp="1"/>
          </p:cNvSpPr>
          <p:nvPr>
            <p:ph type="title"/>
          </p:nvPr>
        </p:nvSpPr>
        <p:spPr>
          <a:xfrm>
            <a:off x="457200" y="5486400"/>
            <a:ext cx="8458200" cy="520700"/>
          </a:xfrm>
        </p:spPr>
        <p:txBody>
          <a:bodyPr/>
          <a:lstStyle>
            <a:lvl1pPr algn="l">
              <a:buNone/>
              <a:defRPr sz="2000" b="1"/>
            </a:lvl1pPr>
          </a:lstStyle>
          <a:p>
            <a:r>
              <a:rPr lang="ja-JP" altLang="en-US"/>
              <a:t>マスター タイトルの書式設定</a:t>
            </a:r>
            <a:endParaRPr lang="en-US"/>
          </a:p>
        </p:txBody>
      </p:sp>
      <p:sp>
        <p:nvSpPr>
          <p:cNvPr id="26" name="テキスト プレースホルダー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ja-JP" altLang="en-US"/>
              <a:t>マスター テキストの書式設定</a:t>
            </a:r>
          </a:p>
        </p:txBody>
      </p:sp>
      <p:sp>
        <p:nvSpPr>
          <p:cNvPr id="14" name="コンテンツ プレースホルダー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日付プレースホルダー 24">
            <a:extLst>
              <a:ext uri="{FF2B5EF4-FFF2-40B4-BE49-F238E27FC236}">
                <a16:creationId xmlns:a16="http://schemas.microsoft.com/office/drawing/2014/main" id="{0A77FB42-0D62-46D8-8960-9A52A35B6A28}"/>
              </a:ext>
            </a:extLst>
          </p:cNvPr>
          <p:cNvSpPr>
            <a:spLocks noGrp="1"/>
          </p:cNvSpPr>
          <p:nvPr>
            <p:ph type="dt" sz="half" idx="10"/>
          </p:nvPr>
        </p:nvSpPr>
        <p:spPr/>
        <p:txBody>
          <a:bodyPr/>
          <a:lstStyle>
            <a:lvl1pPr>
              <a:defRPr/>
            </a:lvl1pPr>
          </a:lstStyle>
          <a:p>
            <a:pPr>
              <a:defRPr/>
            </a:pPr>
            <a:endParaRPr lang="en-US" altLang="ja-JP"/>
          </a:p>
        </p:txBody>
      </p:sp>
      <p:sp>
        <p:nvSpPr>
          <p:cNvPr id="7" name="フッター プレースホルダー 28">
            <a:extLst>
              <a:ext uri="{FF2B5EF4-FFF2-40B4-BE49-F238E27FC236}">
                <a16:creationId xmlns:a16="http://schemas.microsoft.com/office/drawing/2014/main" id="{92A930C5-BDC7-46A7-9CCD-84F5A5466991}"/>
              </a:ext>
            </a:extLst>
          </p:cNvPr>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ー 6">
            <a:extLst>
              <a:ext uri="{FF2B5EF4-FFF2-40B4-BE49-F238E27FC236}">
                <a16:creationId xmlns:a16="http://schemas.microsoft.com/office/drawing/2014/main" id="{34D3A2A6-B6A0-4364-B6CE-815DCF64D168}"/>
              </a:ext>
            </a:extLst>
          </p:cNvPr>
          <p:cNvSpPr>
            <a:spLocks noGrp="1"/>
          </p:cNvSpPr>
          <p:nvPr>
            <p:ph type="sldNum" sz="quarter" idx="12"/>
          </p:nvPr>
        </p:nvSpPr>
        <p:spPr/>
        <p:txBody>
          <a:bodyPr/>
          <a:lstStyle>
            <a:lvl1pPr>
              <a:defRPr/>
            </a:lvl1pPr>
          </a:lstStyle>
          <a:p>
            <a:pPr>
              <a:defRPr/>
            </a:pPr>
            <a:fld id="{6B6E2115-1489-441F-98CE-5D2A5067F43D}" type="slidenum">
              <a:rPr lang="en-US" altLang="ja-JP"/>
              <a:pPr>
                <a:defRPr/>
              </a:pPr>
              <a:t>‹#›</a:t>
            </a:fld>
            <a:endParaRPr lang="en-US" altLang="ja-JP"/>
          </a:p>
        </p:txBody>
      </p:sp>
    </p:spTree>
    <p:extLst>
      <p:ext uri="{BB962C8B-B14F-4D97-AF65-F5344CB8AC3E}">
        <p14:creationId xmlns:p14="http://schemas.microsoft.com/office/powerpoint/2010/main" val="8629972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ー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17" name="タイトル 16"/>
          <p:cNvSpPr>
            <a:spLocks noGrp="1"/>
          </p:cNvSpPr>
          <p:nvPr>
            <p:ph type="title"/>
          </p:nvPr>
        </p:nvSpPr>
        <p:spPr>
          <a:xfrm>
            <a:off x="381000" y="4993760"/>
            <a:ext cx="5867400" cy="522288"/>
          </a:xfrm>
        </p:spPr>
        <p:txBody>
          <a:bodyPr/>
          <a:lstStyle>
            <a:lvl1pPr algn="l">
              <a:buNone/>
              <a:defRPr sz="2000" b="1"/>
            </a:lvl1pPr>
          </a:lstStyle>
          <a:p>
            <a:r>
              <a:rPr lang="ja-JP" altLang="en-US"/>
              <a:t>マスター タイトルの書式設定</a:t>
            </a:r>
            <a:endParaRPr lang="en-US"/>
          </a:p>
        </p:txBody>
      </p:sp>
      <p:sp>
        <p:nvSpPr>
          <p:cNvPr id="26" name="テキスト プレースホルダー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ja-JP" altLang="en-US"/>
              <a:t>マスター テキストの書式設定</a:t>
            </a:r>
          </a:p>
        </p:txBody>
      </p:sp>
      <p:sp>
        <p:nvSpPr>
          <p:cNvPr id="5" name="日付プレースホルダー 6">
            <a:extLst>
              <a:ext uri="{FF2B5EF4-FFF2-40B4-BE49-F238E27FC236}">
                <a16:creationId xmlns:a16="http://schemas.microsoft.com/office/drawing/2014/main" id="{5EC3EF94-1C2A-4D5B-811F-21452D908BB0}"/>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E9C59330-3626-47D1-ACCC-D7F800B36B6D}"/>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30">
            <a:extLst>
              <a:ext uri="{FF2B5EF4-FFF2-40B4-BE49-F238E27FC236}">
                <a16:creationId xmlns:a16="http://schemas.microsoft.com/office/drawing/2014/main" id="{55DA322C-D817-4228-B952-D25E06D9F215}"/>
              </a:ext>
            </a:extLst>
          </p:cNvPr>
          <p:cNvSpPr>
            <a:spLocks noGrp="1"/>
          </p:cNvSpPr>
          <p:nvPr>
            <p:ph type="sldNum" sz="quarter" idx="12"/>
          </p:nvPr>
        </p:nvSpPr>
        <p:spPr/>
        <p:txBody>
          <a:bodyPr/>
          <a:lstStyle>
            <a:lvl1pPr>
              <a:defRPr/>
            </a:lvl1pPr>
          </a:lstStyle>
          <a:p>
            <a:pPr>
              <a:defRPr/>
            </a:pPr>
            <a:fld id="{59084E88-6043-4B93-A210-4BF3C3B775AE}" type="slidenum">
              <a:rPr lang="en-US" altLang="ja-JP"/>
              <a:pPr>
                <a:defRPr/>
              </a:pPr>
              <a:t>‹#›</a:t>
            </a:fld>
            <a:endParaRPr lang="en-US" altLang="ja-JP"/>
          </a:p>
        </p:txBody>
      </p:sp>
    </p:spTree>
    <p:extLst>
      <p:ext uri="{BB962C8B-B14F-4D97-AF65-F5344CB8AC3E}">
        <p14:creationId xmlns:p14="http://schemas.microsoft.com/office/powerpoint/2010/main" val="20207925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0">
            <a:extLst>
              <a:ext uri="{FF2B5EF4-FFF2-40B4-BE49-F238E27FC236}">
                <a16:creationId xmlns:a16="http://schemas.microsoft.com/office/drawing/2014/main" id="{16362E4F-6AAC-4204-9B58-74B2CD364AB5}"/>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27">
            <a:extLst>
              <a:ext uri="{FF2B5EF4-FFF2-40B4-BE49-F238E27FC236}">
                <a16:creationId xmlns:a16="http://schemas.microsoft.com/office/drawing/2014/main" id="{BAD8AE63-F0D4-48B1-B7ED-0C3E105B45B0}"/>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4">
            <a:extLst>
              <a:ext uri="{FF2B5EF4-FFF2-40B4-BE49-F238E27FC236}">
                <a16:creationId xmlns:a16="http://schemas.microsoft.com/office/drawing/2014/main" id="{C51E8EF7-3FB5-47D1-B4E1-8CE579B40FBF}"/>
              </a:ext>
            </a:extLst>
          </p:cNvPr>
          <p:cNvSpPr>
            <a:spLocks noGrp="1"/>
          </p:cNvSpPr>
          <p:nvPr>
            <p:ph type="sldNum" sz="quarter" idx="12"/>
          </p:nvPr>
        </p:nvSpPr>
        <p:spPr/>
        <p:txBody>
          <a:bodyPr/>
          <a:lstStyle>
            <a:lvl1pPr>
              <a:defRPr/>
            </a:lvl1pPr>
          </a:lstStyle>
          <a:p>
            <a:pPr>
              <a:defRPr/>
            </a:pPr>
            <a:fld id="{7D141037-681A-4197-8F74-E11CABD1B5D1}" type="slidenum">
              <a:rPr lang="en-US" altLang="ja-JP"/>
              <a:pPr>
                <a:defRPr/>
              </a:pPr>
              <a:t>‹#›</a:t>
            </a:fld>
            <a:endParaRPr lang="en-US" altLang="ja-JP"/>
          </a:p>
        </p:txBody>
      </p:sp>
    </p:spTree>
    <p:extLst>
      <p:ext uri="{BB962C8B-B14F-4D97-AF65-F5344CB8AC3E}">
        <p14:creationId xmlns:p14="http://schemas.microsoft.com/office/powerpoint/2010/main" val="32038833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549276"/>
            <a:ext cx="1828800" cy="5851525"/>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57200" y="549276"/>
            <a:ext cx="6248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34546C36-BC6E-4825-85A7-69B3AF165674}"/>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CC12D0FF-2E79-4B07-88FA-5F62EB3D8ABA}"/>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48B1DDB1-F766-4D15-8FD8-65BB01215AA7}"/>
              </a:ext>
            </a:extLst>
          </p:cNvPr>
          <p:cNvSpPr>
            <a:spLocks noGrp="1"/>
          </p:cNvSpPr>
          <p:nvPr>
            <p:ph type="sldNum" sz="quarter" idx="12"/>
          </p:nvPr>
        </p:nvSpPr>
        <p:spPr/>
        <p:txBody>
          <a:bodyPr/>
          <a:lstStyle>
            <a:lvl1pPr>
              <a:defRPr/>
            </a:lvl1pPr>
          </a:lstStyle>
          <a:p>
            <a:pPr>
              <a:defRPr/>
            </a:pPr>
            <a:fld id="{5B1C9780-4160-4898-8208-EE8B431E95D5}" type="slidenum">
              <a:rPr lang="en-US" altLang="ja-JP"/>
              <a:pPr>
                <a:defRPr/>
              </a:pPr>
              <a:t>‹#›</a:t>
            </a:fld>
            <a:endParaRPr lang="en-US" altLang="ja-JP"/>
          </a:p>
        </p:txBody>
      </p:sp>
    </p:spTree>
    <p:extLst>
      <p:ext uri="{BB962C8B-B14F-4D97-AF65-F5344CB8AC3E}">
        <p14:creationId xmlns:p14="http://schemas.microsoft.com/office/powerpoint/2010/main" val="50395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6B973440-76F6-4F5C-BCAF-85635893FA96}"/>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8">
            <a:extLst>
              <a:ext uri="{FF2B5EF4-FFF2-40B4-BE49-F238E27FC236}">
                <a16:creationId xmlns:a16="http://schemas.microsoft.com/office/drawing/2014/main" id="{87B731A7-92B4-4A88-8E99-64F15C4F603C}"/>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45BB4923-4262-4141-827D-8914D9C093CC}"/>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a:extLst>
                <a:ext uri="{FF2B5EF4-FFF2-40B4-BE49-F238E27FC236}">
                  <a16:creationId xmlns:a16="http://schemas.microsoft.com/office/drawing/2014/main" id="{12A9E81C-5BFF-4BF9-8F98-BD0EC679C95B}"/>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a:extLst>
                <a:ext uri="{FF2B5EF4-FFF2-40B4-BE49-F238E27FC236}">
                  <a16:creationId xmlns:a16="http://schemas.microsoft.com/office/drawing/2014/main" id="{5145F831-10FE-4312-B669-92C360A0B1C7}"/>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a:extLst>
                <a:ext uri="{FF2B5EF4-FFF2-40B4-BE49-F238E27FC236}">
                  <a16:creationId xmlns:a16="http://schemas.microsoft.com/office/drawing/2014/main" id="{46CCE2E8-C940-4C50-B9FB-CAA4E9DE5657}"/>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10">
              <a:extLst>
                <a:ext uri="{FF2B5EF4-FFF2-40B4-BE49-F238E27FC236}">
                  <a16:creationId xmlns:a16="http://schemas.microsoft.com/office/drawing/2014/main" id="{FFE32C48-9088-4696-8D1D-90D62CA1DA61}"/>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12" name="Date Placeholder 4">
            <a:extLst>
              <a:ext uri="{FF2B5EF4-FFF2-40B4-BE49-F238E27FC236}">
                <a16:creationId xmlns:a16="http://schemas.microsoft.com/office/drawing/2014/main" id="{6A49A968-66D6-4787-B574-992A87ED7C4B}"/>
              </a:ext>
            </a:extLst>
          </p:cNvPr>
          <p:cNvSpPr>
            <a:spLocks noGrp="1"/>
          </p:cNvSpPr>
          <p:nvPr>
            <p:ph type="dt" sz="half" idx="10"/>
          </p:nvPr>
        </p:nvSpPr>
        <p:spPr/>
        <p:txBody>
          <a:bodyPr/>
          <a:lstStyle>
            <a:lvl1pPr>
              <a:defRPr/>
            </a:lvl1pPr>
          </a:lstStyle>
          <a:p>
            <a:pPr>
              <a:defRPr/>
            </a:pPr>
            <a:endParaRPr lang="en-US" altLang="ja-JP"/>
          </a:p>
        </p:txBody>
      </p:sp>
      <p:sp>
        <p:nvSpPr>
          <p:cNvPr id="13" name="Footer Placeholder 5">
            <a:extLst>
              <a:ext uri="{FF2B5EF4-FFF2-40B4-BE49-F238E27FC236}">
                <a16:creationId xmlns:a16="http://schemas.microsoft.com/office/drawing/2014/main" id="{D3B1EF73-82F4-4464-8B2E-5FE64FB8E645}"/>
              </a:ext>
            </a:extLst>
          </p:cNvPr>
          <p:cNvSpPr>
            <a:spLocks noGrp="1"/>
          </p:cNvSpPr>
          <p:nvPr>
            <p:ph type="ftr" sz="quarter" idx="11"/>
          </p:nvPr>
        </p:nvSpPr>
        <p:spPr/>
        <p:txBody>
          <a:bodyPr/>
          <a:lstStyle>
            <a:lvl1pPr>
              <a:defRPr/>
            </a:lvl1pPr>
          </a:lstStyle>
          <a:p>
            <a:pPr>
              <a:defRPr/>
            </a:pPr>
            <a:endParaRPr lang="en-US" altLang="ja-JP"/>
          </a:p>
        </p:txBody>
      </p:sp>
      <p:sp>
        <p:nvSpPr>
          <p:cNvPr id="14" name="Slide Number Placeholder 6">
            <a:extLst>
              <a:ext uri="{FF2B5EF4-FFF2-40B4-BE49-F238E27FC236}">
                <a16:creationId xmlns:a16="http://schemas.microsoft.com/office/drawing/2014/main" id="{E55F3EF4-F147-4BB6-A02E-4DF4A87DF4D6}"/>
              </a:ext>
            </a:extLst>
          </p:cNvPr>
          <p:cNvSpPr>
            <a:spLocks noGrp="1"/>
          </p:cNvSpPr>
          <p:nvPr>
            <p:ph type="sldNum" sz="quarter" idx="12"/>
          </p:nvPr>
        </p:nvSpPr>
        <p:spPr/>
        <p:txBody>
          <a:bodyPr/>
          <a:lstStyle>
            <a:lvl1pPr>
              <a:defRPr/>
            </a:lvl1pPr>
          </a:lstStyle>
          <a:p>
            <a:pPr>
              <a:defRPr/>
            </a:pPr>
            <a:fld id="{8B39AA76-B567-4EDE-8B57-E9380943CF04}" type="slidenum">
              <a:rPr lang="en-US" altLang="ja-JP"/>
              <a:pPr>
                <a:defRPr/>
              </a:pPr>
              <a:t>‹#›</a:t>
            </a:fld>
            <a:endParaRPr lang="en-US" altLang="ja-JP"/>
          </a:p>
        </p:txBody>
      </p:sp>
    </p:spTree>
    <p:extLst>
      <p:ext uri="{BB962C8B-B14F-4D97-AF65-F5344CB8AC3E}">
        <p14:creationId xmlns:p14="http://schemas.microsoft.com/office/powerpoint/2010/main" val="21235511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5A810C2-4FBE-434A-BBAE-A6353DEDB54E}"/>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5" name="正方形/長方形 4">
            <a:extLst>
              <a:ext uri="{FF2B5EF4-FFF2-40B4-BE49-F238E27FC236}">
                <a16:creationId xmlns:a16="http://schemas.microsoft.com/office/drawing/2014/main" id="{428ABC24-1A3E-46E3-9E75-1940919C9216}"/>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6" name="正方形/長方形 5">
            <a:extLst>
              <a:ext uri="{FF2B5EF4-FFF2-40B4-BE49-F238E27FC236}">
                <a16:creationId xmlns:a16="http://schemas.microsoft.com/office/drawing/2014/main" id="{4DF980A2-A7A3-4BE6-9336-1F55621983B4}"/>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7" name="正方形/長方形 6">
            <a:extLst>
              <a:ext uri="{FF2B5EF4-FFF2-40B4-BE49-F238E27FC236}">
                <a16:creationId xmlns:a16="http://schemas.microsoft.com/office/drawing/2014/main" id="{D30619E6-124C-4214-B0BA-1DFECA37E64F}"/>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0" name="正方形/長方形 9">
            <a:extLst>
              <a:ext uri="{FF2B5EF4-FFF2-40B4-BE49-F238E27FC236}">
                <a16:creationId xmlns:a16="http://schemas.microsoft.com/office/drawing/2014/main" id="{AEA953DC-D20F-4E3B-947A-73B9BA51868B}"/>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useBgFill="1">
        <p:nvSpPr>
          <p:cNvPr id="11" name="角丸四角形 25">
            <a:extLst>
              <a:ext uri="{FF2B5EF4-FFF2-40B4-BE49-F238E27FC236}">
                <a16:creationId xmlns:a16="http://schemas.microsoft.com/office/drawing/2014/main" id="{8F642D6A-4FAD-424E-AEB6-6E199D18BAF6}"/>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useBgFill="1">
        <p:nvSpPr>
          <p:cNvPr id="12" name="角丸四角形 26">
            <a:extLst>
              <a:ext uri="{FF2B5EF4-FFF2-40B4-BE49-F238E27FC236}">
                <a16:creationId xmlns:a16="http://schemas.microsoft.com/office/drawing/2014/main" id="{BE5A66B1-7C79-4529-8952-0E936496BB93}"/>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3" name="正方形/長方形 12">
            <a:extLst>
              <a:ext uri="{FF2B5EF4-FFF2-40B4-BE49-F238E27FC236}">
                <a16:creationId xmlns:a16="http://schemas.microsoft.com/office/drawing/2014/main" id="{8AC9E567-0403-4FC2-B60A-54F888D39771}"/>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正方形/長方形 13">
            <a:extLst>
              <a:ext uri="{FF2B5EF4-FFF2-40B4-BE49-F238E27FC236}">
                <a16:creationId xmlns:a16="http://schemas.microsoft.com/office/drawing/2014/main" id="{B7E2041A-A137-4398-A88A-0169F993FD7C}"/>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正方形/長方形 14">
            <a:extLst>
              <a:ext uri="{FF2B5EF4-FFF2-40B4-BE49-F238E27FC236}">
                <a16:creationId xmlns:a16="http://schemas.microsoft.com/office/drawing/2014/main" id="{8F3A7581-B8ED-4D75-A0AC-F4829396EA17}"/>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6" name="正方形/長方形 15">
            <a:extLst>
              <a:ext uri="{FF2B5EF4-FFF2-40B4-BE49-F238E27FC236}">
                <a16:creationId xmlns:a16="http://schemas.microsoft.com/office/drawing/2014/main" id="{D77C98D8-D4CD-42E0-BF30-62CE48BCA941}"/>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ja-JP" altLang="en-US"/>
              <a:t>マスター タイトルの書式設定</a:t>
            </a:r>
            <a:endParaRPr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マスター サブタイトルの書式設定</a:t>
            </a:r>
            <a:endParaRPr lang="en-US"/>
          </a:p>
        </p:txBody>
      </p:sp>
      <p:sp>
        <p:nvSpPr>
          <p:cNvPr id="17" name="日付プレースホルダー 27">
            <a:extLst>
              <a:ext uri="{FF2B5EF4-FFF2-40B4-BE49-F238E27FC236}">
                <a16:creationId xmlns:a16="http://schemas.microsoft.com/office/drawing/2014/main" id="{D517D1B2-4D76-421E-8014-E76D9B4B440D}"/>
              </a:ext>
            </a:extLst>
          </p:cNvPr>
          <p:cNvSpPr>
            <a:spLocks noGrp="1"/>
          </p:cNvSpPr>
          <p:nvPr>
            <p:ph type="dt" sz="half" idx="10"/>
          </p:nvPr>
        </p:nvSpPr>
        <p:spPr>
          <a:xfrm>
            <a:off x="6705600" y="4206875"/>
            <a:ext cx="960438" cy="457200"/>
          </a:xfrm>
        </p:spPr>
        <p:txBody>
          <a:bodyPr/>
          <a:lstStyle>
            <a:lvl1pPr>
              <a:defRPr/>
            </a:lvl1pPr>
          </a:lstStyle>
          <a:p>
            <a:pPr>
              <a:defRPr/>
            </a:pPr>
            <a:endParaRPr lang="en-US" altLang="ja-JP"/>
          </a:p>
        </p:txBody>
      </p:sp>
      <p:sp>
        <p:nvSpPr>
          <p:cNvPr id="18" name="フッター プレースホルダー 16">
            <a:extLst>
              <a:ext uri="{FF2B5EF4-FFF2-40B4-BE49-F238E27FC236}">
                <a16:creationId xmlns:a16="http://schemas.microsoft.com/office/drawing/2014/main" id="{429E67AB-F365-4287-9B90-C485542D65D6}"/>
              </a:ext>
            </a:extLst>
          </p:cNvPr>
          <p:cNvSpPr>
            <a:spLocks noGrp="1"/>
          </p:cNvSpPr>
          <p:nvPr>
            <p:ph type="ftr" sz="quarter" idx="11"/>
          </p:nvPr>
        </p:nvSpPr>
        <p:spPr>
          <a:xfrm>
            <a:off x="5410200" y="4205288"/>
            <a:ext cx="1295400" cy="457200"/>
          </a:xfrm>
        </p:spPr>
        <p:txBody>
          <a:bodyPr/>
          <a:lstStyle>
            <a:lvl1pPr>
              <a:defRPr/>
            </a:lvl1pPr>
          </a:lstStyle>
          <a:p>
            <a:pPr>
              <a:defRPr/>
            </a:pPr>
            <a:endParaRPr lang="en-US" altLang="ja-JP"/>
          </a:p>
        </p:txBody>
      </p:sp>
      <p:sp>
        <p:nvSpPr>
          <p:cNvPr id="19" name="スライド番号プレースホルダー 28">
            <a:extLst>
              <a:ext uri="{FF2B5EF4-FFF2-40B4-BE49-F238E27FC236}">
                <a16:creationId xmlns:a16="http://schemas.microsoft.com/office/drawing/2014/main" id="{6B541A9E-C1CD-48FB-A155-6A273E8A2BEA}"/>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281CD7F3-920C-4670-8740-FC65AC2E9F76}" type="slidenum">
              <a:rPr lang="en-US" altLang="ja-JP"/>
              <a:pPr>
                <a:defRPr/>
              </a:pPr>
              <a:t>‹#›</a:t>
            </a:fld>
            <a:endParaRPr lang="en-US" altLang="ja-JP"/>
          </a:p>
        </p:txBody>
      </p:sp>
    </p:spTree>
    <p:extLst>
      <p:ext uri="{BB962C8B-B14F-4D97-AF65-F5344CB8AC3E}">
        <p14:creationId xmlns:p14="http://schemas.microsoft.com/office/powerpoint/2010/main" val="3467777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a:extLst>
              <a:ext uri="{FF2B5EF4-FFF2-40B4-BE49-F238E27FC236}">
                <a16:creationId xmlns:a16="http://schemas.microsoft.com/office/drawing/2014/main" id="{497359B9-2972-4116-A10C-0096D3D33940}"/>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2">
            <a:extLst>
              <a:ext uri="{FF2B5EF4-FFF2-40B4-BE49-F238E27FC236}">
                <a16:creationId xmlns:a16="http://schemas.microsoft.com/office/drawing/2014/main" id="{8F2F41C7-26E2-4BE7-928D-DEA8F26EF157}"/>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22">
            <a:extLst>
              <a:ext uri="{FF2B5EF4-FFF2-40B4-BE49-F238E27FC236}">
                <a16:creationId xmlns:a16="http://schemas.microsoft.com/office/drawing/2014/main" id="{3B1FBB6E-533E-412F-A088-8F6F8F6EF98E}"/>
              </a:ext>
            </a:extLst>
          </p:cNvPr>
          <p:cNvSpPr>
            <a:spLocks noGrp="1"/>
          </p:cNvSpPr>
          <p:nvPr>
            <p:ph type="sldNum" sz="quarter" idx="12"/>
          </p:nvPr>
        </p:nvSpPr>
        <p:spPr/>
        <p:txBody>
          <a:bodyPr/>
          <a:lstStyle>
            <a:lvl1pPr>
              <a:defRPr/>
            </a:lvl1pPr>
          </a:lstStyle>
          <a:p>
            <a:pPr>
              <a:defRPr/>
            </a:pPr>
            <a:fld id="{65FFD2D1-882C-4E17-A517-9EC2F79E438E}" type="slidenum">
              <a:rPr lang="en-US" altLang="ja-JP"/>
              <a:pPr>
                <a:defRPr/>
              </a:pPr>
              <a:t>‹#›</a:t>
            </a:fld>
            <a:endParaRPr lang="en-US" altLang="ja-JP"/>
          </a:p>
        </p:txBody>
      </p:sp>
    </p:spTree>
    <p:extLst>
      <p:ext uri="{BB962C8B-B14F-4D97-AF65-F5344CB8AC3E}">
        <p14:creationId xmlns:p14="http://schemas.microsoft.com/office/powerpoint/2010/main" val="40503626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マスター テキストの書式設定</a:t>
            </a:r>
          </a:p>
        </p:txBody>
      </p:sp>
      <p:sp>
        <p:nvSpPr>
          <p:cNvPr id="4" name="日付プレースホルダー 13">
            <a:extLst>
              <a:ext uri="{FF2B5EF4-FFF2-40B4-BE49-F238E27FC236}">
                <a16:creationId xmlns:a16="http://schemas.microsoft.com/office/drawing/2014/main" id="{5E4A003A-AF2D-49D6-92C9-659FBEFEB5B0}"/>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2">
            <a:extLst>
              <a:ext uri="{FF2B5EF4-FFF2-40B4-BE49-F238E27FC236}">
                <a16:creationId xmlns:a16="http://schemas.microsoft.com/office/drawing/2014/main" id="{1E2CCC97-0F0B-4137-8727-3C75E8E579C6}"/>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22">
            <a:extLst>
              <a:ext uri="{FF2B5EF4-FFF2-40B4-BE49-F238E27FC236}">
                <a16:creationId xmlns:a16="http://schemas.microsoft.com/office/drawing/2014/main" id="{F145C3C8-8955-4E1D-80AE-D3232A5B7EAB}"/>
              </a:ext>
            </a:extLst>
          </p:cNvPr>
          <p:cNvSpPr>
            <a:spLocks noGrp="1"/>
          </p:cNvSpPr>
          <p:nvPr>
            <p:ph type="sldNum" sz="quarter" idx="12"/>
          </p:nvPr>
        </p:nvSpPr>
        <p:spPr/>
        <p:txBody>
          <a:bodyPr/>
          <a:lstStyle>
            <a:lvl1pPr>
              <a:defRPr/>
            </a:lvl1pPr>
          </a:lstStyle>
          <a:p>
            <a:pPr>
              <a:defRPr/>
            </a:pPr>
            <a:fld id="{3ADBDEA0-CE1C-486F-9467-66DE3C59BBC1}" type="slidenum">
              <a:rPr lang="en-US" altLang="ja-JP"/>
              <a:pPr>
                <a:defRPr/>
              </a:pPr>
              <a:t>‹#›</a:t>
            </a:fld>
            <a:endParaRPr lang="en-US" altLang="ja-JP"/>
          </a:p>
        </p:txBody>
      </p:sp>
    </p:spTree>
    <p:extLst>
      <p:ext uri="{BB962C8B-B14F-4D97-AF65-F5344CB8AC3E}">
        <p14:creationId xmlns:p14="http://schemas.microsoft.com/office/powerpoint/2010/main" val="36191822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3">
            <a:extLst>
              <a:ext uri="{FF2B5EF4-FFF2-40B4-BE49-F238E27FC236}">
                <a16:creationId xmlns:a16="http://schemas.microsoft.com/office/drawing/2014/main" id="{26A1BEA9-6984-4223-952A-E9DB610DEB2E}"/>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2">
            <a:extLst>
              <a:ext uri="{FF2B5EF4-FFF2-40B4-BE49-F238E27FC236}">
                <a16:creationId xmlns:a16="http://schemas.microsoft.com/office/drawing/2014/main" id="{99B4ACE7-77AF-43E2-8D47-46E6DAC04AB3}"/>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22">
            <a:extLst>
              <a:ext uri="{FF2B5EF4-FFF2-40B4-BE49-F238E27FC236}">
                <a16:creationId xmlns:a16="http://schemas.microsoft.com/office/drawing/2014/main" id="{49410031-DF2F-4659-96E5-FC66BF33B40B}"/>
              </a:ext>
            </a:extLst>
          </p:cNvPr>
          <p:cNvSpPr>
            <a:spLocks noGrp="1"/>
          </p:cNvSpPr>
          <p:nvPr>
            <p:ph type="sldNum" sz="quarter" idx="12"/>
          </p:nvPr>
        </p:nvSpPr>
        <p:spPr/>
        <p:txBody>
          <a:bodyPr/>
          <a:lstStyle>
            <a:lvl1pPr>
              <a:defRPr/>
            </a:lvl1pPr>
          </a:lstStyle>
          <a:p>
            <a:pPr>
              <a:defRPr/>
            </a:pPr>
            <a:fld id="{78956D7A-8952-4188-9E86-16BA6FEA84C9}" type="slidenum">
              <a:rPr lang="en-US" altLang="ja-JP"/>
              <a:pPr>
                <a:defRPr/>
              </a:pPr>
              <a:t>‹#›</a:t>
            </a:fld>
            <a:endParaRPr lang="en-US" altLang="ja-JP"/>
          </a:p>
        </p:txBody>
      </p:sp>
    </p:spTree>
    <p:extLst>
      <p:ext uri="{BB962C8B-B14F-4D97-AF65-F5344CB8AC3E}">
        <p14:creationId xmlns:p14="http://schemas.microsoft.com/office/powerpoint/2010/main" val="19029225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lstStyle>
            <a:lvl1pPr>
              <a:defRPr sz="4000" b="0" i="0" cap="none" baseline="0"/>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ja-JP" altLang="en-US"/>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ja-JP" altLang="en-US"/>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25">
            <a:extLst>
              <a:ext uri="{FF2B5EF4-FFF2-40B4-BE49-F238E27FC236}">
                <a16:creationId xmlns:a16="http://schemas.microsoft.com/office/drawing/2014/main" id="{84300225-9590-4374-85FF-C3E5B31B01EB}"/>
              </a:ext>
            </a:extLst>
          </p:cNvPr>
          <p:cNvSpPr>
            <a:spLocks noGrp="1"/>
          </p:cNvSpPr>
          <p:nvPr>
            <p:ph type="dt" sz="half" idx="10"/>
          </p:nvPr>
        </p:nvSpPr>
        <p:spPr/>
        <p:txBody>
          <a:bodyPr rtlCol="0"/>
          <a:lstStyle>
            <a:lvl1pPr>
              <a:defRPr/>
            </a:lvl1pPr>
          </a:lstStyle>
          <a:p>
            <a:pPr>
              <a:defRPr/>
            </a:pPr>
            <a:endParaRPr lang="en-US" altLang="ja-JP"/>
          </a:p>
        </p:txBody>
      </p:sp>
      <p:sp>
        <p:nvSpPr>
          <p:cNvPr id="8" name="スライド番号プレースホルダー 26">
            <a:extLst>
              <a:ext uri="{FF2B5EF4-FFF2-40B4-BE49-F238E27FC236}">
                <a16:creationId xmlns:a16="http://schemas.microsoft.com/office/drawing/2014/main" id="{25351C5F-2EC8-48AB-A16A-D797A50457A1}"/>
              </a:ext>
            </a:extLst>
          </p:cNvPr>
          <p:cNvSpPr>
            <a:spLocks noGrp="1"/>
          </p:cNvSpPr>
          <p:nvPr>
            <p:ph type="sldNum" sz="quarter" idx="11"/>
          </p:nvPr>
        </p:nvSpPr>
        <p:spPr/>
        <p:txBody>
          <a:bodyPr/>
          <a:lstStyle>
            <a:lvl1pPr>
              <a:defRPr/>
            </a:lvl1pPr>
          </a:lstStyle>
          <a:p>
            <a:pPr>
              <a:defRPr/>
            </a:pPr>
            <a:fld id="{20BA6CCF-6DAD-47C4-A389-776377DD3A67}" type="slidenum">
              <a:rPr lang="en-US" altLang="ja-JP"/>
              <a:pPr>
                <a:defRPr/>
              </a:pPr>
              <a:t>‹#›</a:t>
            </a:fld>
            <a:endParaRPr lang="en-US" altLang="ja-JP"/>
          </a:p>
        </p:txBody>
      </p:sp>
      <p:sp>
        <p:nvSpPr>
          <p:cNvPr id="9" name="フッター プレースホルダー 27">
            <a:extLst>
              <a:ext uri="{FF2B5EF4-FFF2-40B4-BE49-F238E27FC236}">
                <a16:creationId xmlns:a16="http://schemas.microsoft.com/office/drawing/2014/main" id="{972CCD5F-7775-4279-BF1D-1C230396D736}"/>
              </a:ext>
            </a:extLst>
          </p:cNvPr>
          <p:cNvSpPr>
            <a:spLocks noGrp="1"/>
          </p:cNvSpPr>
          <p:nvPr>
            <p:ph type="ftr" sz="quarter" idx="12"/>
          </p:nvPr>
        </p:nvSpPr>
        <p:spPr/>
        <p:txBody>
          <a:bodyPr rtlCol="0"/>
          <a:lstStyle>
            <a:lvl1pPr>
              <a:defRPr/>
            </a:lvl1pPr>
          </a:lstStyle>
          <a:p>
            <a:pPr>
              <a:defRPr/>
            </a:pPr>
            <a:endParaRPr lang="en-US" altLang="ja-JP"/>
          </a:p>
        </p:txBody>
      </p:sp>
    </p:spTree>
    <p:extLst>
      <p:ext uri="{BB962C8B-B14F-4D97-AF65-F5344CB8AC3E}">
        <p14:creationId xmlns:p14="http://schemas.microsoft.com/office/powerpoint/2010/main" val="20937214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lstStyle>
            <a:lvl1pPr>
              <a:defRPr sz="4000">
                <a:solidFill>
                  <a:schemeClr val="tx2"/>
                </a:solidFill>
              </a:defRPr>
            </a:lvl1pPr>
          </a:lstStyle>
          <a:p>
            <a:r>
              <a:rPr lang="ja-JP" altLang="en-US"/>
              <a:t>マスター タイトルの書式設定</a:t>
            </a:r>
            <a:endParaRPr lang="en-US"/>
          </a:p>
        </p:txBody>
      </p:sp>
      <p:sp>
        <p:nvSpPr>
          <p:cNvPr id="3" name="日付プレースホルダー 2">
            <a:extLst>
              <a:ext uri="{FF2B5EF4-FFF2-40B4-BE49-F238E27FC236}">
                <a16:creationId xmlns:a16="http://schemas.microsoft.com/office/drawing/2014/main" id="{5F154765-4E85-4B50-8840-FF252C1EC600}"/>
              </a:ext>
            </a:extLst>
          </p:cNvPr>
          <p:cNvSpPr>
            <a:spLocks noGrp="1"/>
          </p:cNvSpPr>
          <p:nvPr>
            <p:ph type="dt" sz="half" idx="10"/>
          </p:nvPr>
        </p:nvSpPr>
        <p:spPr>
          <a:xfrm>
            <a:off x="6583363" y="612775"/>
            <a:ext cx="957262" cy="457200"/>
          </a:xfrm>
        </p:spPr>
        <p:txBody>
          <a:bodyPr/>
          <a:lstStyle>
            <a:lvl1pPr>
              <a:defRPr/>
            </a:lvl1pPr>
          </a:lstStyle>
          <a:p>
            <a:pPr>
              <a:defRPr/>
            </a:pPr>
            <a:endParaRPr lang="en-US" altLang="ja-JP"/>
          </a:p>
        </p:txBody>
      </p:sp>
      <p:sp>
        <p:nvSpPr>
          <p:cNvPr id="4" name="フッター プレースホルダー 3">
            <a:extLst>
              <a:ext uri="{FF2B5EF4-FFF2-40B4-BE49-F238E27FC236}">
                <a16:creationId xmlns:a16="http://schemas.microsoft.com/office/drawing/2014/main" id="{4970DF24-D7B9-4648-A5E9-C2FE7323E273}"/>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4">
            <a:extLst>
              <a:ext uri="{FF2B5EF4-FFF2-40B4-BE49-F238E27FC236}">
                <a16:creationId xmlns:a16="http://schemas.microsoft.com/office/drawing/2014/main" id="{61A704D3-2878-4ED2-9835-9516B37A9A01}"/>
              </a:ext>
            </a:extLst>
          </p:cNvPr>
          <p:cNvSpPr>
            <a:spLocks noGrp="1"/>
          </p:cNvSpPr>
          <p:nvPr>
            <p:ph type="sldNum" sz="quarter" idx="12"/>
          </p:nvPr>
        </p:nvSpPr>
        <p:spPr/>
        <p:txBody>
          <a:bodyPr/>
          <a:lstStyle>
            <a:lvl1pPr>
              <a:defRPr/>
            </a:lvl1pPr>
          </a:lstStyle>
          <a:p>
            <a:pPr>
              <a:defRPr/>
            </a:pPr>
            <a:fld id="{45593462-435C-42A3-9861-B1558B1A0FF1}" type="slidenum">
              <a:rPr lang="en-US" altLang="ja-JP"/>
              <a:pPr>
                <a:defRPr/>
              </a:pPr>
              <a:t>‹#›</a:t>
            </a:fld>
            <a:endParaRPr lang="en-US" altLang="ja-JP"/>
          </a:p>
        </p:txBody>
      </p:sp>
    </p:spTree>
    <p:extLst>
      <p:ext uri="{BB962C8B-B14F-4D97-AF65-F5344CB8AC3E}">
        <p14:creationId xmlns:p14="http://schemas.microsoft.com/office/powerpoint/2010/main" val="6426644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3">
            <a:extLst>
              <a:ext uri="{FF2B5EF4-FFF2-40B4-BE49-F238E27FC236}">
                <a16:creationId xmlns:a16="http://schemas.microsoft.com/office/drawing/2014/main" id="{579EE0CD-F467-44F9-893D-B1186955979E}"/>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2">
            <a:extLst>
              <a:ext uri="{FF2B5EF4-FFF2-40B4-BE49-F238E27FC236}">
                <a16:creationId xmlns:a16="http://schemas.microsoft.com/office/drawing/2014/main" id="{C41FD8F6-81D0-4539-AA10-2919A0996683}"/>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22">
            <a:extLst>
              <a:ext uri="{FF2B5EF4-FFF2-40B4-BE49-F238E27FC236}">
                <a16:creationId xmlns:a16="http://schemas.microsoft.com/office/drawing/2014/main" id="{4D96AD90-CB94-4A06-94EE-AF5174E7A67C}"/>
              </a:ext>
            </a:extLst>
          </p:cNvPr>
          <p:cNvSpPr>
            <a:spLocks noGrp="1"/>
          </p:cNvSpPr>
          <p:nvPr>
            <p:ph type="sldNum" sz="quarter" idx="12"/>
          </p:nvPr>
        </p:nvSpPr>
        <p:spPr/>
        <p:txBody>
          <a:bodyPr/>
          <a:lstStyle>
            <a:lvl1pPr>
              <a:defRPr/>
            </a:lvl1pPr>
          </a:lstStyle>
          <a:p>
            <a:pPr>
              <a:defRPr/>
            </a:pPr>
            <a:fld id="{8C5722BE-9871-445E-B2B7-C342BBFC5649}" type="slidenum">
              <a:rPr lang="en-US" altLang="ja-JP"/>
              <a:pPr>
                <a:defRPr/>
              </a:pPr>
              <a:t>‹#›</a:t>
            </a:fld>
            <a:endParaRPr lang="en-US" altLang="ja-JP"/>
          </a:p>
        </p:txBody>
      </p:sp>
    </p:spTree>
    <p:extLst>
      <p:ext uri="{BB962C8B-B14F-4D97-AF65-F5344CB8AC3E}">
        <p14:creationId xmlns:p14="http://schemas.microsoft.com/office/powerpoint/2010/main" val="736585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lang="ja-JP" altLang="en-US"/>
              <a:t>マスター タイトルの書式設定</a:t>
            </a:r>
            <a:endParaRPr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ja-JP" altLang="en-US"/>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3">
            <a:extLst>
              <a:ext uri="{FF2B5EF4-FFF2-40B4-BE49-F238E27FC236}">
                <a16:creationId xmlns:a16="http://schemas.microsoft.com/office/drawing/2014/main" id="{E1E501FD-5BD8-4616-9FEC-72639F0B26A4}"/>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2">
            <a:extLst>
              <a:ext uri="{FF2B5EF4-FFF2-40B4-BE49-F238E27FC236}">
                <a16:creationId xmlns:a16="http://schemas.microsoft.com/office/drawing/2014/main" id="{C2A0E796-C944-4834-AFBF-92B541C86384}"/>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22">
            <a:extLst>
              <a:ext uri="{FF2B5EF4-FFF2-40B4-BE49-F238E27FC236}">
                <a16:creationId xmlns:a16="http://schemas.microsoft.com/office/drawing/2014/main" id="{02CEF542-43B8-48DD-B964-6FAAEBC60DF2}"/>
              </a:ext>
            </a:extLst>
          </p:cNvPr>
          <p:cNvSpPr>
            <a:spLocks noGrp="1"/>
          </p:cNvSpPr>
          <p:nvPr>
            <p:ph type="sldNum" sz="quarter" idx="12"/>
          </p:nvPr>
        </p:nvSpPr>
        <p:spPr/>
        <p:txBody>
          <a:bodyPr/>
          <a:lstStyle>
            <a:lvl1pPr>
              <a:defRPr/>
            </a:lvl1pPr>
          </a:lstStyle>
          <a:p>
            <a:pPr>
              <a:defRPr/>
            </a:pPr>
            <a:fld id="{5612B781-0557-4CF8-BE28-567BECA93F25}" type="slidenum">
              <a:rPr lang="en-US" altLang="ja-JP"/>
              <a:pPr>
                <a:defRPr/>
              </a:pPr>
              <a:t>‹#›</a:t>
            </a:fld>
            <a:endParaRPr lang="en-US" altLang="ja-JP"/>
          </a:p>
        </p:txBody>
      </p:sp>
    </p:spTree>
    <p:extLst>
      <p:ext uri="{BB962C8B-B14F-4D97-AF65-F5344CB8AC3E}">
        <p14:creationId xmlns:p14="http://schemas.microsoft.com/office/powerpoint/2010/main" val="20947307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ja-JP" altLang="en-US"/>
              <a:t>マスター テキストの書式設定</a:t>
            </a:r>
          </a:p>
        </p:txBody>
      </p:sp>
      <p:sp>
        <p:nvSpPr>
          <p:cNvPr id="5" name="日付プレースホルダー 13">
            <a:extLst>
              <a:ext uri="{FF2B5EF4-FFF2-40B4-BE49-F238E27FC236}">
                <a16:creationId xmlns:a16="http://schemas.microsoft.com/office/drawing/2014/main" id="{AE5A2506-745F-46BD-A247-194A2D812714}"/>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2">
            <a:extLst>
              <a:ext uri="{FF2B5EF4-FFF2-40B4-BE49-F238E27FC236}">
                <a16:creationId xmlns:a16="http://schemas.microsoft.com/office/drawing/2014/main" id="{E14E1E74-FF36-42FA-9CA0-1ED4BB1C2313}"/>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22">
            <a:extLst>
              <a:ext uri="{FF2B5EF4-FFF2-40B4-BE49-F238E27FC236}">
                <a16:creationId xmlns:a16="http://schemas.microsoft.com/office/drawing/2014/main" id="{4301CE02-6074-4682-99CA-102E3683E06A}"/>
              </a:ext>
            </a:extLst>
          </p:cNvPr>
          <p:cNvSpPr>
            <a:spLocks noGrp="1"/>
          </p:cNvSpPr>
          <p:nvPr>
            <p:ph type="sldNum" sz="quarter" idx="12"/>
          </p:nvPr>
        </p:nvSpPr>
        <p:spPr/>
        <p:txBody>
          <a:bodyPr/>
          <a:lstStyle>
            <a:lvl1pPr>
              <a:defRPr/>
            </a:lvl1pPr>
          </a:lstStyle>
          <a:p>
            <a:pPr>
              <a:defRPr/>
            </a:pPr>
            <a:fld id="{3E3DB5B3-3471-4B7A-A7AD-8D5D2FED6B4A}" type="slidenum">
              <a:rPr lang="en-US" altLang="ja-JP"/>
              <a:pPr>
                <a:defRPr/>
              </a:pPr>
              <a:t>‹#›</a:t>
            </a:fld>
            <a:endParaRPr lang="en-US" altLang="ja-JP"/>
          </a:p>
        </p:txBody>
      </p:sp>
    </p:spTree>
    <p:extLst>
      <p:ext uri="{BB962C8B-B14F-4D97-AF65-F5344CB8AC3E}">
        <p14:creationId xmlns:p14="http://schemas.microsoft.com/office/powerpoint/2010/main" val="23472122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a:extLst>
              <a:ext uri="{FF2B5EF4-FFF2-40B4-BE49-F238E27FC236}">
                <a16:creationId xmlns:a16="http://schemas.microsoft.com/office/drawing/2014/main" id="{739C5B0A-2116-418E-AF3B-17015AE1D015}"/>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2">
            <a:extLst>
              <a:ext uri="{FF2B5EF4-FFF2-40B4-BE49-F238E27FC236}">
                <a16:creationId xmlns:a16="http://schemas.microsoft.com/office/drawing/2014/main" id="{86879D8D-CADE-4B1B-A07C-72407026371B}"/>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22">
            <a:extLst>
              <a:ext uri="{FF2B5EF4-FFF2-40B4-BE49-F238E27FC236}">
                <a16:creationId xmlns:a16="http://schemas.microsoft.com/office/drawing/2014/main" id="{9DC12E7D-E4B3-4DA8-8F40-639028AF35AE}"/>
              </a:ext>
            </a:extLst>
          </p:cNvPr>
          <p:cNvSpPr>
            <a:spLocks noGrp="1"/>
          </p:cNvSpPr>
          <p:nvPr>
            <p:ph type="sldNum" sz="quarter" idx="12"/>
          </p:nvPr>
        </p:nvSpPr>
        <p:spPr/>
        <p:txBody>
          <a:bodyPr/>
          <a:lstStyle>
            <a:lvl1pPr>
              <a:defRPr/>
            </a:lvl1pPr>
          </a:lstStyle>
          <a:p>
            <a:pPr>
              <a:defRPr/>
            </a:pPr>
            <a:fld id="{86DA2689-2FBD-44C7-9814-7CD9929DCB7B}" type="slidenum">
              <a:rPr lang="en-US" altLang="ja-JP"/>
              <a:pPr>
                <a:defRPr/>
              </a:pPr>
              <a:t>‹#›</a:t>
            </a:fld>
            <a:endParaRPr lang="en-US" altLang="ja-JP"/>
          </a:p>
        </p:txBody>
      </p:sp>
    </p:spTree>
    <p:extLst>
      <p:ext uri="{BB962C8B-B14F-4D97-AF65-F5344CB8AC3E}">
        <p14:creationId xmlns:p14="http://schemas.microsoft.com/office/powerpoint/2010/main" val="422035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5.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8.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25.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9.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2.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EA57F293-9527-4632-A646-24D9E9C9CC2E}"/>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027" name="Group 15">
            <a:extLst>
              <a:ext uri="{FF2B5EF4-FFF2-40B4-BE49-F238E27FC236}">
                <a16:creationId xmlns:a16="http://schemas.microsoft.com/office/drawing/2014/main" id="{F5B290B4-C4F8-430F-A2B4-434C7BDA1739}"/>
              </a:ext>
            </a:extLst>
          </p:cNvPr>
          <p:cNvGrpSpPr>
            <a:grpSpLocks noChangeAspect="1"/>
          </p:cNvGrpSpPr>
          <p:nvPr/>
        </p:nvGrpSpPr>
        <p:grpSpPr bwMode="auto">
          <a:xfrm>
            <a:off x="211138" y="1679575"/>
            <a:ext cx="8723312" cy="1330325"/>
            <a:chOff x="-3905251" y="4294188"/>
            <a:chExt cx="13027839" cy="1892300"/>
          </a:xfrm>
        </p:grpSpPr>
        <p:sp>
          <p:nvSpPr>
            <p:cNvPr id="1033" name="Freeform 14">
              <a:extLst>
                <a:ext uri="{FF2B5EF4-FFF2-40B4-BE49-F238E27FC236}">
                  <a16:creationId xmlns:a16="http://schemas.microsoft.com/office/drawing/2014/main" id="{FDE01A58-AD1F-433E-8FB0-85CB68283DD0}"/>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4" name="Freeform 18">
              <a:extLst>
                <a:ext uri="{FF2B5EF4-FFF2-40B4-BE49-F238E27FC236}">
                  <a16:creationId xmlns:a16="http://schemas.microsoft.com/office/drawing/2014/main" id="{4D72092F-4E51-4AAA-AD21-1DEDEA4C597F}"/>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5" name="Freeform 22">
              <a:extLst>
                <a:ext uri="{FF2B5EF4-FFF2-40B4-BE49-F238E27FC236}">
                  <a16:creationId xmlns:a16="http://schemas.microsoft.com/office/drawing/2014/main" id="{0DC9BDD3-E9DF-4876-8BF1-B0B3980A2440}"/>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6" name="Freeform 26">
              <a:extLst>
                <a:ext uri="{FF2B5EF4-FFF2-40B4-BE49-F238E27FC236}">
                  <a16:creationId xmlns:a16="http://schemas.microsoft.com/office/drawing/2014/main" id="{8ED686E4-30B7-4FC0-9568-E1692EC00C8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37" name="Freeform 10">
              <a:extLst>
                <a:ext uri="{FF2B5EF4-FFF2-40B4-BE49-F238E27FC236}">
                  <a16:creationId xmlns:a16="http://schemas.microsoft.com/office/drawing/2014/main" id="{C8211F8A-B803-4F85-91A3-F93259A49475}"/>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28" name="Title Placeholder 1">
            <a:extLst>
              <a:ext uri="{FF2B5EF4-FFF2-40B4-BE49-F238E27FC236}">
                <a16:creationId xmlns:a16="http://schemas.microsoft.com/office/drawing/2014/main" id="{DCE765B6-4F5B-48F9-9715-A7881CB09BB5}"/>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4" name="Date Placeholder 3">
            <a:extLst>
              <a:ext uri="{FF2B5EF4-FFF2-40B4-BE49-F238E27FC236}">
                <a16:creationId xmlns:a16="http://schemas.microsoft.com/office/drawing/2014/main" id="{2D311033-40F9-4193-99C8-E80832161B56}"/>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hangingPunct="1">
              <a:defRPr sz="1000">
                <a:solidFill>
                  <a:schemeClr val="tx2"/>
                </a:solidFill>
                <a:latin typeface="Arial" charset="0"/>
                <a:ea typeface="ＭＳ Ｐゴシック" charset="-128"/>
              </a:defRPr>
            </a:lvl1pPr>
          </a:lstStyle>
          <a:p>
            <a:pPr>
              <a:defRPr/>
            </a:pPr>
            <a:endParaRPr lang="en-US" altLang="ja-JP"/>
          </a:p>
        </p:txBody>
      </p:sp>
      <p:sp>
        <p:nvSpPr>
          <p:cNvPr id="5" name="Footer Placeholder 4">
            <a:extLst>
              <a:ext uri="{FF2B5EF4-FFF2-40B4-BE49-F238E27FC236}">
                <a16:creationId xmlns:a16="http://schemas.microsoft.com/office/drawing/2014/main" id="{00A39F38-1FD3-4518-B652-6FDC87A66EC1}"/>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hangingPunct="1">
              <a:defRPr sz="1000">
                <a:solidFill>
                  <a:schemeClr val="tx2"/>
                </a:solidFill>
                <a:latin typeface="Arial" charset="0"/>
                <a:ea typeface="ＭＳ Ｐゴシック" charset="-128"/>
              </a:defRPr>
            </a:lvl1pPr>
          </a:lstStyle>
          <a:p>
            <a:pPr>
              <a:defRPr/>
            </a:pPr>
            <a:endParaRPr lang="en-US" altLang="ja-JP"/>
          </a:p>
        </p:txBody>
      </p:sp>
      <p:sp>
        <p:nvSpPr>
          <p:cNvPr id="6" name="Slide Number Placeholder 5">
            <a:extLst>
              <a:ext uri="{FF2B5EF4-FFF2-40B4-BE49-F238E27FC236}">
                <a16:creationId xmlns:a16="http://schemas.microsoft.com/office/drawing/2014/main" id="{218736ED-365B-4C78-889A-032777825D98}"/>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pPr>
              <a:defRPr/>
            </a:pPr>
            <a:fld id="{C67262BD-E2B3-4753-8D66-3F32E9F2989B}" type="slidenum">
              <a:rPr lang="en-US" altLang="ja-JP"/>
              <a:pPr>
                <a:defRPr/>
              </a:pPr>
              <a:t>‹#›</a:t>
            </a:fld>
            <a:endParaRPr lang="en-US" altLang="ja-JP"/>
          </a:p>
        </p:txBody>
      </p:sp>
      <p:sp>
        <p:nvSpPr>
          <p:cNvPr id="1032" name="Text Placeholder 2">
            <a:extLst>
              <a:ext uri="{FF2B5EF4-FFF2-40B4-BE49-F238E27FC236}">
                <a16:creationId xmlns:a16="http://schemas.microsoft.com/office/drawing/2014/main" id="{091CC16E-D343-4622-B35E-6B0FC2F20E5C}"/>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Tree>
  </p:cSld>
  <p:clrMap bg1="lt1" tx1="dk1" bg2="lt2" tx2="dk2" accent1="accent1" accent2="accent2" accent3="accent3" accent4="accent4" accent5="accent5" accent6="accent6" hlink="hlink" folHlink="folHlink"/>
  <p:sldLayoutIdLst>
    <p:sldLayoutId id="2147498544" r:id="rId1"/>
    <p:sldLayoutId id="2147498450" r:id="rId2"/>
    <p:sldLayoutId id="2147498545" r:id="rId3"/>
    <p:sldLayoutId id="2147498451" r:id="rId4"/>
    <p:sldLayoutId id="2147498452" r:id="rId5"/>
    <p:sldLayoutId id="2147498453" r:id="rId6"/>
    <p:sldLayoutId id="2147498546" r:id="rId7"/>
    <p:sldLayoutId id="2147498547" r:id="rId8"/>
    <p:sldLayoutId id="2147498548" r:id="rId9"/>
    <p:sldLayoutId id="2147498454" r:id="rId10"/>
    <p:sldLayoutId id="2147498549" r:id="rId11"/>
  </p:sldLayoutIdLst>
  <p:txStyles>
    <p:title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83863BC3-B49E-40C5-8D35-42100A44E4FD}"/>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0243" name="Group 15">
            <a:extLst>
              <a:ext uri="{FF2B5EF4-FFF2-40B4-BE49-F238E27FC236}">
                <a16:creationId xmlns:a16="http://schemas.microsoft.com/office/drawing/2014/main" id="{8851C7DE-ADD8-478E-94CD-559F97360672}"/>
              </a:ext>
            </a:extLst>
          </p:cNvPr>
          <p:cNvGrpSpPr>
            <a:grpSpLocks noChangeAspect="1"/>
          </p:cNvGrpSpPr>
          <p:nvPr/>
        </p:nvGrpSpPr>
        <p:grpSpPr bwMode="auto">
          <a:xfrm>
            <a:off x="211138" y="1679575"/>
            <a:ext cx="8723312" cy="1330325"/>
            <a:chOff x="-3905251" y="4294188"/>
            <a:chExt cx="13027839" cy="1892300"/>
          </a:xfrm>
        </p:grpSpPr>
        <p:sp>
          <p:nvSpPr>
            <p:cNvPr id="10249" name="Freeform 14">
              <a:extLst>
                <a:ext uri="{FF2B5EF4-FFF2-40B4-BE49-F238E27FC236}">
                  <a16:creationId xmlns:a16="http://schemas.microsoft.com/office/drawing/2014/main" id="{2307AC12-6371-49FE-8D8D-195BEB678862}"/>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250" name="Freeform 18">
              <a:extLst>
                <a:ext uri="{FF2B5EF4-FFF2-40B4-BE49-F238E27FC236}">
                  <a16:creationId xmlns:a16="http://schemas.microsoft.com/office/drawing/2014/main" id="{A7387504-41D3-4C3C-848F-201AD5B7ACEF}"/>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251" name="Freeform 22">
              <a:extLst>
                <a:ext uri="{FF2B5EF4-FFF2-40B4-BE49-F238E27FC236}">
                  <a16:creationId xmlns:a16="http://schemas.microsoft.com/office/drawing/2014/main" id="{27FEFC17-17C7-48E7-84AB-EEABD6CC993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52" name="Freeform 26">
              <a:extLst>
                <a:ext uri="{FF2B5EF4-FFF2-40B4-BE49-F238E27FC236}">
                  <a16:creationId xmlns:a16="http://schemas.microsoft.com/office/drawing/2014/main" id="{BB70B027-B2F1-4F5F-B944-C6ECBA07065E}"/>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253" name="Freeform 10">
              <a:extLst>
                <a:ext uri="{FF2B5EF4-FFF2-40B4-BE49-F238E27FC236}">
                  <a16:creationId xmlns:a16="http://schemas.microsoft.com/office/drawing/2014/main" id="{B10200FB-806D-4005-9199-A7F476897A56}"/>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244" name="Title Placeholder 1">
            <a:extLst>
              <a:ext uri="{FF2B5EF4-FFF2-40B4-BE49-F238E27FC236}">
                <a16:creationId xmlns:a16="http://schemas.microsoft.com/office/drawing/2014/main" id="{4650F31E-CCB7-45C5-BB40-CE9AE2B11841}"/>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4" name="Date Placeholder 3">
            <a:extLst>
              <a:ext uri="{FF2B5EF4-FFF2-40B4-BE49-F238E27FC236}">
                <a16:creationId xmlns:a16="http://schemas.microsoft.com/office/drawing/2014/main" id="{C7222F69-8537-458A-8C4A-E54E818B474B}"/>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hangingPunct="1">
              <a:defRPr sz="1000">
                <a:solidFill>
                  <a:schemeClr val="tx2"/>
                </a:solidFill>
                <a:latin typeface="Arial" charset="0"/>
                <a:ea typeface="ＭＳ Ｐゴシック" charset="-128"/>
              </a:defRPr>
            </a:lvl1pPr>
          </a:lstStyle>
          <a:p>
            <a:pPr>
              <a:defRPr/>
            </a:pPr>
            <a:endParaRPr lang="en-US" altLang="ja-JP"/>
          </a:p>
        </p:txBody>
      </p:sp>
      <p:sp>
        <p:nvSpPr>
          <p:cNvPr id="5" name="Footer Placeholder 4">
            <a:extLst>
              <a:ext uri="{FF2B5EF4-FFF2-40B4-BE49-F238E27FC236}">
                <a16:creationId xmlns:a16="http://schemas.microsoft.com/office/drawing/2014/main" id="{BAAB70A3-7060-4BBD-9FE0-05B6CF5C1CBE}"/>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hangingPunct="1">
              <a:defRPr sz="1000">
                <a:solidFill>
                  <a:schemeClr val="tx2"/>
                </a:solidFill>
                <a:latin typeface="Arial" charset="0"/>
                <a:ea typeface="ＭＳ Ｐゴシック" charset="-128"/>
              </a:defRPr>
            </a:lvl1pPr>
          </a:lstStyle>
          <a:p>
            <a:pPr>
              <a:defRPr/>
            </a:pPr>
            <a:endParaRPr lang="en-US" altLang="ja-JP"/>
          </a:p>
        </p:txBody>
      </p:sp>
      <p:sp>
        <p:nvSpPr>
          <p:cNvPr id="6" name="Slide Number Placeholder 5">
            <a:extLst>
              <a:ext uri="{FF2B5EF4-FFF2-40B4-BE49-F238E27FC236}">
                <a16:creationId xmlns:a16="http://schemas.microsoft.com/office/drawing/2014/main" id="{D4418427-D291-4D8C-A088-5C20EDE3AAA5}"/>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pPr>
              <a:defRPr/>
            </a:pPr>
            <a:fld id="{2480B397-7756-44CF-B38B-B3235300F0A1}" type="slidenum">
              <a:rPr lang="en-US" altLang="ja-JP"/>
              <a:pPr>
                <a:defRPr/>
              </a:pPr>
              <a:t>‹#›</a:t>
            </a:fld>
            <a:endParaRPr lang="en-US" altLang="ja-JP"/>
          </a:p>
        </p:txBody>
      </p:sp>
      <p:sp>
        <p:nvSpPr>
          <p:cNvPr id="10248" name="Text Placeholder 2">
            <a:extLst>
              <a:ext uri="{FF2B5EF4-FFF2-40B4-BE49-F238E27FC236}">
                <a16:creationId xmlns:a16="http://schemas.microsoft.com/office/drawing/2014/main" id="{0EADCAF5-CB40-49CD-8F2C-A178FF9EEE99}"/>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Tree>
  </p:cSld>
  <p:clrMap bg1="lt1" tx1="dk1" bg2="lt2" tx2="dk2" accent1="accent1" accent2="accent2" accent3="accent3" accent4="accent4" accent5="accent5" accent6="accent6" hlink="hlink" folHlink="folHlink"/>
  <p:sldLayoutIdLst>
    <p:sldLayoutId id="2147498590" r:id="rId1"/>
    <p:sldLayoutId id="2147498504" r:id="rId2"/>
    <p:sldLayoutId id="2147498591" r:id="rId3"/>
    <p:sldLayoutId id="2147498505" r:id="rId4"/>
    <p:sldLayoutId id="2147498506" r:id="rId5"/>
    <p:sldLayoutId id="2147498507" r:id="rId6"/>
    <p:sldLayoutId id="2147498592" r:id="rId7"/>
    <p:sldLayoutId id="2147498593" r:id="rId8"/>
    <p:sldLayoutId id="2147498594" r:id="rId9"/>
    <p:sldLayoutId id="2147498508" r:id="rId10"/>
    <p:sldLayoutId id="2147498595" r:id="rId11"/>
  </p:sldLayoutIdLst>
  <p:txStyles>
    <p:title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タイトル プレースホルダー 1">
            <a:extLst>
              <a:ext uri="{FF2B5EF4-FFF2-40B4-BE49-F238E27FC236}">
                <a16:creationId xmlns:a16="http://schemas.microsoft.com/office/drawing/2014/main" id="{401A20C2-42BC-4D55-8B07-B40FEAAE20E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1267" name="テキスト プレースホルダー 2">
            <a:extLst>
              <a:ext uri="{FF2B5EF4-FFF2-40B4-BE49-F238E27FC236}">
                <a16:creationId xmlns:a16="http://schemas.microsoft.com/office/drawing/2014/main" id="{6BC6C5C3-8990-45E6-B311-FC92490C060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6FA7163-37E4-48DC-BA80-74DB3973251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B9164E77-001E-4557-9036-89AF8E34158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41E81F35-4165-497D-92EB-622A2503B15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CDCAE01-5283-4EFA-8714-73C3728C59D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09" r:id="rId1"/>
    <p:sldLayoutId id="2147498510" r:id="rId2"/>
    <p:sldLayoutId id="2147498511" r:id="rId3"/>
    <p:sldLayoutId id="2147498512" r:id="rId4"/>
    <p:sldLayoutId id="2147498513" r:id="rId5"/>
    <p:sldLayoutId id="2147498514" r:id="rId6"/>
    <p:sldLayoutId id="2147498515" r:id="rId7"/>
    <p:sldLayoutId id="2147498516" r:id="rId8"/>
    <p:sldLayoutId id="2147498517" r:id="rId9"/>
    <p:sldLayoutId id="2147498518" r:id="rId10"/>
    <p:sldLayoutId id="214749851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98A08E-BF73-4A9D-8975-EF7119C629A4}"/>
              </a:ext>
            </a:extLst>
          </p:cNvPr>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6DFCD1BD-F38E-4D9A-9182-1EB6651DDC57}"/>
              </a:ext>
            </a:extLst>
          </p:cNvPr>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id="{C9BC5AB8-647D-4250-8387-18AF9BA68AB0}"/>
              </a:ext>
            </a:extLst>
          </p:cNvPr>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a:extLst>
              <a:ext uri="{FF2B5EF4-FFF2-40B4-BE49-F238E27FC236}">
                <a16:creationId xmlns:a16="http://schemas.microsoft.com/office/drawing/2014/main" id="{CFE8D31A-6600-4DC0-883A-2B733E6CFB37}"/>
              </a:ext>
            </a:extLst>
          </p:cNvPr>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E1EEE2BB-C1D5-493A-9C93-BC6F9EADDC3C}"/>
              </a:ext>
            </a:extLst>
          </p:cNvPr>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12301" name="Text Placeholder 2">
            <a:extLst>
              <a:ext uri="{FF2B5EF4-FFF2-40B4-BE49-F238E27FC236}">
                <a16:creationId xmlns:a16="http://schemas.microsoft.com/office/drawing/2014/main" id="{8C4EE24C-C8F8-400F-8AAD-07C54E1D49CE}"/>
              </a:ext>
            </a:extLst>
          </p:cNvPr>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6F7F2CFD-3BF9-44A6-B669-1299682F0F9C}"/>
              </a:ext>
            </a:extLst>
          </p:cNvPr>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hangingPunct="1">
              <a:defRPr sz="1100" b="1">
                <a:solidFill>
                  <a:schemeClr val="tx1">
                    <a:lumMod val="50000"/>
                    <a:lumOff val="50000"/>
                  </a:schemeClr>
                </a:solidFill>
                <a:latin typeface="Arial" charset="0"/>
              </a:defRPr>
            </a:lvl1pPr>
          </a:lstStyle>
          <a:p>
            <a:pPr>
              <a:defRPr/>
            </a:pPr>
            <a:endParaRPr lang="en-US" altLang="ja-JP"/>
          </a:p>
        </p:txBody>
      </p:sp>
      <p:sp>
        <p:nvSpPr>
          <p:cNvPr id="5" name="Footer Placeholder 4">
            <a:extLst>
              <a:ext uri="{FF2B5EF4-FFF2-40B4-BE49-F238E27FC236}">
                <a16:creationId xmlns:a16="http://schemas.microsoft.com/office/drawing/2014/main" id="{DF43126F-CD64-4018-BB55-D9B0AADB65EE}"/>
              </a:ext>
            </a:extLst>
          </p:cNvPr>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hangingPunct="1">
              <a:defRPr sz="1100" b="1">
                <a:solidFill>
                  <a:schemeClr val="tx1">
                    <a:lumMod val="50000"/>
                    <a:lumOff val="50000"/>
                  </a:schemeClr>
                </a:solidFill>
                <a:latin typeface="Arial" charset="0"/>
              </a:defRPr>
            </a:lvl1pPr>
          </a:lstStyle>
          <a:p>
            <a:pPr>
              <a:defRPr/>
            </a:pPr>
            <a:endParaRPr lang="en-US" altLang="ja-JP"/>
          </a:p>
        </p:txBody>
      </p:sp>
      <p:sp>
        <p:nvSpPr>
          <p:cNvPr id="6" name="Slide Number Placeholder 5">
            <a:extLst>
              <a:ext uri="{FF2B5EF4-FFF2-40B4-BE49-F238E27FC236}">
                <a16:creationId xmlns:a16="http://schemas.microsoft.com/office/drawing/2014/main" id="{E7B88EC9-75B7-4CCB-B144-E651CB60C675}"/>
              </a:ext>
            </a:extLst>
          </p:cNvPr>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defRPr>
            </a:lvl1pPr>
          </a:lstStyle>
          <a:p>
            <a:pPr>
              <a:defRPr/>
            </a:pPr>
            <a:fld id="{61BAECCB-5494-4E06-B328-3794BF1247F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96" r:id="rId1"/>
    <p:sldLayoutId id="2147498520" r:id="rId2"/>
    <p:sldLayoutId id="2147498597" r:id="rId3"/>
    <p:sldLayoutId id="2147498521" r:id="rId4"/>
    <p:sldLayoutId id="2147498522" r:id="rId5"/>
    <p:sldLayoutId id="2147498523" r:id="rId6"/>
    <p:sldLayoutId id="2147498524" r:id="rId7"/>
    <p:sldLayoutId id="2147498525" r:id="rId8"/>
    <p:sldLayoutId id="2147498598" r:id="rId9"/>
    <p:sldLayoutId id="2147498526" r:id="rId10"/>
    <p:sldLayoutId id="2147498527" r:id="rId11"/>
  </p:sldLayoutIdLst>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16CDFEE-AB21-426F-840A-5F0AECD4999D}"/>
              </a:ext>
            </a:extLst>
          </p:cNvPr>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Freeform 7">
            <a:extLst>
              <a:ext uri="{FF2B5EF4-FFF2-40B4-BE49-F238E27FC236}">
                <a16:creationId xmlns:a16="http://schemas.microsoft.com/office/drawing/2014/main" id="{EB5ED013-B144-4536-8B19-9804D242BEC5}"/>
              </a:ext>
            </a:extLst>
          </p:cNvPr>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02D28A8C-A221-4C91-A54E-9C7B0D070EF3}"/>
              </a:ext>
            </a:extLst>
          </p:cNvPr>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13317" name="Text Placeholder 2">
            <a:extLst>
              <a:ext uri="{FF2B5EF4-FFF2-40B4-BE49-F238E27FC236}">
                <a16:creationId xmlns:a16="http://schemas.microsoft.com/office/drawing/2014/main" id="{5F97F0BA-0CB3-4958-86EA-C56D851A7083}"/>
              </a:ext>
            </a:extLst>
          </p:cNvPr>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21DCEE80-FED5-4CFB-8636-34745B06A44D}"/>
              </a:ext>
            </a:extLst>
          </p:cNvPr>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hangingPunct="1">
              <a:defRPr sz="1200">
                <a:solidFill>
                  <a:srgbClr val="FFFFFF"/>
                </a:solidFill>
                <a:latin typeface="Arial" charset="0"/>
              </a:defRPr>
            </a:lvl1pPr>
          </a:lstStyle>
          <a:p>
            <a:pPr>
              <a:defRPr/>
            </a:pPr>
            <a:endParaRPr lang="en-US" altLang="ja-JP"/>
          </a:p>
        </p:txBody>
      </p:sp>
      <p:sp>
        <p:nvSpPr>
          <p:cNvPr id="5" name="Footer Placeholder 4">
            <a:extLst>
              <a:ext uri="{FF2B5EF4-FFF2-40B4-BE49-F238E27FC236}">
                <a16:creationId xmlns:a16="http://schemas.microsoft.com/office/drawing/2014/main" id="{16F14F61-1B34-4B81-AACA-F27A313985EE}"/>
              </a:ext>
            </a:extLst>
          </p:cNvPr>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hangingPunct="1">
              <a:defRPr sz="1000" cap="all" spc="200" baseline="0">
                <a:solidFill>
                  <a:srgbClr val="FFFFFF"/>
                </a:solidFill>
                <a:latin typeface="Arial" charset="0"/>
              </a:defRPr>
            </a:lvl1pPr>
          </a:lstStyle>
          <a:p>
            <a:pPr>
              <a:defRPr/>
            </a:pPr>
            <a:endParaRPr lang="en-US" altLang="ja-JP"/>
          </a:p>
        </p:txBody>
      </p:sp>
      <p:sp>
        <p:nvSpPr>
          <p:cNvPr id="6" name="Slide Number Placeholder 5">
            <a:extLst>
              <a:ext uri="{FF2B5EF4-FFF2-40B4-BE49-F238E27FC236}">
                <a16:creationId xmlns:a16="http://schemas.microsoft.com/office/drawing/2014/main" id="{BA667EDC-059C-4851-B7D9-3B4155ECE3D3}"/>
              </a:ext>
            </a:extLst>
          </p:cNvPr>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eaLnBrk="1" hangingPunct="1">
              <a:defRPr sz="1600">
                <a:solidFill>
                  <a:srgbClr val="FFFFFF"/>
                </a:solidFill>
              </a:defRPr>
            </a:lvl1pPr>
          </a:lstStyle>
          <a:p>
            <a:pPr>
              <a:defRPr/>
            </a:pPr>
            <a:fld id="{EB8E0151-0F9B-4D83-BC2E-81D154B8C25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99" r:id="rId1"/>
    <p:sldLayoutId id="2147498528" r:id="rId2"/>
    <p:sldLayoutId id="2147498600" r:id="rId3"/>
    <p:sldLayoutId id="2147498529" r:id="rId4"/>
    <p:sldLayoutId id="2147498530" r:id="rId5"/>
    <p:sldLayoutId id="2147498531" r:id="rId6"/>
    <p:sldLayoutId id="2147498532" r:id="rId7"/>
    <p:sldLayoutId id="2147498601" r:id="rId8"/>
    <p:sldLayoutId id="2147498602" r:id="rId9"/>
    <p:sldLayoutId id="2147498533" r:id="rId10"/>
    <p:sldLayoutId id="2147498534" r:id="rId11"/>
  </p:sldLayoutIdLst>
  <p:txStyles>
    <p:titleStyle>
      <a:lvl1pPr algn="l" rtl="0" eaLnBrk="0" fontAlgn="base" hangingPunct="0">
        <a:spcBef>
          <a:spcPct val="0"/>
        </a:spcBef>
        <a:spcAft>
          <a:spcPct val="0"/>
        </a:spcAft>
        <a:defRPr kumimoji="1" sz="2800" kern="1200" cap="all">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Franklin Gothic Medium" pitchFamily="34" charset="0"/>
          <a:ea typeface="HG創英角ｺﾞｼｯｸUB" pitchFamily="49" charset="-128"/>
        </a:defRPr>
      </a:lvl2pPr>
      <a:lvl3pPr algn="l" rtl="0" eaLnBrk="0" fontAlgn="base" hangingPunct="0">
        <a:spcBef>
          <a:spcPct val="0"/>
        </a:spcBef>
        <a:spcAft>
          <a:spcPct val="0"/>
        </a:spcAft>
        <a:defRPr kumimoji="1" sz="2800">
          <a:solidFill>
            <a:schemeClr val="tx1"/>
          </a:solidFill>
          <a:latin typeface="Franklin Gothic Medium" pitchFamily="34" charset="0"/>
          <a:ea typeface="HG創英角ｺﾞｼｯｸUB" pitchFamily="49" charset="-128"/>
        </a:defRPr>
      </a:lvl3pPr>
      <a:lvl4pPr algn="l" rtl="0" eaLnBrk="0" fontAlgn="base" hangingPunct="0">
        <a:spcBef>
          <a:spcPct val="0"/>
        </a:spcBef>
        <a:spcAft>
          <a:spcPct val="0"/>
        </a:spcAft>
        <a:defRPr kumimoji="1" sz="2800">
          <a:solidFill>
            <a:schemeClr val="tx1"/>
          </a:solidFill>
          <a:latin typeface="Franklin Gothic Medium" pitchFamily="34" charset="0"/>
          <a:ea typeface="HG創英角ｺﾞｼｯｸUB" pitchFamily="49" charset="-128"/>
        </a:defRPr>
      </a:lvl4pPr>
      <a:lvl5pPr algn="l" rtl="0" eaLnBrk="0" fontAlgn="base" hangingPunct="0">
        <a:spcBef>
          <a:spcPct val="0"/>
        </a:spcBef>
        <a:spcAft>
          <a:spcPct val="0"/>
        </a:spcAft>
        <a:defRPr kumimoji="1" sz="2800">
          <a:solidFill>
            <a:schemeClr val="tx1"/>
          </a:solidFill>
          <a:latin typeface="Franklin Gothic Medium" pitchFamily="34" charset="0"/>
          <a:ea typeface="HG創英角ｺﾞｼｯｸUB" pitchFamily="49" charset="-128"/>
        </a:defRPr>
      </a:lvl5pPr>
      <a:lvl6pPr marL="4572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6pPr>
      <a:lvl7pPr marL="9144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7pPr>
      <a:lvl8pPr marL="13716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8pPr>
      <a:lvl9pPr marL="18288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9pPr>
    </p:titleStyle>
    <p:bodyStyle>
      <a:lvl1pPr marL="342900" indent="-342900" algn="l" rtl="0" eaLnBrk="0" fontAlgn="base" hangingPunct="0">
        <a:spcBef>
          <a:spcPts val="800"/>
        </a:spcBef>
        <a:spcAft>
          <a:spcPct val="0"/>
        </a:spcAft>
        <a:buFont typeface="Arial" panose="020B0604020202020204" pitchFamily="34" charset="0"/>
        <a:defRPr kumimoji="1"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kumimoji="1"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kumimoji="1"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kumimoji="1"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フリーフォーム 12">
            <a:extLst>
              <a:ext uri="{FF2B5EF4-FFF2-40B4-BE49-F238E27FC236}">
                <a16:creationId xmlns:a16="http://schemas.microsoft.com/office/drawing/2014/main" id="{94D81400-C58E-4A93-B9F5-E5E0BEEF6AE2}"/>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kumimoji="0" lang="en-US">
              <a:latin typeface="Arial" charset="0"/>
            </a:endParaRPr>
          </a:p>
        </p:txBody>
      </p:sp>
      <p:sp>
        <p:nvSpPr>
          <p:cNvPr id="14339" name="フリーフォーム 11">
            <a:extLst>
              <a:ext uri="{FF2B5EF4-FFF2-40B4-BE49-F238E27FC236}">
                <a16:creationId xmlns:a16="http://schemas.microsoft.com/office/drawing/2014/main" id="{7112351B-568F-4269-A13C-85A9649F6DD4}"/>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ja-JP" altLang="en-US"/>
          </a:p>
        </p:txBody>
      </p:sp>
      <p:sp>
        <p:nvSpPr>
          <p:cNvPr id="14" name="直角三角形 13">
            <a:extLst>
              <a:ext uri="{FF2B5EF4-FFF2-40B4-BE49-F238E27FC236}">
                <a16:creationId xmlns:a16="http://schemas.microsoft.com/office/drawing/2014/main" id="{C9A20EED-4AAD-4FA2-A84E-48C44A5AC937}"/>
              </a:ext>
            </a:extLst>
          </p:cNvPr>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cxnSp>
        <p:nvCxnSpPr>
          <p:cNvPr id="15" name="直線コネクタ 14">
            <a:extLst>
              <a:ext uri="{FF2B5EF4-FFF2-40B4-BE49-F238E27FC236}">
                <a16:creationId xmlns:a16="http://schemas.microsoft.com/office/drawing/2014/main" id="{11172692-DB14-457E-BC63-E78194916DC3}"/>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a:extLst>
              <a:ext uri="{FF2B5EF4-FFF2-40B4-BE49-F238E27FC236}">
                <a16:creationId xmlns:a16="http://schemas.microsoft.com/office/drawing/2014/main" id="{6F6DE602-650C-4A95-B498-796058260F02}"/>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ja-JP" altLang="en-US"/>
              <a:t>マスター タイトルの書式設定</a:t>
            </a:r>
            <a:endParaRPr lang="en-US"/>
          </a:p>
        </p:txBody>
      </p:sp>
      <p:sp>
        <p:nvSpPr>
          <p:cNvPr id="14345" name="テキスト プレースホルダー 29">
            <a:extLst>
              <a:ext uri="{FF2B5EF4-FFF2-40B4-BE49-F238E27FC236}">
                <a16:creationId xmlns:a16="http://schemas.microsoft.com/office/drawing/2014/main" id="{BE7197B4-41D4-4721-A77A-8D46B40752ED}"/>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 name="日付プレースホルダー 9">
            <a:extLst>
              <a:ext uri="{FF2B5EF4-FFF2-40B4-BE49-F238E27FC236}">
                <a16:creationId xmlns:a16="http://schemas.microsoft.com/office/drawing/2014/main" id="{37BE6EBD-060D-48C3-8055-ED4582B267D1}"/>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altLang="ja-JP"/>
          </a:p>
        </p:txBody>
      </p:sp>
      <p:sp>
        <p:nvSpPr>
          <p:cNvPr id="22" name="フッター プレースホルダー 21">
            <a:extLst>
              <a:ext uri="{FF2B5EF4-FFF2-40B4-BE49-F238E27FC236}">
                <a16:creationId xmlns:a16="http://schemas.microsoft.com/office/drawing/2014/main" id="{C39839CF-8B8B-453E-AA54-522BB55AEB3E}"/>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altLang="ja-JP"/>
          </a:p>
        </p:txBody>
      </p:sp>
      <p:sp>
        <p:nvSpPr>
          <p:cNvPr id="18" name="スライド番号プレースホルダー 17">
            <a:extLst>
              <a:ext uri="{FF2B5EF4-FFF2-40B4-BE49-F238E27FC236}">
                <a16:creationId xmlns:a16="http://schemas.microsoft.com/office/drawing/2014/main" id="{8CE08412-8F59-4432-BC2F-CDCD31053CEE}"/>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000"/>
            </a:lvl1pPr>
          </a:lstStyle>
          <a:p>
            <a:pPr>
              <a:defRPr/>
            </a:pPr>
            <a:fld id="{F885F9AD-02D7-44E4-BAF1-7B92672B917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603" r:id="rId1"/>
    <p:sldLayoutId id="2147498535" r:id="rId2"/>
    <p:sldLayoutId id="2147498604" r:id="rId3"/>
    <p:sldLayoutId id="2147498605" r:id="rId4"/>
    <p:sldLayoutId id="2147498606" r:id="rId5"/>
    <p:sldLayoutId id="2147498607" r:id="rId6"/>
    <p:sldLayoutId id="2147498536" r:id="rId7"/>
    <p:sldLayoutId id="2147498608" r:id="rId8"/>
    <p:sldLayoutId id="2147498609" r:id="rId9"/>
    <p:sldLayoutId id="2147498537" r:id="rId10"/>
    <p:sldLayoutId id="2147498538" r:id="rId11"/>
  </p:sldLayoutIdLst>
  <p:txStyles>
    <p:titleStyle>
      <a:lvl1pPr algn="l" rtl="0" eaLnBrk="0" fontAlgn="base" hangingPunct="0">
        <a:spcBef>
          <a:spcPct val="0"/>
        </a:spcBef>
        <a:spcAft>
          <a:spcPct val="0"/>
        </a:spcAft>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kumimoji="1" sz="4100" b="1">
          <a:solidFill>
            <a:schemeClr val="tx2"/>
          </a:solidFill>
          <a:latin typeface="Lucida Sans Unicode" pitchFamily="34" charset="0"/>
          <a:ea typeface="ＭＳ Ｐゴシック" pitchFamily="50" charset="-128"/>
        </a:defRPr>
      </a:lvl2pPr>
      <a:lvl3pPr algn="l" rtl="0" eaLnBrk="0" fontAlgn="base" hangingPunct="0">
        <a:spcBef>
          <a:spcPct val="0"/>
        </a:spcBef>
        <a:spcAft>
          <a:spcPct val="0"/>
        </a:spcAft>
        <a:defRPr kumimoji="1" sz="4100" b="1">
          <a:solidFill>
            <a:schemeClr val="tx2"/>
          </a:solidFill>
          <a:latin typeface="Lucida Sans Unicode" pitchFamily="34" charset="0"/>
          <a:ea typeface="ＭＳ Ｐゴシック" pitchFamily="50" charset="-128"/>
        </a:defRPr>
      </a:lvl3pPr>
      <a:lvl4pPr algn="l" rtl="0" eaLnBrk="0" fontAlgn="base" hangingPunct="0">
        <a:spcBef>
          <a:spcPct val="0"/>
        </a:spcBef>
        <a:spcAft>
          <a:spcPct val="0"/>
        </a:spcAft>
        <a:defRPr kumimoji="1" sz="4100" b="1">
          <a:solidFill>
            <a:schemeClr val="tx2"/>
          </a:solidFill>
          <a:latin typeface="Lucida Sans Unicode" pitchFamily="34" charset="0"/>
          <a:ea typeface="ＭＳ Ｐゴシック" pitchFamily="50" charset="-128"/>
        </a:defRPr>
      </a:lvl4pPr>
      <a:lvl5pPr algn="l" rtl="0" eaLnBrk="0" fontAlgn="base" hangingPunct="0">
        <a:spcBef>
          <a:spcPct val="0"/>
        </a:spcBef>
        <a:spcAft>
          <a:spcPct val="0"/>
        </a:spcAft>
        <a:defRPr kumimoji="1" sz="4100" b="1">
          <a:solidFill>
            <a:schemeClr val="tx2"/>
          </a:solidFill>
          <a:latin typeface="Lucida Sans Unicode" pitchFamily="34" charset="0"/>
          <a:ea typeface="ＭＳ Ｐゴシック" pitchFamily="50" charset="-128"/>
        </a:defRPr>
      </a:lvl5pPr>
      <a:lvl6pPr marL="457200" algn="l" rtl="0" fontAlgn="base">
        <a:spcBef>
          <a:spcPct val="0"/>
        </a:spcBef>
        <a:spcAft>
          <a:spcPct val="0"/>
        </a:spcAft>
        <a:defRPr kumimoji="1" sz="4100" b="1">
          <a:solidFill>
            <a:schemeClr val="tx2"/>
          </a:solidFill>
          <a:latin typeface="Lucida Sans Unicode" pitchFamily="34" charset="0"/>
          <a:ea typeface="ＭＳ Ｐゴシック" pitchFamily="50" charset="-128"/>
        </a:defRPr>
      </a:lvl6pPr>
      <a:lvl7pPr marL="914400" algn="l" rtl="0" fontAlgn="base">
        <a:spcBef>
          <a:spcPct val="0"/>
        </a:spcBef>
        <a:spcAft>
          <a:spcPct val="0"/>
        </a:spcAft>
        <a:defRPr kumimoji="1" sz="4100" b="1">
          <a:solidFill>
            <a:schemeClr val="tx2"/>
          </a:solidFill>
          <a:latin typeface="Lucida Sans Unicode" pitchFamily="34" charset="0"/>
          <a:ea typeface="ＭＳ Ｐゴシック" pitchFamily="50" charset="-128"/>
        </a:defRPr>
      </a:lvl7pPr>
      <a:lvl8pPr marL="1371600" algn="l" rtl="0" fontAlgn="base">
        <a:spcBef>
          <a:spcPct val="0"/>
        </a:spcBef>
        <a:spcAft>
          <a:spcPct val="0"/>
        </a:spcAft>
        <a:defRPr kumimoji="1" sz="4100" b="1">
          <a:solidFill>
            <a:schemeClr val="tx2"/>
          </a:solidFill>
          <a:latin typeface="Lucida Sans Unicode" pitchFamily="34" charset="0"/>
          <a:ea typeface="ＭＳ Ｐゴシック" pitchFamily="50" charset="-128"/>
        </a:defRPr>
      </a:lvl8pPr>
      <a:lvl9pPr marL="1828800" algn="l" rtl="0" fontAlgn="base">
        <a:spcBef>
          <a:spcPct val="0"/>
        </a:spcBef>
        <a:spcAft>
          <a:spcPct val="0"/>
        </a:spcAft>
        <a:defRPr kumimoji="1" sz="4100" b="1">
          <a:solidFill>
            <a:schemeClr val="tx2"/>
          </a:solidFill>
          <a:latin typeface="Lucida Sans Unicode" pitchFamily="34" charset="0"/>
          <a:ea typeface="ＭＳ Ｐゴシック" pitchFamily="50" charset="-128"/>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kumimoji="1"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kumimoji="1"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kumimoji="1"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kumimoji="1"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umimoji="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タイトル プレースホルダー 21">
            <a:extLst>
              <a:ext uri="{FF2B5EF4-FFF2-40B4-BE49-F238E27FC236}">
                <a16:creationId xmlns:a16="http://schemas.microsoft.com/office/drawing/2014/main" id="{C0EE344A-3F40-4937-9DD7-F518F7311F78}"/>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15363" name="テキスト プレースホルダー 12">
            <a:extLst>
              <a:ext uri="{FF2B5EF4-FFF2-40B4-BE49-F238E27FC236}">
                <a16:creationId xmlns:a16="http://schemas.microsoft.com/office/drawing/2014/main" id="{A8DF2CC1-FBC3-4EA8-B50C-07F13AB1292F}"/>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4" name="日付プレースホルダー 13">
            <a:extLst>
              <a:ext uri="{FF2B5EF4-FFF2-40B4-BE49-F238E27FC236}">
                <a16:creationId xmlns:a16="http://schemas.microsoft.com/office/drawing/2014/main" id="{779976D0-1DF9-44AD-9690-A8330DDCD4ED}"/>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defRPr>
            </a:lvl1pPr>
          </a:lstStyle>
          <a:p>
            <a:pPr>
              <a:defRPr/>
            </a:pPr>
            <a:endParaRPr lang="en-US" altLang="ja-JP"/>
          </a:p>
        </p:txBody>
      </p:sp>
      <p:sp>
        <p:nvSpPr>
          <p:cNvPr id="3" name="フッター プレースホルダー 2">
            <a:extLst>
              <a:ext uri="{FF2B5EF4-FFF2-40B4-BE49-F238E27FC236}">
                <a16:creationId xmlns:a16="http://schemas.microsoft.com/office/drawing/2014/main" id="{EA2B5694-2922-4B79-8125-3FB6985A2A59}"/>
              </a:ext>
            </a:extLst>
          </p:cNvPr>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endParaRPr lang="en-US" altLang="ja-JP"/>
          </a:p>
        </p:txBody>
      </p:sp>
      <p:sp>
        <p:nvSpPr>
          <p:cNvPr id="7" name="正方形/長方形 6">
            <a:extLst>
              <a:ext uri="{FF2B5EF4-FFF2-40B4-BE49-F238E27FC236}">
                <a16:creationId xmlns:a16="http://schemas.microsoft.com/office/drawing/2014/main" id="{AC182E83-E4A4-4BB1-962B-7834B9A53D07}"/>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8" name="正方形/長方形 7">
            <a:extLst>
              <a:ext uri="{FF2B5EF4-FFF2-40B4-BE49-F238E27FC236}">
                <a16:creationId xmlns:a16="http://schemas.microsoft.com/office/drawing/2014/main" id="{6312F42D-2883-4D01-8A1E-3CF7FD4686DC}"/>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9" name="正方形/長方形 8">
            <a:extLst>
              <a:ext uri="{FF2B5EF4-FFF2-40B4-BE49-F238E27FC236}">
                <a16:creationId xmlns:a16="http://schemas.microsoft.com/office/drawing/2014/main" id="{40DFE17B-BB25-4E55-9EC8-DB1A8A3F2EC0}"/>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3" name="スライド番号プレースホルダー 22">
            <a:extLst>
              <a:ext uri="{FF2B5EF4-FFF2-40B4-BE49-F238E27FC236}">
                <a16:creationId xmlns:a16="http://schemas.microsoft.com/office/drawing/2014/main" id="{BFAEE1E2-F769-49DD-89F8-67C03E8345F7}"/>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kumimoji="0" sz="1400" b="1">
                <a:solidFill>
                  <a:srgbClr val="FFFFFF"/>
                </a:solidFill>
              </a:defRPr>
            </a:lvl1pPr>
          </a:lstStyle>
          <a:p>
            <a:pPr>
              <a:defRPr/>
            </a:pPr>
            <a:fld id="{B5C8709B-484C-4694-80BE-787B533E609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610" r:id="rId1"/>
    <p:sldLayoutId id="2147498539" r:id="rId2"/>
    <p:sldLayoutId id="2147498611" r:id="rId3"/>
    <p:sldLayoutId id="2147498612" r:id="rId4"/>
    <p:sldLayoutId id="2147498613" r:id="rId5"/>
    <p:sldLayoutId id="2147498540" r:id="rId6"/>
    <p:sldLayoutId id="2147498614" r:id="rId7"/>
    <p:sldLayoutId id="2147498541" r:id="rId8"/>
    <p:sldLayoutId id="2147498615" r:id="rId9"/>
    <p:sldLayoutId id="2147498542" r:id="rId10"/>
    <p:sldLayoutId id="2147498616" r:id="rId11"/>
  </p:sldLayoutIdLst>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2pPr>
      <a:lvl3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3pPr>
      <a:lvl4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4pPr>
      <a:lvl5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5pPr>
      <a:lvl6pPr marL="457200" algn="l" rtl="0" fontAlgn="base">
        <a:spcBef>
          <a:spcPct val="0"/>
        </a:spcBef>
        <a:spcAft>
          <a:spcPct val="0"/>
        </a:spcAft>
        <a:defRPr kumimoji="1" sz="4400">
          <a:solidFill>
            <a:schemeClr val="tx2"/>
          </a:solidFill>
          <a:latin typeface="Tw Cen MT" pitchFamily="34" charset="0"/>
          <a:ea typeface="HGPｺﾞｼｯｸE" pitchFamily="50" charset="-128"/>
        </a:defRPr>
      </a:lvl6pPr>
      <a:lvl7pPr marL="914400" algn="l" rtl="0" fontAlgn="base">
        <a:spcBef>
          <a:spcPct val="0"/>
        </a:spcBef>
        <a:spcAft>
          <a:spcPct val="0"/>
        </a:spcAft>
        <a:defRPr kumimoji="1" sz="4400">
          <a:solidFill>
            <a:schemeClr val="tx2"/>
          </a:solidFill>
          <a:latin typeface="Tw Cen MT" pitchFamily="34" charset="0"/>
          <a:ea typeface="HGPｺﾞｼｯｸE" pitchFamily="50" charset="-128"/>
        </a:defRPr>
      </a:lvl7pPr>
      <a:lvl8pPr marL="1371600" algn="l" rtl="0" fontAlgn="base">
        <a:spcBef>
          <a:spcPct val="0"/>
        </a:spcBef>
        <a:spcAft>
          <a:spcPct val="0"/>
        </a:spcAft>
        <a:defRPr kumimoji="1" sz="4400">
          <a:solidFill>
            <a:schemeClr val="tx2"/>
          </a:solidFill>
          <a:latin typeface="Tw Cen MT" pitchFamily="34" charset="0"/>
          <a:ea typeface="HGPｺﾞｼｯｸE" pitchFamily="50" charset="-128"/>
        </a:defRPr>
      </a:lvl8pPr>
      <a:lvl9pPr marL="1828800" algn="l" rtl="0" fontAlgn="base">
        <a:spcBef>
          <a:spcPct val="0"/>
        </a:spcBef>
        <a:spcAft>
          <a:spcPct val="0"/>
        </a:spcAft>
        <a:defRPr kumimoji="1" sz="4400">
          <a:solidFill>
            <a:schemeClr val="tx2"/>
          </a:solidFill>
          <a:latin typeface="Tw Cen MT" pitchFamily="34" charset="0"/>
          <a:ea typeface="HGPｺﾞｼｯｸE" pitchFamily="50" charset="-128"/>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kumimoji="1"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7D4106-90E1-43E0-92A9-4516AE5BB292}"/>
              </a:ext>
            </a:extLst>
          </p:cNvPr>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387" name="Picture 11">
            <a:extLst>
              <a:ext uri="{FF2B5EF4-FFF2-40B4-BE49-F238E27FC236}">
                <a16:creationId xmlns:a16="http://schemas.microsoft.com/office/drawing/2014/main" id="{DBC68156-7743-406B-90B8-C47FA506F4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788C2C46-6A03-46F8-84CD-9631888B0B6C}"/>
              </a:ext>
            </a:extLst>
          </p:cNvPr>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2DF0E33E-BAE2-45DD-8B18-77E2FE3CD867}"/>
              </a:ext>
            </a:extLst>
          </p:cNvPr>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16390" name="Text Placeholder 2">
            <a:extLst>
              <a:ext uri="{FF2B5EF4-FFF2-40B4-BE49-F238E27FC236}">
                <a16:creationId xmlns:a16="http://schemas.microsoft.com/office/drawing/2014/main" id="{04433D2E-800F-4CD4-BE55-61BBB8E78B3B}"/>
              </a:ext>
            </a:extLst>
          </p:cNvPr>
          <p:cNvSpPr>
            <a:spLocks noGrp="1" noChangeArrowheads="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77D78E93-A560-4C71-BF82-09B6A9518499}"/>
              </a:ext>
            </a:extLst>
          </p:cNvPr>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eaLnBrk="1" hangingPunct="1">
              <a:defRPr sz="1000">
                <a:solidFill>
                  <a:schemeClr val="tx1">
                    <a:tint val="75000"/>
                  </a:schemeClr>
                </a:solidFill>
              </a:defRPr>
            </a:lvl1pPr>
          </a:lstStyle>
          <a:p>
            <a:pPr>
              <a:defRPr/>
            </a:pPr>
            <a:endParaRPr lang="en-US" altLang="ja-JP"/>
          </a:p>
        </p:txBody>
      </p:sp>
      <p:sp>
        <p:nvSpPr>
          <p:cNvPr id="5" name="Footer Placeholder 4">
            <a:extLst>
              <a:ext uri="{FF2B5EF4-FFF2-40B4-BE49-F238E27FC236}">
                <a16:creationId xmlns:a16="http://schemas.microsoft.com/office/drawing/2014/main" id="{F412CF02-28BD-4179-94E1-666767DF12A5}"/>
              </a:ext>
            </a:extLst>
          </p:cNvPr>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eaLnBrk="1" hangingPunct="1">
              <a:defRPr sz="1000">
                <a:solidFill>
                  <a:schemeClr val="tx1">
                    <a:tint val="75000"/>
                  </a:schemeClr>
                </a:solidFill>
              </a:defRPr>
            </a:lvl1pPr>
          </a:lstStyle>
          <a:p>
            <a:pPr>
              <a:defRPr/>
            </a:pPr>
            <a:endParaRPr lang="en-US" altLang="ja-JP"/>
          </a:p>
        </p:txBody>
      </p:sp>
      <p:sp>
        <p:nvSpPr>
          <p:cNvPr id="6" name="Slide Number Placeholder 5">
            <a:extLst>
              <a:ext uri="{FF2B5EF4-FFF2-40B4-BE49-F238E27FC236}">
                <a16:creationId xmlns:a16="http://schemas.microsoft.com/office/drawing/2014/main" id="{13AE5E79-8276-44DE-9AD7-F8CD9A49F8D9}"/>
              </a:ext>
            </a:extLst>
          </p:cNvPr>
          <p:cNvSpPr>
            <a:spLocks noGrp="1"/>
          </p:cNvSpPr>
          <p:nvPr>
            <p:ph type="sldNum" sz="quarter" idx="4"/>
          </p:nvPr>
        </p:nvSpPr>
        <p:spPr>
          <a:xfrm>
            <a:off x="487363" y="798513"/>
            <a:ext cx="795337" cy="504825"/>
          </a:xfrm>
          <a:prstGeom prst="rect">
            <a:avLst/>
          </a:prstGeom>
        </p:spPr>
        <p:txBody>
          <a:bodyPr vert="horz" lIns="91440" tIns="45720" rIns="91440" bIns="45720" rtlCol="0" anchor="t"/>
          <a:lstStyle>
            <a:lvl1pPr algn="r" eaLnBrk="1" hangingPunct="1">
              <a:defRPr sz="2800">
                <a:solidFill>
                  <a:schemeClr val="accent1"/>
                </a:solidFill>
              </a:defRPr>
            </a:lvl1pPr>
          </a:lstStyle>
          <a:p>
            <a:pPr>
              <a:defRPr/>
            </a:pPr>
            <a:fld id="{BB38460F-78D3-4043-B0F6-8DF16418A5A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617" r:id="rId1"/>
    <p:sldLayoutId id="2147498618" r:id="rId2"/>
    <p:sldLayoutId id="2147498619" r:id="rId3"/>
    <p:sldLayoutId id="2147498620" r:id="rId4"/>
    <p:sldLayoutId id="2147498621" r:id="rId5"/>
    <p:sldLayoutId id="2147498622" r:id="rId6"/>
    <p:sldLayoutId id="2147498543" r:id="rId7"/>
    <p:sldLayoutId id="2147498623" r:id="rId8"/>
    <p:sldLayoutId id="2147498624" r:id="rId9"/>
    <p:sldLayoutId id="2147498625" r:id="rId10"/>
    <p:sldLayoutId id="2147498626" r:id="rId11"/>
  </p:sldLayoutIdLst>
  <p:txStyles>
    <p:titleStyle>
      <a:lvl1pPr algn="l" defTabSz="685800" rtl="0" eaLnBrk="0" fontAlgn="base" hangingPunct="0">
        <a:lnSpc>
          <a:spcPct val="90000"/>
        </a:lnSpc>
        <a:spcBef>
          <a:spcPct val="0"/>
        </a:spcBef>
        <a:spcAft>
          <a:spcPct val="0"/>
        </a:spcAft>
        <a:defRPr kumimoji="1"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200">
          <a:solidFill>
            <a:schemeClr val="tx1"/>
          </a:solidFill>
          <a:latin typeface="Gill Sans MT" panose="020B0502020104020203" pitchFamily="34" charset="0"/>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200">
          <a:solidFill>
            <a:schemeClr val="tx1"/>
          </a:solidFill>
          <a:latin typeface="Gill Sans MT" panose="020B0502020104020203" pitchFamily="34" charset="0"/>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200">
          <a:solidFill>
            <a:schemeClr val="tx1"/>
          </a:solidFill>
          <a:latin typeface="Gill Sans MT" panose="020B0502020104020203" pitchFamily="34" charset="0"/>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200">
          <a:solidFill>
            <a:schemeClr val="tx1"/>
          </a:solidFill>
          <a:latin typeface="Gill Sans MT" panose="020B0502020104020203" pitchFamily="34" charset="0"/>
          <a:ea typeface="游ゴシック Light" panose="020B0300000000000000" pitchFamily="50" charset="-128"/>
        </a:defRPr>
      </a:lvl5pPr>
      <a:lvl6pPr marL="457200" algn="l" defTabSz="685800" rtl="0" fontAlgn="base">
        <a:lnSpc>
          <a:spcPct val="90000"/>
        </a:lnSpc>
        <a:spcBef>
          <a:spcPct val="0"/>
        </a:spcBef>
        <a:spcAft>
          <a:spcPct val="0"/>
        </a:spcAft>
        <a:defRPr kumimoji="1" sz="3200">
          <a:solidFill>
            <a:schemeClr val="tx1"/>
          </a:solidFill>
          <a:latin typeface="Gill Sans MT" panose="020B0502020104020203" pitchFamily="34" charset="0"/>
          <a:ea typeface="游ゴシック Light" panose="020B0300000000000000" pitchFamily="50" charset="-128"/>
        </a:defRPr>
      </a:lvl6pPr>
      <a:lvl7pPr marL="914400" algn="l" defTabSz="685800" rtl="0" fontAlgn="base">
        <a:lnSpc>
          <a:spcPct val="90000"/>
        </a:lnSpc>
        <a:spcBef>
          <a:spcPct val="0"/>
        </a:spcBef>
        <a:spcAft>
          <a:spcPct val="0"/>
        </a:spcAft>
        <a:defRPr kumimoji="1" sz="3200">
          <a:solidFill>
            <a:schemeClr val="tx1"/>
          </a:solidFill>
          <a:latin typeface="Gill Sans MT" panose="020B0502020104020203" pitchFamily="34" charset="0"/>
          <a:ea typeface="游ゴシック Light" panose="020B0300000000000000" pitchFamily="50" charset="-128"/>
        </a:defRPr>
      </a:lvl7pPr>
      <a:lvl8pPr marL="1371600" algn="l" defTabSz="685800" rtl="0" fontAlgn="base">
        <a:lnSpc>
          <a:spcPct val="90000"/>
        </a:lnSpc>
        <a:spcBef>
          <a:spcPct val="0"/>
        </a:spcBef>
        <a:spcAft>
          <a:spcPct val="0"/>
        </a:spcAft>
        <a:defRPr kumimoji="1" sz="3200">
          <a:solidFill>
            <a:schemeClr val="tx1"/>
          </a:solidFill>
          <a:latin typeface="Gill Sans MT" panose="020B0502020104020203" pitchFamily="34" charset="0"/>
          <a:ea typeface="游ゴシック Light" panose="020B0300000000000000" pitchFamily="50" charset="-128"/>
        </a:defRPr>
      </a:lvl8pPr>
      <a:lvl9pPr marL="1828800" algn="l" defTabSz="685800" rtl="0" fontAlgn="base">
        <a:lnSpc>
          <a:spcPct val="90000"/>
        </a:lnSpc>
        <a:spcBef>
          <a:spcPct val="0"/>
        </a:spcBef>
        <a:spcAft>
          <a:spcPct val="0"/>
        </a:spcAft>
        <a:defRPr kumimoji="1" sz="3200">
          <a:solidFill>
            <a:schemeClr val="tx1"/>
          </a:solidFill>
          <a:latin typeface="Gill Sans MT" panose="020B0502020104020203" pitchFamily="34" charset="0"/>
          <a:ea typeface="游ゴシック Light" panose="020B0300000000000000" pitchFamily="50" charset="-128"/>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kumimoji="1"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kumimoji="1"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kumimoji="1"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kumimoji="1"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kumimoji="1"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5102F1-69F4-44F8-A73E-91F780FAD35E}"/>
              </a:ext>
            </a:extLst>
          </p:cNvPr>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a:t>マスター タイトルの書式設定</a:t>
            </a:r>
            <a:endParaRPr lang="en-US" dirty="0"/>
          </a:p>
        </p:txBody>
      </p:sp>
      <p:sp>
        <p:nvSpPr>
          <p:cNvPr id="2051" name="Text Placeholder 2">
            <a:extLst>
              <a:ext uri="{FF2B5EF4-FFF2-40B4-BE49-F238E27FC236}">
                <a16:creationId xmlns:a16="http://schemas.microsoft.com/office/drawing/2014/main" id="{0F8143CB-5651-4790-8AD6-329EC0121D1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B4C4FA2D-A697-4D48-8368-BCF63AF28198}"/>
              </a:ext>
            </a:extLst>
          </p:cNvPr>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schemeClr val="tx1">
                    <a:lumMod val="65000"/>
                    <a:lumOff val="35000"/>
                  </a:schemeClr>
                </a:solidFill>
                <a:latin typeface="Century Gothic" pitchFamily="34" charset="0"/>
                <a:ea typeface="ＭＳ Ｐゴシック" pitchFamily="50" charset="-128"/>
              </a:defRPr>
            </a:lvl1pPr>
          </a:lstStyle>
          <a:p>
            <a:pPr>
              <a:defRPr/>
            </a:pPr>
            <a:endParaRPr lang="en-US" altLang="ja-JP"/>
          </a:p>
        </p:txBody>
      </p:sp>
      <p:sp>
        <p:nvSpPr>
          <p:cNvPr id="5" name="Footer Placeholder 4">
            <a:extLst>
              <a:ext uri="{FF2B5EF4-FFF2-40B4-BE49-F238E27FC236}">
                <a16:creationId xmlns:a16="http://schemas.microsoft.com/office/drawing/2014/main" id="{899A325D-AE3D-4EB5-9CDC-3AC44A9AD0B6}"/>
              </a:ext>
            </a:extLst>
          </p:cNvPr>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schemeClr val="tx1">
                    <a:lumMod val="65000"/>
                    <a:lumOff val="35000"/>
                  </a:schemeClr>
                </a:solidFill>
                <a:latin typeface="Century Gothic" pitchFamily="34" charset="0"/>
                <a:ea typeface="ＭＳ Ｐゴシック" pitchFamily="50" charset="-128"/>
              </a:defRPr>
            </a:lvl1pPr>
          </a:lstStyle>
          <a:p>
            <a:pPr>
              <a:defRPr/>
            </a:pPr>
            <a:endParaRPr lang="en-US" altLang="ja-JP"/>
          </a:p>
        </p:txBody>
      </p:sp>
      <p:sp>
        <p:nvSpPr>
          <p:cNvPr id="6" name="Slide Number Placeholder 5">
            <a:extLst>
              <a:ext uri="{FF2B5EF4-FFF2-40B4-BE49-F238E27FC236}">
                <a16:creationId xmlns:a16="http://schemas.microsoft.com/office/drawing/2014/main" id="{B8DE0C8F-6791-4745-B320-A54590B7948D}"/>
              </a:ext>
            </a:extLst>
          </p:cNvPr>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595959"/>
                </a:solidFill>
                <a:latin typeface="Century Gothic" panose="020B0502020202020204" pitchFamily="34" charset="0"/>
              </a:defRPr>
            </a:lvl1pPr>
          </a:lstStyle>
          <a:p>
            <a:pPr>
              <a:defRPr/>
            </a:pPr>
            <a:fld id="{1A4B55FB-D1AD-40BF-ADAC-1C3C71FBB55D}" type="slidenum">
              <a:rPr lang="en-US" altLang="ja-JP"/>
              <a:pPr>
                <a:defRPr/>
              </a:pPr>
              <a:t>‹#›</a:t>
            </a:fld>
            <a:endParaRPr lang="en-US" altLang="ja-JP"/>
          </a:p>
        </p:txBody>
      </p:sp>
      <p:sp>
        <p:nvSpPr>
          <p:cNvPr id="7" name="Oval 6">
            <a:extLst>
              <a:ext uri="{FF2B5EF4-FFF2-40B4-BE49-F238E27FC236}">
                <a16:creationId xmlns:a16="http://schemas.microsoft.com/office/drawing/2014/main" id="{9188DF75-3D32-4E8B-A435-A4868D4C9BF8}"/>
              </a:ext>
            </a:extLst>
          </p:cNvPr>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a:extLst>
              <a:ext uri="{FF2B5EF4-FFF2-40B4-BE49-F238E27FC236}">
                <a16:creationId xmlns:a16="http://schemas.microsoft.com/office/drawing/2014/main" id="{7046A2B1-1E5A-4630-AB2B-4AF201C605F7}"/>
              </a:ext>
            </a:extLst>
          </p:cNvPr>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98455" r:id="rId1"/>
    <p:sldLayoutId id="2147498456" r:id="rId2"/>
    <p:sldLayoutId id="2147498550" r:id="rId3"/>
    <p:sldLayoutId id="2147498457" r:id="rId4"/>
    <p:sldLayoutId id="2147498458" r:id="rId5"/>
    <p:sldLayoutId id="2147498459" r:id="rId6"/>
    <p:sldLayoutId id="2147498460" r:id="rId7"/>
    <p:sldLayoutId id="2147498461" r:id="rId8"/>
    <p:sldLayoutId id="2147498462" r:id="rId9"/>
    <p:sldLayoutId id="2147498463" r:id="rId10"/>
    <p:sldLayoutId id="2147498464" r:id="rId11"/>
    <p:sldLayoutId id="2147498465" r:id="rId12"/>
  </p:sldLayoutIdLst>
  <p:txStyles>
    <p:titleStyle>
      <a:lvl1pPr algn="ctr" rtl="0" eaLnBrk="0" fontAlgn="base" hangingPunct="0">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2pPr>
      <a:lvl3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3pPr>
      <a:lvl4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4pPr>
      <a:lvl5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5pPr>
      <a:lvl6pPr marL="4572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6pPr>
      <a:lvl7pPr marL="9144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7pPr>
      <a:lvl8pPr marL="13716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8pPr>
      <a:lvl9pPr marL="18288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kumimoji="1"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kumimoji="1"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695AEE20-880E-4479-882F-5F2E30C55E1E}"/>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075" name="Group 15">
            <a:extLst>
              <a:ext uri="{FF2B5EF4-FFF2-40B4-BE49-F238E27FC236}">
                <a16:creationId xmlns:a16="http://schemas.microsoft.com/office/drawing/2014/main" id="{8DAADDC4-46C6-42EB-8B23-8D350C4A3663}"/>
              </a:ext>
            </a:extLst>
          </p:cNvPr>
          <p:cNvGrpSpPr>
            <a:grpSpLocks noChangeAspect="1"/>
          </p:cNvGrpSpPr>
          <p:nvPr/>
        </p:nvGrpSpPr>
        <p:grpSpPr bwMode="auto">
          <a:xfrm>
            <a:off x="211138" y="1679575"/>
            <a:ext cx="8723312" cy="1330325"/>
            <a:chOff x="-3905251" y="4294188"/>
            <a:chExt cx="13027839" cy="1892300"/>
          </a:xfrm>
        </p:grpSpPr>
        <p:sp>
          <p:nvSpPr>
            <p:cNvPr id="3081" name="Freeform 14">
              <a:extLst>
                <a:ext uri="{FF2B5EF4-FFF2-40B4-BE49-F238E27FC236}">
                  <a16:creationId xmlns:a16="http://schemas.microsoft.com/office/drawing/2014/main" id="{319440B5-8602-45BB-8B63-98A34CD048CA}"/>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82" name="Freeform 18">
              <a:extLst>
                <a:ext uri="{FF2B5EF4-FFF2-40B4-BE49-F238E27FC236}">
                  <a16:creationId xmlns:a16="http://schemas.microsoft.com/office/drawing/2014/main" id="{3FACDC72-D77E-4FA0-B13A-9DB551A152A9}"/>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83" name="Freeform 22">
              <a:extLst>
                <a:ext uri="{FF2B5EF4-FFF2-40B4-BE49-F238E27FC236}">
                  <a16:creationId xmlns:a16="http://schemas.microsoft.com/office/drawing/2014/main" id="{1FA85DB2-0AE8-495E-A416-38ADA225C15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 name="Freeform 26">
              <a:extLst>
                <a:ext uri="{FF2B5EF4-FFF2-40B4-BE49-F238E27FC236}">
                  <a16:creationId xmlns:a16="http://schemas.microsoft.com/office/drawing/2014/main" id="{B3C253F4-84BE-4BFB-ACD3-F55B05CC8EBE}"/>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3085" name="Freeform 10">
              <a:extLst>
                <a:ext uri="{FF2B5EF4-FFF2-40B4-BE49-F238E27FC236}">
                  <a16:creationId xmlns:a16="http://schemas.microsoft.com/office/drawing/2014/main" id="{91DDF113-4155-431F-936E-E08286D77762}"/>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076" name="Title Placeholder 1">
            <a:extLst>
              <a:ext uri="{FF2B5EF4-FFF2-40B4-BE49-F238E27FC236}">
                <a16:creationId xmlns:a16="http://schemas.microsoft.com/office/drawing/2014/main" id="{27BDF567-0BDE-4B58-8FF9-93FB3FB9762B}"/>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4" name="Date Placeholder 3">
            <a:extLst>
              <a:ext uri="{FF2B5EF4-FFF2-40B4-BE49-F238E27FC236}">
                <a16:creationId xmlns:a16="http://schemas.microsoft.com/office/drawing/2014/main" id="{E2D2945B-A91F-4C85-A673-DFBFF0084391}"/>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hangingPunct="1">
              <a:defRPr sz="1000">
                <a:solidFill>
                  <a:schemeClr val="tx2"/>
                </a:solidFill>
                <a:latin typeface="Arial" charset="0"/>
                <a:ea typeface="ＭＳ Ｐゴシック" pitchFamily="50" charset="-128"/>
              </a:defRPr>
            </a:lvl1pPr>
          </a:lstStyle>
          <a:p>
            <a:pPr>
              <a:defRPr/>
            </a:pPr>
            <a:endParaRPr lang="en-US" altLang="ja-JP"/>
          </a:p>
        </p:txBody>
      </p:sp>
      <p:sp>
        <p:nvSpPr>
          <p:cNvPr id="5" name="Footer Placeholder 4">
            <a:extLst>
              <a:ext uri="{FF2B5EF4-FFF2-40B4-BE49-F238E27FC236}">
                <a16:creationId xmlns:a16="http://schemas.microsoft.com/office/drawing/2014/main" id="{68F6BCDA-DE83-490D-A6A2-3BCCF56FBA5A}"/>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hangingPunct="1">
              <a:defRPr sz="1000">
                <a:solidFill>
                  <a:schemeClr val="tx2"/>
                </a:solidFill>
                <a:latin typeface="Arial" charset="0"/>
                <a:ea typeface="ＭＳ Ｐゴシック" pitchFamily="50" charset="-128"/>
              </a:defRPr>
            </a:lvl1pPr>
          </a:lstStyle>
          <a:p>
            <a:pPr>
              <a:defRPr/>
            </a:pPr>
            <a:endParaRPr lang="en-US" altLang="ja-JP"/>
          </a:p>
        </p:txBody>
      </p:sp>
      <p:sp>
        <p:nvSpPr>
          <p:cNvPr id="6" name="Slide Number Placeholder 5">
            <a:extLst>
              <a:ext uri="{FF2B5EF4-FFF2-40B4-BE49-F238E27FC236}">
                <a16:creationId xmlns:a16="http://schemas.microsoft.com/office/drawing/2014/main" id="{78953A78-98B4-4064-AB5D-5400D1F792C0}"/>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pPr>
              <a:defRPr/>
            </a:pPr>
            <a:fld id="{98AB24CE-62B8-418C-87A2-B5E8E25B634E}" type="slidenum">
              <a:rPr lang="en-US" altLang="ja-JP"/>
              <a:pPr>
                <a:defRPr/>
              </a:pPr>
              <a:t>‹#›</a:t>
            </a:fld>
            <a:endParaRPr lang="en-US" altLang="ja-JP"/>
          </a:p>
        </p:txBody>
      </p:sp>
      <p:sp>
        <p:nvSpPr>
          <p:cNvPr id="3080" name="Text Placeholder 2">
            <a:extLst>
              <a:ext uri="{FF2B5EF4-FFF2-40B4-BE49-F238E27FC236}">
                <a16:creationId xmlns:a16="http://schemas.microsoft.com/office/drawing/2014/main" id="{9DCD65BD-80DD-4F3B-B4C0-DBDBB6AFDED9}"/>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Tree>
  </p:cSld>
  <p:clrMap bg1="lt1" tx1="dk1" bg2="lt2" tx2="dk2" accent1="accent1" accent2="accent2" accent3="accent3" accent4="accent4" accent5="accent5" accent6="accent6" hlink="hlink" folHlink="folHlink"/>
  <p:sldLayoutIdLst>
    <p:sldLayoutId id="2147498551" r:id="rId1"/>
    <p:sldLayoutId id="2147498466" r:id="rId2"/>
    <p:sldLayoutId id="2147498552" r:id="rId3"/>
    <p:sldLayoutId id="2147498467" r:id="rId4"/>
    <p:sldLayoutId id="2147498468" r:id="rId5"/>
    <p:sldLayoutId id="2147498469" r:id="rId6"/>
    <p:sldLayoutId id="2147498553" r:id="rId7"/>
    <p:sldLayoutId id="2147498554" r:id="rId8"/>
    <p:sldLayoutId id="2147498555" r:id="rId9"/>
    <p:sldLayoutId id="2147498470" r:id="rId10"/>
    <p:sldLayoutId id="2147498556" r:id="rId11"/>
  </p:sldLayoutIdLst>
  <p:txStyles>
    <p:title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001C9D-DFF7-4AC1-9B1B-2C7DD101999E}"/>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7" name="Rounded Rectangle 6">
            <a:extLst>
              <a:ext uri="{FF2B5EF4-FFF2-40B4-BE49-F238E27FC236}">
                <a16:creationId xmlns:a16="http://schemas.microsoft.com/office/drawing/2014/main" id="{E3F70A9E-CA91-403F-886A-891F05C4CF03}"/>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00" name="Text Placeholder 2">
            <a:extLst>
              <a:ext uri="{FF2B5EF4-FFF2-40B4-BE49-F238E27FC236}">
                <a16:creationId xmlns:a16="http://schemas.microsoft.com/office/drawing/2014/main" id="{122C1116-828A-4A4B-9D96-4A6B208D9B4B}"/>
              </a:ext>
            </a:extLst>
          </p:cNvPr>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793394DE-7964-4B5D-A246-6CC90E77B79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2"/>
                </a:solidFill>
                <a:latin typeface="Arial" charset="0"/>
                <a:ea typeface="ＭＳ Ｐゴシック" pitchFamily="50" charset="-128"/>
              </a:defRPr>
            </a:lvl1pPr>
          </a:lstStyle>
          <a:p>
            <a:pPr>
              <a:defRPr/>
            </a:pPr>
            <a:endParaRPr lang="en-US" altLang="ja-JP"/>
          </a:p>
        </p:txBody>
      </p:sp>
      <p:sp>
        <p:nvSpPr>
          <p:cNvPr id="5" name="Footer Placeholder 4">
            <a:extLst>
              <a:ext uri="{FF2B5EF4-FFF2-40B4-BE49-F238E27FC236}">
                <a16:creationId xmlns:a16="http://schemas.microsoft.com/office/drawing/2014/main" id="{DB940ADC-B7A7-46B8-B954-6557C7EB8A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2"/>
                </a:solidFill>
                <a:latin typeface="Arial" charset="0"/>
                <a:ea typeface="ＭＳ Ｐゴシック" pitchFamily="50" charset="-128"/>
              </a:defRPr>
            </a:lvl1pPr>
          </a:lstStyle>
          <a:p>
            <a:pPr>
              <a:defRPr/>
            </a:pPr>
            <a:endParaRPr lang="en-US" altLang="ja-JP"/>
          </a:p>
        </p:txBody>
      </p:sp>
      <p:sp>
        <p:nvSpPr>
          <p:cNvPr id="6" name="Slide Number Placeholder 5">
            <a:extLst>
              <a:ext uri="{FF2B5EF4-FFF2-40B4-BE49-F238E27FC236}">
                <a16:creationId xmlns:a16="http://schemas.microsoft.com/office/drawing/2014/main" id="{8AC39DBD-C8BF-4A7F-BF6A-E54A77EFE52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a:defRPr/>
            </a:pPr>
            <a:fld id="{6F5ACCE0-D58E-408D-9D08-BF970EA7D7E1}" type="slidenum">
              <a:rPr lang="en-US" altLang="ja-JP"/>
              <a:pPr>
                <a:defRPr/>
              </a:pPr>
              <a:t>‹#›</a:t>
            </a:fld>
            <a:endParaRPr lang="en-US" altLang="ja-JP"/>
          </a:p>
        </p:txBody>
      </p:sp>
      <p:sp>
        <p:nvSpPr>
          <p:cNvPr id="9" name="Rectangle 8">
            <a:extLst>
              <a:ext uri="{FF2B5EF4-FFF2-40B4-BE49-F238E27FC236}">
                <a16:creationId xmlns:a16="http://schemas.microsoft.com/office/drawing/2014/main" id="{0775F329-E9E7-4BDB-A281-E16C018EEF94}"/>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9ADD3EBB-B645-4C14-9438-384ECEFB9EA4}"/>
              </a:ext>
            </a:extLst>
          </p:cNvPr>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A56C5EEB-DAD0-4B37-A0B6-D26FEBB46FFF}"/>
              </a:ext>
            </a:extLst>
          </p:cNvPr>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Tree>
  </p:cSld>
  <p:clrMap bg1="lt1" tx1="dk1" bg2="lt2" tx2="dk2" accent1="accent1" accent2="accent2" accent3="accent3" accent4="accent4" accent5="accent5" accent6="accent6" hlink="hlink" folHlink="folHlink"/>
  <p:sldLayoutIdLst>
    <p:sldLayoutId id="2147498557" r:id="rId1"/>
    <p:sldLayoutId id="2147498471" r:id="rId2"/>
    <p:sldLayoutId id="2147498558" r:id="rId3"/>
    <p:sldLayoutId id="2147498472" r:id="rId4"/>
    <p:sldLayoutId id="2147498473" r:id="rId5"/>
    <p:sldLayoutId id="2147498474" r:id="rId6"/>
    <p:sldLayoutId id="2147498559" r:id="rId7"/>
    <p:sldLayoutId id="2147498560" r:id="rId8"/>
    <p:sldLayoutId id="2147498561" r:id="rId9"/>
    <p:sldLayoutId id="2147498475" r:id="rId10"/>
    <p:sldLayoutId id="2147498562" r:id="rId11"/>
  </p:sldLayoutIdLst>
  <p:txStyles>
    <p:titleStyle>
      <a:lvl1pPr algn="ctr" rtl="0" eaLnBrk="0" fontAlgn="base" hangingPunct="0">
        <a:spcBef>
          <a:spcPct val="0"/>
        </a:spcBef>
        <a:spcAft>
          <a:spcPct val="0"/>
        </a:spcAft>
        <a:defRPr kumimoji="1" sz="3500" kern="1200" cap="all">
          <a:solidFill>
            <a:srgbClr val="6B7D72"/>
          </a:solidFill>
          <a:latin typeface="+mj-lt"/>
          <a:ea typeface="+mj-ea"/>
          <a:cs typeface="+mj-cs"/>
        </a:defRPr>
      </a:lvl1pPr>
      <a:lvl2pPr algn="ctr" rtl="0" eaLnBrk="0" fontAlgn="base" hangingPunct="0">
        <a:spcBef>
          <a:spcPct val="0"/>
        </a:spcBef>
        <a:spcAft>
          <a:spcPct val="0"/>
        </a:spcAft>
        <a:defRPr kumimoji="1" sz="3500">
          <a:solidFill>
            <a:srgbClr val="6B7D72"/>
          </a:solidFill>
          <a:latin typeface="Book Antiqua" pitchFamily="18" charset="0"/>
          <a:ea typeface="HGS明朝B" pitchFamily="18" charset="-128"/>
        </a:defRPr>
      </a:lvl2pPr>
      <a:lvl3pPr algn="ctr" rtl="0" eaLnBrk="0" fontAlgn="base" hangingPunct="0">
        <a:spcBef>
          <a:spcPct val="0"/>
        </a:spcBef>
        <a:spcAft>
          <a:spcPct val="0"/>
        </a:spcAft>
        <a:defRPr kumimoji="1" sz="3500">
          <a:solidFill>
            <a:srgbClr val="6B7D72"/>
          </a:solidFill>
          <a:latin typeface="Book Antiqua" pitchFamily="18" charset="0"/>
          <a:ea typeface="HGS明朝B" pitchFamily="18" charset="-128"/>
        </a:defRPr>
      </a:lvl3pPr>
      <a:lvl4pPr algn="ctr" rtl="0" eaLnBrk="0" fontAlgn="base" hangingPunct="0">
        <a:spcBef>
          <a:spcPct val="0"/>
        </a:spcBef>
        <a:spcAft>
          <a:spcPct val="0"/>
        </a:spcAft>
        <a:defRPr kumimoji="1" sz="3500">
          <a:solidFill>
            <a:srgbClr val="6B7D72"/>
          </a:solidFill>
          <a:latin typeface="Book Antiqua" pitchFamily="18" charset="0"/>
          <a:ea typeface="HGS明朝B" pitchFamily="18" charset="-128"/>
        </a:defRPr>
      </a:lvl4pPr>
      <a:lvl5pPr algn="ctr" rtl="0" eaLnBrk="0" fontAlgn="base" hangingPunct="0">
        <a:spcBef>
          <a:spcPct val="0"/>
        </a:spcBef>
        <a:spcAft>
          <a:spcPct val="0"/>
        </a:spcAft>
        <a:defRPr kumimoji="1" sz="3500">
          <a:solidFill>
            <a:srgbClr val="6B7D72"/>
          </a:solidFill>
          <a:latin typeface="Book Antiqua" pitchFamily="18" charset="0"/>
          <a:ea typeface="HGS明朝B" pitchFamily="18" charset="-128"/>
        </a:defRPr>
      </a:lvl5pPr>
      <a:lvl6pPr marL="457200" algn="ctr" rtl="0" fontAlgn="base">
        <a:spcBef>
          <a:spcPct val="0"/>
        </a:spcBef>
        <a:spcAft>
          <a:spcPct val="0"/>
        </a:spcAft>
        <a:defRPr kumimoji="1" sz="3500">
          <a:solidFill>
            <a:srgbClr val="6B7D72"/>
          </a:solidFill>
          <a:latin typeface="Book Antiqua" pitchFamily="18" charset="0"/>
          <a:ea typeface="HGS明朝B" pitchFamily="18" charset="-128"/>
        </a:defRPr>
      </a:lvl6pPr>
      <a:lvl7pPr marL="914400" algn="ctr" rtl="0" fontAlgn="base">
        <a:spcBef>
          <a:spcPct val="0"/>
        </a:spcBef>
        <a:spcAft>
          <a:spcPct val="0"/>
        </a:spcAft>
        <a:defRPr kumimoji="1" sz="3500">
          <a:solidFill>
            <a:srgbClr val="6B7D72"/>
          </a:solidFill>
          <a:latin typeface="Book Antiqua" pitchFamily="18" charset="0"/>
          <a:ea typeface="HGS明朝B" pitchFamily="18" charset="-128"/>
        </a:defRPr>
      </a:lvl7pPr>
      <a:lvl8pPr marL="1371600" algn="ctr" rtl="0" fontAlgn="base">
        <a:spcBef>
          <a:spcPct val="0"/>
        </a:spcBef>
        <a:spcAft>
          <a:spcPct val="0"/>
        </a:spcAft>
        <a:defRPr kumimoji="1" sz="3500">
          <a:solidFill>
            <a:srgbClr val="6B7D72"/>
          </a:solidFill>
          <a:latin typeface="Book Antiqua" pitchFamily="18" charset="0"/>
          <a:ea typeface="HGS明朝B" pitchFamily="18" charset="-128"/>
        </a:defRPr>
      </a:lvl8pPr>
      <a:lvl9pPr marL="1828800" algn="ctr" rtl="0" fontAlgn="base">
        <a:spcBef>
          <a:spcPct val="0"/>
        </a:spcBef>
        <a:spcAft>
          <a:spcPct val="0"/>
        </a:spcAft>
        <a:defRPr kumimoji="1" sz="3500">
          <a:solidFill>
            <a:srgbClr val="6B7D72"/>
          </a:solidFill>
          <a:latin typeface="Book Antiqua" pitchFamily="18" charset="0"/>
          <a:ea typeface="HGS明朝B" pitchFamily="18" charset="-128"/>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kumimoji="1"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kumimoji="1"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umimoji="1"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kumimoji="1"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kumimoji="1"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正方形/長方形 16">
            <a:extLst>
              <a:ext uri="{FF2B5EF4-FFF2-40B4-BE49-F238E27FC236}">
                <a16:creationId xmlns:a16="http://schemas.microsoft.com/office/drawing/2014/main" id="{8123ACFB-F147-4112-8BB1-57802EFB4C53}"/>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10243" name="正方形/長方形 15">
            <a:extLst>
              <a:ext uri="{FF2B5EF4-FFF2-40B4-BE49-F238E27FC236}">
                <a16:creationId xmlns:a16="http://schemas.microsoft.com/office/drawing/2014/main" id="{97109563-D247-46BF-8ECA-DD27D4176852}"/>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10244" name="正方形/長方形 17">
            <a:extLst>
              <a:ext uri="{FF2B5EF4-FFF2-40B4-BE49-F238E27FC236}">
                <a16:creationId xmlns:a16="http://schemas.microsoft.com/office/drawing/2014/main" id="{5CC9A89A-3B06-45BF-91C7-E712E2A94B82}"/>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10245" name="正方形/長方形 18">
            <a:extLst>
              <a:ext uri="{FF2B5EF4-FFF2-40B4-BE49-F238E27FC236}">
                <a16:creationId xmlns:a16="http://schemas.microsoft.com/office/drawing/2014/main" id="{543CA965-F2B2-4261-BDCB-19796F8342B1}"/>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kumimoji="0" lang="en-US" altLang="ja-JP"/>
          </a:p>
        </p:txBody>
      </p:sp>
      <p:sp>
        <p:nvSpPr>
          <p:cNvPr id="9" name="正方形/長方形 8">
            <a:extLst>
              <a:ext uri="{FF2B5EF4-FFF2-40B4-BE49-F238E27FC236}">
                <a16:creationId xmlns:a16="http://schemas.microsoft.com/office/drawing/2014/main" id="{F6B0F115-3B2C-4775-BA2D-C2C6E85135F5}"/>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14" name="日付プレースホルダー 13">
            <a:extLst>
              <a:ext uri="{FF2B5EF4-FFF2-40B4-BE49-F238E27FC236}">
                <a16:creationId xmlns:a16="http://schemas.microsoft.com/office/drawing/2014/main" id="{ABBDC330-192A-44F7-A312-C5CF64DC4366}"/>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ea typeface="ＭＳ Ｐゴシック" pitchFamily="50" charset="-128"/>
              </a:defRPr>
            </a:lvl1pPr>
          </a:lstStyle>
          <a:p>
            <a:pPr>
              <a:defRPr/>
            </a:pPr>
            <a:endParaRPr lang="en-US" altLang="ja-JP"/>
          </a:p>
        </p:txBody>
      </p:sp>
      <p:sp>
        <p:nvSpPr>
          <p:cNvPr id="3" name="フッター プレースホルダー 2">
            <a:extLst>
              <a:ext uri="{FF2B5EF4-FFF2-40B4-BE49-F238E27FC236}">
                <a16:creationId xmlns:a16="http://schemas.microsoft.com/office/drawing/2014/main" id="{F350CF73-E507-4A0E-91C7-5DC65C70CB2B}"/>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ea typeface="ＭＳ Ｐゴシック" pitchFamily="50" charset="-128"/>
              </a:defRPr>
            </a:lvl1pPr>
          </a:lstStyle>
          <a:p>
            <a:pPr>
              <a:defRPr/>
            </a:pPr>
            <a:endParaRPr lang="en-US" altLang="ja-JP"/>
          </a:p>
        </p:txBody>
      </p:sp>
      <p:sp>
        <p:nvSpPr>
          <p:cNvPr id="8" name="正方形/長方形 7">
            <a:extLst>
              <a:ext uri="{FF2B5EF4-FFF2-40B4-BE49-F238E27FC236}">
                <a16:creationId xmlns:a16="http://schemas.microsoft.com/office/drawing/2014/main" id="{22309B1C-0352-41C5-8334-2C1DD7CCD493}"/>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latin typeface="Arial" charset="0"/>
            </a:endParaRPr>
          </a:p>
        </p:txBody>
      </p:sp>
      <p:sp>
        <p:nvSpPr>
          <p:cNvPr id="10" name="直線コネクタ 9">
            <a:extLst>
              <a:ext uri="{FF2B5EF4-FFF2-40B4-BE49-F238E27FC236}">
                <a16:creationId xmlns:a16="http://schemas.microsoft.com/office/drawing/2014/main" id="{46BD9154-9402-40D7-9900-F43C9AA78390}"/>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latin typeface="Arial" charset="0"/>
            </a:endParaRPr>
          </a:p>
        </p:txBody>
      </p:sp>
      <p:sp>
        <p:nvSpPr>
          <p:cNvPr id="12" name="円/楕円 11">
            <a:extLst>
              <a:ext uri="{FF2B5EF4-FFF2-40B4-BE49-F238E27FC236}">
                <a16:creationId xmlns:a16="http://schemas.microsoft.com/office/drawing/2014/main" id="{4D3C2853-6101-46FF-8E85-697D8A62539E}"/>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円/楕円 14">
            <a:extLst>
              <a:ext uri="{FF2B5EF4-FFF2-40B4-BE49-F238E27FC236}">
                <a16:creationId xmlns:a16="http://schemas.microsoft.com/office/drawing/2014/main" id="{5561F1F0-C1AF-4FA7-B20E-3C77582C03A6}"/>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3" name="スライド番号プレースホルダー 22">
            <a:extLst>
              <a:ext uri="{FF2B5EF4-FFF2-40B4-BE49-F238E27FC236}">
                <a16:creationId xmlns:a16="http://schemas.microsoft.com/office/drawing/2014/main" id="{D07E0ECE-2AB4-4D0A-95E1-319B171188D8}"/>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kumimoji="0" sz="1600">
                <a:solidFill>
                  <a:srgbClr val="7B9899"/>
                </a:solidFill>
              </a:defRPr>
            </a:lvl1pPr>
          </a:lstStyle>
          <a:p>
            <a:pPr>
              <a:defRPr/>
            </a:pPr>
            <a:fld id="{CC6831E4-6C81-4F08-891C-99312488F62E}" type="slidenum">
              <a:rPr lang="en-US" altLang="ja-JP"/>
              <a:pPr>
                <a:defRPr/>
              </a:pPr>
              <a:t>‹#›</a:t>
            </a:fld>
            <a:endParaRPr lang="en-US" altLang="ja-JP"/>
          </a:p>
        </p:txBody>
      </p:sp>
      <p:sp>
        <p:nvSpPr>
          <p:cNvPr id="5134" name="タイトル プレースホルダー 21">
            <a:extLst>
              <a:ext uri="{FF2B5EF4-FFF2-40B4-BE49-F238E27FC236}">
                <a16:creationId xmlns:a16="http://schemas.microsoft.com/office/drawing/2014/main" id="{D7E973C1-C88B-4BD2-A0B0-F5AD34C1C7F6}"/>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マスター タイトルの書式設定</a:t>
            </a:r>
            <a:endParaRPr lang="en-US" altLang="ja-JP"/>
          </a:p>
        </p:txBody>
      </p:sp>
      <p:sp>
        <p:nvSpPr>
          <p:cNvPr id="5135" name="テキスト プレースホルダー 12">
            <a:extLst>
              <a:ext uri="{FF2B5EF4-FFF2-40B4-BE49-F238E27FC236}">
                <a16:creationId xmlns:a16="http://schemas.microsoft.com/office/drawing/2014/main" id="{906AD568-7F7E-4920-BBFC-B26C0BF408C8}"/>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Tree>
  </p:cSld>
  <p:clrMap bg1="lt1" tx1="dk1" bg2="lt2" tx2="dk2" accent1="accent1" accent2="accent2" accent3="accent3" accent4="accent4" accent5="accent5" accent6="accent6" hlink="hlink" folHlink="folHlink"/>
  <p:sldLayoutIdLst>
    <p:sldLayoutId id="2147498563" r:id="rId1"/>
    <p:sldLayoutId id="2147498564" r:id="rId2"/>
    <p:sldLayoutId id="2147498565" r:id="rId3"/>
    <p:sldLayoutId id="2147498566" r:id="rId4"/>
    <p:sldLayoutId id="2147498567" r:id="rId5"/>
    <p:sldLayoutId id="2147498568" r:id="rId6"/>
    <p:sldLayoutId id="2147498569" r:id="rId7"/>
    <p:sldLayoutId id="2147498570" r:id="rId8"/>
    <p:sldLayoutId id="2147498571" r:id="rId9"/>
    <p:sldLayoutId id="2147498572" r:id="rId10"/>
    <p:sldLayoutId id="2147498573" r:id="rId11"/>
  </p:sldLayoutIdLst>
  <p:txStyles>
    <p:titleStyle>
      <a:lvl1pPr algn="ctr" rtl="0" eaLnBrk="0" fontAlgn="base" hangingPunct="0">
        <a:spcBef>
          <a:spcPct val="0"/>
        </a:spcBef>
        <a:spcAft>
          <a:spcPct val="0"/>
        </a:spcAft>
        <a:defRPr kumimoji="1" sz="3300" kern="1200">
          <a:solidFill>
            <a:srgbClr val="7B9899"/>
          </a:solidFill>
          <a:latin typeface="+mj-lt"/>
          <a:ea typeface="+mj-ea"/>
          <a:cs typeface="+mj-cs"/>
        </a:defRPr>
      </a:lvl1pPr>
      <a:lvl2pPr algn="ctr" rtl="0" eaLnBrk="0" fontAlgn="base" hangingPunct="0">
        <a:spcBef>
          <a:spcPct val="0"/>
        </a:spcBef>
        <a:spcAft>
          <a:spcPct val="0"/>
        </a:spcAft>
        <a:defRPr kumimoji="1" sz="3300">
          <a:solidFill>
            <a:srgbClr val="7B9899"/>
          </a:solidFill>
          <a:latin typeface="Georgia" pitchFamily="18" charset="0"/>
          <a:ea typeface="ＭＳ Ｐゴシック" charset="-128"/>
        </a:defRPr>
      </a:lvl2pPr>
      <a:lvl3pPr algn="ctr" rtl="0" eaLnBrk="0" fontAlgn="base" hangingPunct="0">
        <a:spcBef>
          <a:spcPct val="0"/>
        </a:spcBef>
        <a:spcAft>
          <a:spcPct val="0"/>
        </a:spcAft>
        <a:defRPr kumimoji="1" sz="3300">
          <a:solidFill>
            <a:srgbClr val="7B9899"/>
          </a:solidFill>
          <a:latin typeface="Georgia" pitchFamily="18" charset="0"/>
          <a:ea typeface="ＭＳ Ｐゴシック" charset="-128"/>
        </a:defRPr>
      </a:lvl3pPr>
      <a:lvl4pPr algn="ctr" rtl="0" eaLnBrk="0" fontAlgn="base" hangingPunct="0">
        <a:spcBef>
          <a:spcPct val="0"/>
        </a:spcBef>
        <a:spcAft>
          <a:spcPct val="0"/>
        </a:spcAft>
        <a:defRPr kumimoji="1" sz="3300">
          <a:solidFill>
            <a:srgbClr val="7B9899"/>
          </a:solidFill>
          <a:latin typeface="Georgia" pitchFamily="18" charset="0"/>
          <a:ea typeface="ＭＳ Ｐゴシック" charset="-128"/>
        </a:defRPr>
      </a:lvl4pPr>
      <a:lvl5pPr algn="ctr" rtl="0" eaLnBrk="0" fontAlgn="base" hangingPunct="0">
        <a:spcBef>
          <a:spcPct val="0"/>
        </a:spcBef>
        <a:spcAft>
          <a:spcPct val="0"/>
        </a:spcAft>
        <a:defRPr kumimoji="1" sz="3300">
          <a:solidFill>
            <a:srgbClr val="7B9899"/>
          </a:solidFill>
          <a:latin typeface="Georgia" pitchFamily="18" charset="0"/>
          <a:ea typeface="ＭＳ Ｐゴシック" charset="-128"/>
        </a:defRPr>
      </a:lvl5pPr>
      <a:lvl6pPr marL="457200" algn="ctr" rtl="0" fontAlgn="base">
        <a:spcBef>
          <a:spcPct val="0"/>
        </a:spcBef>
        <a:spcAft>
          <a:spcPct val="0"/>
        </a:spcAft>
        <a:defRPr kumimoji="1" sz="3300">
          <a:solidFill>
            <a:srgbClr val="7B9899"/>
          </a:solidFill>
          <a:latin typeface="Georgia" pitchFamily="18" charset="0"/>
          <a:ea typeface="ＭＳ Ｐゴシック" charset="-128"/>
        </a:defRPr>
      </a:lvl6pPr>
      <a:lvl7pPr marL="914400" algn="ctr" rtl="0" fontAlgn="base">
        <a:spcBef>
          <a:spcPct val="0"/>
        </a:spcBef>
        <a:spcAft>
          <a:spcPct val="0"/>
        </a:spcAft>
        <a:defRPr kumimoji="1" sz="3300">
          <a:solidFill>
            <a:srgbClr val="7B9899"/>
          </a:solidFill>
          <a:latin typeface="Georgia" pitchFamily="18" charset="0"/>
          <a:ea typeface="ＭＳ Ｐゴシック" charset="-128"/>
        </a:defRPr>
      </a:lvl7pPr>
      <a:lvl8pPr marL="1371600" algn="ctr" rtl="0" fontAlgn="base">
        <a:spcBef>
          <a:spcPct val="0"/>
        </a:spcBef>
        <a:spcAft>
          <a:spcPct val="0"/>
        </a:spcAft>
        <a:defRPr kumimoji="1" sz="3300">
          <a:solidFill>
            <a:srgbClr val="7B9899"/>
          </a:solidFill>
          <a:latin typeface="Georgia" pitchFamily="18" charset="0"/>
          <a:ea typeface="ＭＳ Ｐゴシック" charset="-128"/>
        </a:defRPr>
      </a:lvl8pPr>
      <a:lvl9pPr marL="1828800" algn="ctr" rtl="0" fontAlgn="base">
        <a:spcBef>
          <a:spcPct val="0"/>
        </a:spcBef>
        <a:spcAft>
          <a:spcPct val="0"/>
        </a:spcAft>
        <a:defRPr kumimoji="1" sz="3300">
          <a:solidFill>
            <a:srgbClr val="7B9899"/>
          </a:solidFill>
          <a:latin typeface="Georgia" pitchFamily="18" charset="0"/>
          <a:ea typeface="ＭＳ Ｐゴシック" charset="-128"/>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kumimoji="1"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kumimoji="1"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kumimoji="1"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kumimoji="1"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umimoji="1"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タイトル プレースホルダー 1">
            <a:extLst>
              <a:ext uri="{FF2B5EF4-FFF2-40B4-BE49-F238E27FC236}">
                <a16:creationId xmlns:a16="http://schemas.microsoft.com/office/drawing/2014/main" id="{A619D4DB-8630-44A9-9490-8DBDFF3FBFE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6147" name="テキスト プレースホルダー 2">
            <a:extLst>
              <a:ext uri="{FF2B5EF4-FFF2-40B4-BE49-F238E27FC236}">
                <a16:creationId xmlns:a16="http://schemas.microsoft.com/office/drawing/2014/main" id="{1F3D6B46-F36E-44E4-B450-AF4FF50F27B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793F469-46D9-483F-93AF-01D2DDD4AA6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19138650-5CD0-42E3-9806-2FF45E910F1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93BB0B72-CA21-49AE-B959-BE4A7984E98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30FC25C-B0ED-451F-9D9D-3A89079686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76" r:id="rId1"/>
    <p:sldLayoutId id="2147498477" r:id="rId2"/>
    <p:sldLayoutId id="2147498478" r:id="rId3"/>
    <p:sldLayoutId id="2147498479" r:id="rId4"/>
    <p:sldLayoutId id="2147498480" r:id="rId5"/>
    <p:sldLayoutId id="2147498481" r:id="rId6"/>
    <p:sldLayoutId id="2147498482" r:id="rId7"/>
    <p:sldLayoutId id="2147498483" r:id="rId8"/>
    <p:sldLayoutId id="2147498484" r:id="rId9"/>
    <p:sldLayoutId id="2147498485" r:id="rId10"/>
    <p:sldLayoutId id="2147498486"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5D9672-D905-45D0-BFF4-6376A047D416}"/>
              </a:ext>
            </a:extLst>
          </p:cNvPr>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a:extLst>
              <a:ext uri="{FF2B5EF4-FFF2-40B4-BE49-F238E27FC236}">
                <a16:creationId xmlns:a16="http://schemas.microsoft.com/office/drawing/2014/main" id="{834501D7-0309-4472-B781-F0A890E333E2}"/>
              </a:ext>
            </a:extLst>
          </p:cNvPr>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a:extLst>
              <a:ext uri="{FF2B5EF4-FFF2-40B4-BE49-F238E27FC236}">
                <a16:creationId xmlns:a16="http://schemas.microsoft.com/office/drawing/2014/main" id="{93590E3F-2908-45B2-8EDF-326E830CBBD5}"/>
              </a:ext>
            </a:extLst>
          </p:cNvPr>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a:extLst>
              <a:ext uri="{FF2B5EF4-FFF2-40B4-BE49-F238E27FC236}">
                <a16:creationId xmlns:a16="http://schemas.microsoft.com/office/drawing/2014/main" id="{950556EA-E6E0-4EFE-B83B-1F98C70118D2}"/>
              </a:ext>
            </a:extLst>
          </p:cNvPr>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8DBC3CD3-3939-4758-9373-7A37F99BA94F}"/>
              </a:ext>
            </a:extLst>
          </p:cNvPr>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a:extLst>
              <a:ext uri="{FF2B5EF4-FFF2-40B4-BE49-F238E27FC236}">
                <a16:creationId xmlns:a16="http://schemas.microsoft.com/office/drawing/2014/main" id="{1A30163C-BE77-40E4-BE1C-7CA93E51F29F}"/>
              </a:ext>
            </a:extLst>
          </p:cNvPr>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E52759BB-F8CE-4D6E-A385-4710468C6B38}"/>
              </a:ext>
            </a:extLst>
          </p:cNvPr>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eaLnBrk="1" hangingPunct="1">
              <a:defRPr sz="1100">
                <a:solidFill>
                  <a:schemeClr val="tx1">
                    <a:alpha val="60000"/>
                  </a:schemeClr>
                </a:solidFill>
                <a:effectLst/>
                <a:latin typeface="Arial" charset="0"/>
                <a:ea typeface="ＭＳ Ｐゴシック" charset="-128"/>
              </a:defRPr>
            </a:lvl1pPr>
          </a:lstStyle>
          <a:p>
            <a:pPr>
              <a:defRPr/>
            </a:pPr>
            <a:endParaRPr lang="en-US" altLang="ja-JP"/>
          </a:p>
        </p:txBody>
      </p:sp>
      <p:sp>
        <p:nvSpPr>
          <p:cNvPr id="5" name="Footer Placeholder 4">
            <a:extLst>
              <a:ext uri="{FF2B5EF4-FFF2-40B4-BE49-F238E27FC236}">
                <a16:creationId xmlns:a16="http://schemas.microsoft.com/office/drawing/2014/main" id="{E0E1EF3F-BA4A-4604-8EF0-FE3DA8F03639}"/>
              </a:ext>
            </a:extLst>
          </p:cNvPr>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eaLnBrk="1" hangingPunct="1">
              <a:defRPr sz="1100">
                <a:solidFill>
                  <a:schemeClr val="tx1">
                    <a:alpha val="60000"/>
                  </a:schemeClr>
                </a:solidFill>
                <a:effectLst/>
                <a:latin typeface="Arial" charset="0"/>
                <a:ea typeface="ＭＳ Ｐゴシック" charset="-128"/>
              </a:defRPr>
            </a:lvl1pPr>
          </a:lstStyle>
          <a:p>
            <a:pPr>
              <a:defRPr/>
            </a:pPr>
            <a:endParaRPr lang="en-US" altLang="ja-JP"/>
          </a:p>
        </p:txBody>
      </p:sp>
      <p:sp>
        <p:nvSpPr>
          <p:cNvPr id="6" name="Slide Number Placeholder 5">
            <a:extLst>
              <a:ext uri="{FF2B5EF4-FFF2-40B4-BE49-F238E27FC236}">
                <a16:creationId xmlns:a16="http://schemas.microsoft.com/office/drawing/2014/main" id="{62AC3691-B0C7-4F65-8AEE-1D68AF106074}"/>
              </a:ext>
            </a:extLst>
          </p:cNvPr>
          <p:cNvSpPr>
            <a:spLocks noGrp="1"/>
          </p:cNvSpPr>
          <p:nvPr>
            <p:ph type="sldNum" sz="quarter" idx="4"/>
          </p:nvPr>
        </p:nvSpPr>
        <p:spPr>
          <a:xfrm>
            <a:off x="822325" y="5842000"/>
            <a:ext cx="21336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FFFFFF"/>
                </a:solidFill>
              </a:defRPr>
            </a:lvl1pPr>
          </a:lstStyle>
          <a:p>
            <a:pPr>
              <a:defRPr/>
            </a:pPr>
            <a:fld id="{61CE1FF1-662A-4C4F-80E6-FD99AB81346A}" type="slidenum">
              <a:rPr lang="en-US" altLang="ja-JP"/>
              <a:pPr>
                <a:defRPr/>
              </a:pPr>
              <a:t>‹#›</a:t>
            </a:fld>
            <a:endParaRPr lang="en-US" altLang="ja-JP"/>
          </a:p>
        </p:txBody>
      </p:sp>
    </p:spTree>
  </p:cSld>
  <p:clrMap bg1="dk1" tx1="lt1" bg2="dk2" tx2="lt2" accent1="accent1" accent2="accent2" accent3="accent3" accent4="accent4" accent5="accent5" accent6="accent6" hlink="hlink" folHlink="folHlink"/>
  <p:sldLayoutIdLst>
    <p:sldLayoutId id="2147498574" r:id="rId1"/>
    <p:sldLayoutId id="2147498487" r:id="rId2"/>
    <p:sldLayoutId id="2147498575" r:id="rId3"/>
    <p:sldLayoutId id="2147498488" r:id="rId4"/>
    <p:sldLayoutId id="2147498576" r:id="rId5"/>
    <p:sldLayoutId id="2147498489" r:id="rId6"/>
    <p:sldLayoutId id="2147498490" r:id="rId7"/>
    <p:sldLayoutId id="2147498577" r:id="rId8"/>
    <p:sldLayoutId id="2147498578" r:id="rId9"/>
    <p:sldLayoutId id="2147498491" r:id="rId10"/>
    <p:sldLayoutId id="2147498492" r:id="rId11"/>
  </p:sldLayoutIdLst>
  <p:txStyles>
    <p:titleStyle>
      <a:lvl1pPr algn="l" rtl="0" eaLnBrk="0" fontAlgn="base" hangingPunct="0">
        <a:spcBef>
          <a:spcPct val="0"/>
        </a:spcBef>
        <a:spcAft>
          <a:spcPct val="0"/>
        </a:spcAft>
        <a:defRPr kumimoji="1"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2pPr>
      <a:lvl3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3pPr>
      <a:lvl4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4pPr>
      <a:lvl5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55588" algn="l" rtl="0" eaLnBrk="0" fontAlgn="base" hangingPunct="0">
        <a:spcBef>
          <a:spcPct val="20000"/>
        </a:spcBef>
        <a:spcAft>
          <a:spcPct val="0"/>
        </a:spcAft>
        <a:buSzPct val="60000"/>
        <a:buFont typeface="Wingdings" panose="05000000000000000000" pitchFamily="2" charset="2"/>
        <a:buChar char=""/>
        <a:defRPr kumimoji="1"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anose="05000000000000000000" pitchFamily="2" charset="2"/>
        <a:buChar char=""/>
        <a:defRPr kumimoji="1"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anose="05000000000000000000" pitchFamily="2" charset="2"/>
        <a:buChar char=""/>
        <a:defRPr kumimoji="1"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anose="05000000000000000000" pitchFamily="2" charset="2"/>
        <a:buChar char=""/>
        <a:defRPr kumimoji="1"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anose="05000000000000000000" pitchFamily="2" charset="2"/>
        <a:buChar char=""/>
        <a:defRPr kumimoji="1"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kumimoji="1"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kumimoji="1"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kumimoji="1"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kumimoji="1"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直線コネクタ 6">
            <a:extLst>
              <a:ext uri="{FF2B5EF4-FFF2-40B4-BE49-F238E27FC236}">
                <a16:creationId xmlns:a16="http://schemas.microsoft.com/office/drawing/2014/main" id="{A32900E7-55FA-465F-82A8-1C6758F3E043}"/>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sp>
        <p:nvSpPr>
          <p:cNvPr id="8197" name="テキスト プレースホルダー 7">
            <a:extLst>
              <a:ext uri="{FF2B5EF4-FFF2-40B4-BE49-F238E27FC236}">
                <a16:creationId xmlns:a16="http://schemas.microsoft.com/office/drawing/2014/main" id="{042E30A8-461A-4437-9F22-6312E3EE33D7}"/>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1" name="日付プレースホルダー 10">
            <a:extLst>
              <a:ext uri="{FF2B5EF4-FFF2-40B4-BE49-F238E27FC236}">
                <a16:creationId xmlns:a16="http://schemas.microsoft.com/office/drawing/2014/main" id="{4431A449-34F0-42ED-B1F1-F368BB62093B}"/>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ea typeface="ＭＳ Ｐゴシック" charset="-128"/>
              </a:defRPr>
            </a:lvl1pPr>
          </a:lstStyle>
          <a:p>
            <a:pPr>
              <a:defRPr/>
            </a:pPr>
            <a:endParaRPr lang="en-US" altLang="ja-JP"/>
          </a:p>
        </p:txBody>
      </p:sp>
      <p:sp>
        <p:nvSpPr>
          <p:cNvPr id="28" name="フッター プレースホルダー 27">
            <a:extLst>
              <a:ext uri="{FF2B5EF4-FFF2-40B4-BE49-F238E27FC236}">
                <a16:creationId xmlns:a16="http://schemas.microsoft.com/office/drawing/2014/main" id="{1F4EE9F0-D8F1-44EC-BD20-2F357BF65040}"/>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ea typeface="ＭＳ Ｐゴシック" charset="-128"/>
              </a:defRPr>
            </a:lvl1pPr>
          </a:lstStyle>
          <a:p>
            <a:pPr>
              <a:defRPr/>
            </a:pPr>
            <a:endParaRPr lang="en-US" altLang="ja-JP"/>
          </a:p>
        </p:txBody>
      </p:sp>
      <p:sp>
        <p:nvSpPr>
          <p:cNvPr id="5" name="スライド番号プレースホルダー 4">
            <a:extLst>
              <a:ext uri="{FF2B5EF4-FFF2-40B4-BE49-F238E27FC236}">
                <a16:creationId xmlns:a16="http://schemas.microsoft.com/office/drawing/2014/main" id="{98B4571B-6E05-4B52-94B6-3271285F7217}"/>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kumimoji="0" sz="1200">
                <a:solidFill>
                  <a:srgbClr val="D38E27"/>
                </a:solidFill>
              </a:defRPr>
            </a:lvl1pPr>
          </a:lstStyle>
          <a:p>
            <a:pPr>
              <a:defRPr/>
            </a:pPr>
            <a:fld id="{09B71307-457F-449C-B139-2DDAE0366953}" type="slidenum">
              <a:rPr lang="en-US" altLang="ja-JP"/>
              <a:pPr>
                <a:defRPr/>
              </a:pPr>
              <a:t>‹#›</a:t>
            </a:fld>
            <a:endParaRPr lang="en-US" altLang="ja-JP"/>
          </a:p>
        </p:txBody>
      </p:sp>
      <p:sp>
        <p:nvSpPr>
          <p:cNvPr id="10" name="タイトル プレースホルダー 9">
            <a:extLst>
              <a:ext uri="{FF2B5EF4-FFF2-40B4-BE49-F238E27FC236}">
                <a16:creationId xmlns:a16="http://schemas.microsoft.com/office/drawing/2014/main" id="{B9FAB538-F42B-4EC5-8CF9-BF299EDA7C6E}"/>
              </a:ext>
            </a:extLst>
          </p:cNvPr>
          <p:cNvSpPr>
            <a:spLocks noGrp="1"/>
          </p:cNvSpPr>
          <p:nvPr>
            <p:ph type="title"/>
          </p:nvPr>
        </p:nvSpPr>
        <p:spPr>
          <a:xfrm>
            <a:off x="304800" y="457200"/>
            <a:ext cx="8686800" cy="838200"/>
          </a:xfrm>
          <a:prstGeom prst="rect">
            <a:avLst/>
          </a:prstGeom>
        </p:spPr>
        <p:txBody>
          <a:bodyPr vert="horz" anchor="ctr">
            <a:normAutofit/>
          </a:bodyPr>
          <a:lstStyle/>
          <a:p>
            <a:r>
              <a:rPr lang="ja-JP" altLang="en-US"/>
              <a:t>マスター タイトルの書式設定</a:t>
            </a:r>
            <a:endParaRPr lang="en-US"/>
          </a:p>
        </p:txBody>
      </p:sp>
      <p:sp>
        <p:nvSpPr>
          <p:cNvPr id="9" name="直線コネクタ 8">
            <a:extLst>
              <a:ext uri="{FF2B5EF4-FFF2-40B4-BE49-F238E27FC236}">
                <a16:creationId xmlns:a16="http://schemas.microsoft.com/office/drawing/2014/main" id="{C2339880-035B-404E-8278-4A26234F9722}"/>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sp>
        <p:nvSpPr>
          <p:cNvPr id="12" name="直線コネクタ 11">
            <a:extLst>
              <a:ext uri="{FF2B5EF4-FFF2-40B4-BE49-F238E27FC236}">
                <a16:creationId xmlns:a16="http://schemas.microsoft.com/office/drawing/2014/main" id="{79330083-6D60-470C-B966-C352384D4745}"/>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98579" r:id="rId1"/>
    <p:sldLayoutId id="2147498580" r:id="rId2"/>
    <p:sldLayoutId id="2147498581" r:id="rId3"/>
    <p:sldLayoutId id="2147498493" r:id="rId4"/>
    <p:sldLayoutId id="2147498582" r:id="rId5"/>
    <p:sldLayoutId id="2147498494" r:id="rId6"/>
    <p:sldLayoutId id="2147498583" r:id="rId7"/>
    <p:sldLayoutId id="2147498584" r:id="rId8"/>
    <p:sldLayoutId id="2147498585" r:id="rId9"/>
    <p:sldLayoutId id="2147498495" r:id="rId10"/>
    <p:sldLayoutId id="2147498586" r:id="rId11"/>
  </p:sldLayoutIdLst>
  <p:txStyles>
    <p:titleStyle>
      <a:lvl1pPr algn="l" rtl="0" eaLnBrk="0" fontAlgn="base" hangingPunct="0">
        <a:spcBef>
          <a:spcPct val="0"/>
        </a:spcBef>
        <a:spcAft>
          <a:spcPct val="0"/>
        </a:spcAft>
        <a:defRPr kumimoji="1"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kumimoji="1" sz="3600">
          <a:solidFill>
            <a:schemeClr val="tx2"/>
          </a:solidFill>
          <a:latin typeface="Franklin Gothic Medium" pitchFamily="34" charset="0"/>
          <a:ea typeface="HG創英角ｺﾞｼｯｸUB" pitchFamily="49" charset="-128"/>
        </a:defRPr>
      </a:lvl2pPr>
      <a:lvl3pPr algn="l" rtl="0" eaLnBrk="0" fontAlgn="base" hangingPunct="0">
        <a:spcBef>
          <a:spcPct val="0"/>
        </a:spcBef>
        <a:spcAft>
          <a:spcPct val="0"/>
        </a:spcAft>
        <a:defRPr kumimoji="1" sz="3600">
          <a:solidFill>
            <a:schemeClr val="tx2"/>
          </a:solidFill>
          <a:latin typeface="Franklin Gothic Medium" pitchFamily="34" charset="0"/>
          <a:ea typeface="HG創英角ｺﾞｼｯｸUB" pitchFamily="49" charset="-128"/>
        </a:defRPr>
      </a:lvl3pPr>
      <a:lvl4pPr algn="l" rtl="0" eaLnBrk="0" fontAlgn="base" hangingPunct="0">
        <a:spcBef>
          <a:spcPct val="0"/>
        </a:spcBef>
        <a:spcAft>
          <a:spcPct val="0"/>
        </a:spcAft>
        <a:defRPr kumimoji="1" sz="3600">
          <a:solidFill>
            <a:schemeClr val="tx2"/>
          </a:solidFill>
          <a:latin typeface="Franklin Gothic Medium" pitchFamily="34" charset="0"/>
          <a:ea typeface="HG創英角ｺﾞｼｯｸUB" pitchFamily="49" charset="-128"/>
        </a:defRPr>
      </a:lvl4pPr>
      <a:lvl5pPr algn="l" rtl="0" eaLnBrk="0" fontAlgn="base" hangingPunct="0">
        <a:spcBef>
          <a:spcPct val="0"/>
        </a:spcBef>
        <a:spcAft>
          <a:spcPct val="0"/>
        </a:spcAft>
        <a:defRPr kumimoji="1" sz="3600">
          <a:solidFill>
            <a:schemeClr val="tx2"/>
          </a:solidFill>
          <a:latin typeface="Franklin Gothic Medium" pitchFamily="34" charset="0"/>
          <a:ea typeface="HG創英角ｺﾞｼｯｸUB" pitchFamily="49" charset="-128"/>
        </a:defRPr>
      </a:lvl5pPr>
      <a:lvl6pPr marL="457200" algn="l" rtl="0" fontAlgn="base">
        <a:spcBef>
          <a:spcPct val="0"/>
        </a:spcBef>
        <a:spcAft>
          <a:spcPct val="0"/>
        </a:spcAft>
        <a:defRPr kumimoji="1" sz="3600">
          <a:solidFill>
            <a:schemeClr val="tx2"/>
          </a:solidFill>
          <a:latin typeface="Franklin Gothic Medium" pitchFamily="34" charset="0"/>
          <a:ea typeface="HG創英角ｺﾞｼｯｸUB" pitchFamily="49" charset="-128"/>
        </a:defRPr>
      </a:lvl6pPr>
      <a:lvl7pPr marL="914400" algn="l" rtl="0" fontAlgn="base">
        <a:spcBef>
          <a:spcPct val="0"/>
        </a:spcBef>
        <a:spcAft>
          <a:spcPct val="0"/>
        </a:spcAft>
        <a:defRPr kumimoji="1" sz="3600">
          <a:solidFill>
            <a:schemeClr val="tx2"/>
          </a:solidFill>
          <a:latin typeface="Franklin Gothic Medium" pitchFamily="34" charset="0"/>
          <a:ea typeface="HG創英角ｺﾞｼｯｸUB" pitchFamily="49" charset="-128"/>
        </a:defRPr>
      </a:lvl7pPr>
      <a:lvl8pPr marL="1371600" algn="l" rtl="0" fontAlgn="base">
        <a:spcBef>
          <a:spcPct val="0"/>
        </a:spcBef>
        <a:spcAft>
          <a:spcPct val="0"/>
        </a:spcAft>
        <a:defRPr kumimoji="1" sz="3600">
          <a:solidFill>
            <a:schemeClr val="tx2"/>
          </a:solidFill>
          <a:latin typeface="Franklin Gothic Medium" pitchFamily="34" charset="0"/>
          <a:ea typeface="HG創英角ｺﾞｼｯｸUB" pitchFamily="49" charset="-128"/>
        </a:defRPr>
      </a:lvl8pPr>
      <a:lvl9pPr marL="1828800" algn="l" rtl="0" fontAlgn="base">
        <a:spcBef>
          <a:spcPct val="0"/>
        </a:spcBef>
        <a:spcAft>
          <a:spcPct val="0"/>
        </a:spcAft>
        <a:defRPr kumimoji="1" sz="3600">
          <a:solidFill>
            <a:schemeClr val="tx2"/>
          </a:solidFill>
          <a:latin typeface="Franklin Gothic Medium" pitchFamily="34" charset="0"/>
          <a:ea typeface="HG創英角ｺﾞｼｯｸUB" pitchFamily="49" charset="-128"/>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kumimoji="1"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kumimoji="1"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kumimoji="1"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kumimoji="1"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umimoji="1"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91B1778D-C07D-4136-B760-99B5C3C7D0FE}"/>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9" name="正方形/長方形 28">
            <a:extLst>
              <a:ext uri="{FF2B5EF4-FFF2-40B4-BE49-F238E27FC236}">
                <a16:creationId xmlns:a16="http://schemas.microsoft.com/office/drawing/2014/main" id="{B50C2380-71D6-45D4-97E5-8AB66EF15848}"/>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0" name="正方形/長方形 29">
            <a:extLst>
              <a:ext uri="{FF2B5EF4-FFF2-40B4-BE49-F238E27FC236}">
                <a16:creationId xmlns:a16="http://schemas.microsoft.com/office/drawing/2014/main" id="{34F9EAE5-ECC3-457B-BD64-2A6F78E20C18}"/>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1" name="正方形/長方形 30">
            <a:extLst>
              <a:ext uri="{FF2B5EF4-FFF2-40B4-BE49-F238E27FC236}">
                <a16:creationId xmlns:a16="http://schemas.microsoft.com/office/drawing/2014/main" id="{8675F23B-7621-49B8-9D13-D9B834877E8C}"/>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2" name="正方形/長方形 31">
            <a:extLst>
              <a:ext uri="{FF2B5EF4-FFF2-40B4-BE49-F238E27FC236}">
                <a16:creationId xmlns:a16="http://schemas.microsoft.com/office/drawing/2014/main" id="{C601141F-80C8-4DE2-A741-D3E577E8C695}"/>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useBgFill="1">
        <p:nvSpPr>
          <p:cNvPr id="33" name="角丸四角形 32">
            <a:extLst>
              <a:ext uri="{FF2B5EF4-FFF2-40B4-BE49-F238E27FC236}">
                <a16:creationId xmlns:a16="http://schemas.microsoft.com/office/drawing/2014/main" id="{44E182DC-877A-4430-B9CF-7384D03D9E45}"/>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useBgFill="1">
        <p:nvSpPr>
          <p:cNvPr id="34" name="角丸四角形 33">
            <a:extLst>
              <a:ext uri="{FF2B5EF4-FFF2-40B4-BE49-F238E27FC236}">
                <a16:creationId xmlns:a16="http://schemas.microsoft.com/office/drawing/2014/main" id="{B97B7E89-EDBE-4AF1-AFF3-D64820A2F6ED}"/>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5" name="正方形/長方形 34">
            <a:extLst>
              <a:ext uri="{FF2B5EF4-FFF2-40B4-BE49-F238E27FC236}">
                <a16:creationId xmlns:a16="http://schemas.microsoft.com/office/drawing/2014/main" id="{232AA53D-A147-4451-857D-AA50388C15E3}"/>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36" name="正方形/長方形 35">
            <a:extLst>
              <a:ext uri="{FF2B5EF4-FFF2-40B4-BE49-F238E27FC236}">
                <a16:creationId xmlns:a16="http://schemas.microsoft.com/office/drawing/2014/main" id="{C6098739-FB89-47F7-9319-4C809DC0CF98}"/>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37" name="正方形/長方形 36">
            <a:extLst>
              <a:ext uri="{FF2B5EF4-FFF2-40B4-BE49-F238E27FC236}">
                <a16:creationId xmlns:a16="http://schemas.microsoft.com/office/drawing/2014/main" id="{FB5A00F6-EA09-4446-90FA-A0B34E9298E5}"/>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8" name="正方形/長方形 37">
            <a:extLst>
              <a:ext uri="{FF2B5EF4-FFF2-40B4-BE49-F238E27FC236}">
                <a16:creationId xmlns:a16="http://schemas.microsoft.com/office/drawing/2014/main" id="{2701A0BD-59E1-4A85-8FDB-35942831DEB3}"/>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9" name="正方形/長方形 38">
            <a:extLst>
              <a:ext uri="{FF2B5EF4-FFF2-40B4-BE49-F238E27FC236}">
                <a16:creationId xmlns:a16="http://schemas.microsoft.com/office/drawing/2014/main" id="{B6518F86-CE08-4ACE-AA6D-C5E4739AA0F7}"/>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40" name="正方形/長方形 39">
            <a:extLst>
              <a:ext uri="{FF2B5EF4-FFF2-40B4-BE49-F238E27FC236}">
                <a16:creationId xmlns:a16="http://schemas.microsoft.com/office/drawing/2014/main" id="{ED5CC381-D40D-4CA3-8B00-26CD32765C93}"/>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dirty="0"/>
          </a:p>
        </p:txBody>
      </p:sp>
      <p:sp>
        <p:nvSpPr>
          <p:cNvPr id="9231" name="タイトル プレースホルダー 21">
            <a:extLst>
              <a:ext uri="{FF2B5EF4-FFF2-40B4-BE49-F238E27FC236}">
                <a16:creationId xmlns:a16="http://schemas.microsoft.com/office/drawing/2014/main" id="{E4D50911-8509-4908-BDF4-D3D9E12A801F}"/>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9232" name="テキスト プレースホルダー 12">
            <a:extLst>
              <a:ext uri="{FF2B5EF4-FFF2-40B4-BE49-F238E27FC236}">
                <a16:creationId xmlns:a16="http://schemas.microsoft.com/office/drawing/2014/main" id="{E6E11160-4223-44B7-B1A8-BF3E0D22EDE9}"/>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4" name="日付プレースホルダー 13">
            <a:extLst>
              <a:ext uri="{FF2B5EF4-FFF2-40B4-BE49-F238E27FC236}">
                <a16:creationId xmlns:a16="http://schemas.microsoft.com/office/drawing/2014/main" id="{B10E671A-C35A-470D-B5CB-BFCDA04D76FA}"/>
              </a:ext>
            </a:extLst>
          </p:cNvPr>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ea typeface="ＭＳ Ｐゴシック" charset="-128"/>
              </a:defRPr>
            </a:lvl1pPr>
          </a:lstStyle>
          <a:p>
            <a:pPr>
              <a:defRPr/>
            </a:pPr>
            <a:endParaRPr lang="en-US" altLang="ja-JP"/>
          </a:p>
        </p:txBody>
      </p:sp>
      <p:sp>
        <p:nvSpPr>
          <p:cNvPr id="3" name="フッター プレースホルダー 2">
            <a:extLst>
              <a:ext uri="{FF2B5EF4-FFF2-40B4-BE49-F238E27FC236}">
                <a16:creationId xmlns:a16="http://schemas.microsoft.com/office/drawing/2014/main" id="{FC0777BC-0018-4CF3-AE42-13F215C26B11}"/>
              </a:ext>
            </a:extLst>
          </p:cNvPr>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ea typeface="ＭＳ Ｐゴシック" charset="-128"/>
              </a:defRPr>
            </a:lvl1pPr>
          </a:lstStyle>
          <a:p>
            <a:pPr>
              <a:defRPr/>
            </a:pPr>
            <a:endParaRPr lang="en-US" altLang="ja-JP"/>
          </a:p>
        </p:txBody>
      </p:sp>
      <p:sp>
        <p:nvSpPr>
          <p:cNvPr id="23" name="スライド番号プレースホルダー 22">
            <a:extLst>
              <a:ext uri="{FF2B5EF4-FFF2-40B4-BE49-F238E27FC236}">
                <a16:creationId xmlns:a16="http://schemas.microsoft.com/office/drawing/2014/main" id="{7EBE06D0-36D4-4F58-932F-BFAC95133199}"/>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a:solidFill>
                  <a:srgbClr val="FFFFFF"/>
                </a:solidFill>
              </a:defRPr>
            </a:lvl1pPr>
          </a:lstStyle>
          <a:p>
            <a:pPr>
              <a:defRPr/>
            </a:pPr>
            <a:fld id="{9092147F-C426-4723-B46A-12F5DEBB654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87" r:id="rId1"/>
    <p:sldLayoutId id="2147498496" r:id="rId2"/>
    <p:sldLayoutId id="2147498497" r:id="rId3"/>
    <p:sldLayoutId id="2147498498" r:id="rId4"/>
    <p:sldLayoutId id="2147498588" r:id="rId5"/>
    <p:sldLayoutId id="2147498589" r:id="rId6"/>
    <p:sldLayoutId id="2147498499" r:id="rId7"/>
    <p:sldLayoutId id="2147498500" r:id="rId8"/>
    <p:sldLayoutId id="2147498501" r:id="rId9"/>
    <p:sldLayoutId id="2147498502" r:id="rId10"/>
    <p:sldLayoutId id="2147498503" r:id="rId11"/>
  </p:sldLayoutIdLst>
  <p:txStyles>
    <p:title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Trebuchet MS" pitchFamily="34" charset="0"/>
          <a:ea typeface="HGｺﾞｼｯｸM" pitchFamily="49" charset="-128"/>
        </a:defRPr>
      </a:lvl2pPr>
      <a:lvl3pPr algn="l" rtl="0" eaLnBrk="0" fontAlgn="base" hangingPunct="0">
        <a:spcBef>
          <a:spcPct val="0"/>
        </a:spcBef>
        <a:spcAft>
          <a:spcPct val="0"/>
        </a:spcAft>
        <a:defRPr kumimoji="1" sz="4000">
          <a:solidFill>
            <a:schemeClr val="tx2"/>
          </a:solidFill>
          <a:latin typeface="Trebuchet MS" pitchFamily="34" charset="0"/>
          <a:ea typeface="HGｺﾞｼｯｸM" pitchFamily="49" charset="-128"/>
        </a:defRPr>
      </a:lvl3pPr>
      <a:lvl4pPr algn="l" rtl="0" eaLnBrk="0" fontAlgn="base" hangingPunct="0">
        <a:spcBef>
          <a:spcPct val="0"/>
        </a:spcBef>
        <a:spcAft>
          <a:spcPct val="0"/>
        </a:spcAft>
        <a:defRPr kumimoji="1" sz="4000">
          <a:solidFill>
            <a:schemeClr val="tx2"/>
          </a:solidFill>
          <a:latin typeface="Trebuchet MS" pitchFamily="34" charset="0"/>
          <a:ea typeface="HGｺﾞｼｯｸM" pitchFamily="49" charset="-128"/>
        </a:defRPr>
      </a:lvl4pPr>
      <a:lvl5pPr algn="l" rtl="0" eaLnBrk="0" fontAlgn="base" hangingPunct="0">
        <a:spcBef>
          <a:spcPct val="0"/>
        </a:spcBef>
        <a:spcAft>
          <a:spcPct val="0"/>
        </a:spcAft>
        <a:defRPr kumimoji="1" sz="4000">
          <a:solidFill>
            <a:schemeClr val="tx2"/>
          </a:solidFill>
          <a:latin typeface="Trebuchet MS" pitchFamily="34" charset="0"/>
          <a:ea typeface="HGｺﾞｼｯｸM" pitchFamily="49" charset="-128"/>
        </a:defRPr>
      </a:lvl5pPr>
      <a:lvl6pPr marL="457200" algn="l" rtl="0" fontAlgn="base">
        <a:spcBef>
          <a:spcPct val="0"/>
        </a:spcBef>
        <a:spcAft>
          <a:spcPct val="0"/>
        </a:spcAft>
        <a:defRPr kumimoji="1" sz="4000">
          <a:solidFill>
            <a:schemeClr val="tx2"/>
          </a:solidFill>
          <a:latin typeface="Trebuchet MS" pitchFamily="34" charset="0"/>
          <a:ea typeface="HGｺﾞｼｯｸM" pitchFamily="49" charset="-128"/>
        </a:defRPr>
      </a:lvl6pPr>
      <a:lvl7pPr marL="914400" algn="l" rtl="0" fontAlgn="base">
        <a:spcBef>
          <a:spcPct val="0"/>
        </a:spcBef>
        <a:spcAft>
          <a:spcPct val="0"/>
        </a:spcAft>
        <a:defRPr kumimoji="1" sz="4000">
          <a:solidFill>
            <a:schemeClr val="tx2"/>
          </a:solidFill>
          <a:latin typeface="Trebuchet MS" pitchFamily="34" charset="0"/>
          <a:ea typeface="HGｺﾞｼｯｸM" pitchFamily="49" charset="-128"/>
        </a:defRPr>
      </a:lvl7pPr>
      <a:lvl8pPr marL="1371600" algn="l" rtl="0" fontAlgn="base">
        <a:spcBef>
          <a:spcPct val="0"/>
        </a:spcBef>
        <a:spcAft>
          <a:spcPct val="0"/>
        </a:spcAft>
        <a:defRPr kumimoji="1" sz="4000">
          <a:solidFill>
            <a:schemeClr val="tx2"/>
          </a:solidFill>
          <a:latin typeface="Trebuchet MS" pitchFamily="34" charset="0"/>
          <a:ea typeface="HGｺﾞｼｯｸM" pitchFamily="49" charset="-128"/>
        </a:defRPr>
      </a:lvl8pPr>
      <a:lvl9pPr marL="1828800" algn="l" rtl="0" fontAlgn="base">
        <a:spcBef>
          <a:spcPct val="0"/>
        </a:spcBef>
        <a:spcAft>
          <a:spcPct val="0"/>
        </a:spcAft>
        <a:defRPr kumimoji="1" sz="4000">
          <a:solidFill>
            <a:schemeClr val="tx2"/>
          </a:solidFill>
          <a:latin typeface="Trebuchet MS" pitchFamily="34" charset="0"/>
          <a:ea typeface="HGｺﾞｼｯｸM" pitchFamily="49" charset="-128"/>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kumimoji="1"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kumimoji="1"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kumimoji="1"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kumimoji="1"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kumimoji="1"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12.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hyperlink" Target="https://ja.wikipedia.org/wiki/1823%E5%B9%B4" TargetMode="External"/><Relationship Id="rId2" Type="http://schemas.openxmlformats.org/officeDocument/2006/relationships/notesSlide" Target="../notesSlides/notesSlide13.xml"/><Relationship Id="rId1" Type="http://schemas.openxmlformats.org/officeDocument/2006/relationships/slideLayout" Target="../slideLayouts/slideLayout101.xml"/><Relationship Id="rId5" Type="http://schemas.openxmlformats.org/officeDocument/2006/relationships/image" Target="../media/image43.jpeg"/><Relationship Id="rId4" Type="http://schemas.openxmlformats.org/officeDocument/2006/relationships/hyperlink" Target="https://ja.wikipedia.org/wiki/1902%E5%B9%B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102.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8.xml"/><Relationship Id="rId1" Type="http://schemas.openxmlformats.org/officeDocument/2006/relationships/video" Target="file:///C:\Users\fukuhara\Videos\&#36196;&#21313;&#23383;&#12398;&#12394;&#12426;&#12383;&#12385;\&#36196;&#21313;&#23383;&#12398;&#25104;&#12426;&#31435;&#12385;.wmv" TargetMode="Externa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84.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13.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102.xml"/><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69.xml"/><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129.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13.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コンテンツ プレースホルダー 3">
            <a:extLst>
              <a:ext uri="{FF2B5EF4-FFF2-40B4-BE49-F238E27FC236}">
                <a16:creationId xmlns:a16="http://schemas.microsoft.com/office/drawing/2014/main" id="{20DC7912-F97F-4DDA-B827-451F4D287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2351088"/>
            <a:ext cx="9378950" cy="661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28">
            <a:extLst>
              <a:ext uri="{FF2B5EF4-FFF2-40B4-BE49-F238E27FC236}">
                <a16:creationId xmlns:a16="http://schemas.microsoft.com/office/drawing/2014/main" id="{32684DCF-B477-4FD3-9AD8-5EAE948DA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50" y="2101850"/>
            <a:ext cx="424815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4">
            <a:extLst>
              <a:ext uri="{FF2B5EF4-FFF2-40B4-BE49-F238E27FC236}">
                <a16:creationId xmlns:a16="http://schemas.microsoft.com/office/drawing/2014/main" id="{23F32912-1575-4B86-B875-10C2D1436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81000"/>
            <a:ext cx="79930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a:extLst>
              <a:ext uri="{FF2B5EF4-FFF2-40B4-BE49-F238E27FC236}">
                <a16:creationId xmlns:a16="http://schemas.microsoft.com/office/drawing/2014/main" id="{606E7F9F-16AC-4731-ADFE-D5C8BEBFA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00013"/>
            <a:ext cx="7440613" cy="696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07" name="Picture 4" descr="dunant67[1]">
            <a:extLst>
              <a:ext uri="{FF2B5EF4-FFF2-40B4-BE49-F238E27FC236}">
                <a16:creationId xmlns:a16="http://schemas.microsoft.com/office/drawing/2014/main" id="{D92D9188-F5D6-454B-8905-07C795877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46038"/>
            <a:ext cx="247332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WordArt 5">
            <a:extLst>
              <a:ext uri="{FF2B5EF4-FFF2-40B4-BE49-F238E27FC236}">
                <a16:creationId xmlns:a16="http://schemas.microsoft.com/office/drawing/2014/main" id="{C0A483D8-CB1F-4BFD-8017-215363BAEAA1}"/>
              </a:ext>
            </a:extLst>
          </p:cNvPr>
          <p:cNvSpPr>
            <a:spLocks noChangeArrowheads="1" noChangeShapeType="1" noTextEdit="1"/>
          </p:cNvSpPr>
          <p:nvPr/>
        </p:nvSpPr>
        <p:spPr bwMode="auto">
          <a:xfrm>
            <a:off x="1263650" y="5661025"/>
            <a:ext cx="6696075" cy="1728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641830"/>
              </a:avLst>
            </a:prstTxWarp>
          </a:bodyPr>
          <a:lstStyle/>
          <a:p>
            <a:pPr algn="ctr"/>
            <a:r>
              <a:rPr lang="ja-JP" altLang="en-US" sz="3600" kern="10">
                <a:noFill/>
                <a:latin typeface="HG創英角ﾎﾟｯﾌﾟ体" panose="040B0A09000000000000" pitchFamily="49" charset="-128"/>
                <a:ea typeface="HG創英角ﾎﾟｯﾌﾟ体" panose="040B0A09000000000000" pitchFamily="49" charset="-128"/>
              </a:rPr>
              <a:t>世界中に受け継がれる</a:t>
            </a:r>
          </a:p>
        </p:txBody>
      </p:sp>
      <p:sp>
        <p:nvSpPr>
          <p:cNvPr id="5" name="WordArt 5">
            <a:extLst>
              <a:ext uri="{FF2B5EF4-FFF2-40B4-BE49-F238E27FC236}">
                <a16:creationId xmlns:a16="http://schemas.microsoft.com/office/drawing/2014/main" id="{757DA9DA-A24C-4BE3-B046-5EC19ACDF4F6}"/>
              </a:ext>
            </a:extLst>
          </p:cNvPr>
          <p:cNvSpPr>
            <a:spLocks noChangeArrowheads="1" noChangeShapeType="1" noTextEdit="1"/>
          </p:cNvSpPr>
          <p:nvPr/>
        </p:nvSpPr>
        <p:spPr bwMode="auto">
          <a:xfrm>
            <a:off x="570851" y="3212976"/>
            <a:ext cx="7905459"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wrap="none" fromWordArt="1">
            <a:prstTxWarp prst="textArchUp">
              <a:avLst>
                <a:gd name="adj" fmla="val 11181250"/>
              </a:avLst>
            </a:prstTxWarp>
          </a:bodyPr>
          <a:lstStyle/>
          <a:p>
            <a:pPr algn="ctr" eaLnBrk="1" hangingPunct="1">
              <a:defRPr/>
            </a:pPr>
            <a:r>
              <a:rPr lang="ja-JP" altLang="en-US"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第</a:t>
            </a:r>
            <a:r>
              <a:rPr lang="en-US" altLang="ja-JP"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1</a:t>
            </a:r>
            <a:r>
              <a:rPr lang="ja-JP" altLang="en-US"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回ノーベルへ和賞受賞</a:t>
            </a:r>
            <a:endParaRPr lang="ja-JP" altLang="en-US" sz="2800" b="1" kern="10" dirty="0">
              <a:ln w="9525">
                <a:solidFill>
                  <a:srgbClr val="000000"/>
                </a:solidFill>
                <a:round/>
                <a:headEnd/>
                <a:tailEnd/>
              </a:ln>
              <a:solidFill>
                <a:srgbClr val="FFC000"/>
              </a:solidFill>
              <a:latin typeface="ＭＳ Ｐゴシック"/>
              <a:ea typeface="ＭＳ Ｐゴシック"/>
            </a:endParaRPr>
          </a:p>
        </p:txBody>
      </p:sp>
      <p:sp>
        <p:nvSpPr>
          <p:cNvPr id="2" name="正方形/長方形 1">
            <a:extLst>
              <a:ext uri="{FF2B5EF4-FFF2-40B4-BE49-F238E27FC236}">
                <a16:creationId xmlns:a16="http://schemas.microsoft.com/office/drawing/2014/main" id="{02C0766D-DFA2-4E4F-9B56-20363DF552FF}"/>
              </a:ext>
            </a:extLst>
          </p:cNvPr>
          <p:cNvSpPr/>
          <p:nvPr/>
        </p:nvSpPr>
        <p:spPr>
          <a:xfrm>
            <a:off x="1470025" y="5694363"/>
            <a:ext cx="7005638" cy="923925"/>
          </a:xfrm>
          <a:prstGeom prst="rect">
            <a:avLst/>
          </a:prstGeom>
        </p:spPr>
        <p:txBody>
          <a:bodyPr>
            <a:spAutoFit/>
          </a:bodyPr>
          <a:lstStyle/>
          <a:p>
            <a:pPr eaLnBrk="1" fontAlgn="auto" hangingPunct="1">
              <a:spcBef>
                <a:spcPts val="0"/>
              </a:spcBef>
              <a:spcAft>
                <a:spcPts val="0"/>
              </a:spcAft>
              <a:defRPr/>
            </a:pPr>
            <a:r>
              <a:rPr kumimoji="0" lang="en-US" altLang="ja-JP" sz="5400" b="1" kern="0"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1910</a:t>
            </a:r>
            <a:r>
              <a:rPr kumimoji="0" lang="ja-JP" altLang="en-US" sz="5400" b="1" kern="0"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年　</a:t>
            </a:r>
            <a:r>
              <a:rPr kumimoji="0" lang="en-US" altLang="ja-JP" sz="5400" b="1" kern="0"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82</a:t>
            </a:r>
            <a:r>
              <a:rPr kumimoji="0" lang="ja-JP" altLang="en-US" sz="5400" b="1" kern="0"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歳　死去</a:t>
            </a:r>
            <a:endParaRPr kumimoji="0" lang="ja-JP" altLang="en-US" kern="0" dirty="0">
              <a:solidFill>
                <a:sysClr val="windowText" lastClr="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コンテンツ プレースホルダー 3">
            <a:extLst>
              <a:ext uri="{FF2B5EF4-FFF2-40B4-BE49-F238E27FC236}">
                <a16:creationId xmlns:a16="http://schemas.microsoft.com/office/drawing/2014/main" id="{C994A369-BDFC-472E-BB40-8DBC44020E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7238" y="981075"/>
            <a:ext cx="10117138" cy="5184775"/>
          </a:xfrm>
        </p:spPr>
      </p:pic>
      <p:sp>
        <p:nvSpPr>
          <p:cNvPr id="4" name="Rectangle 6">
            <a:extLst>
              <a:ext uri="{FF2B5EF4-FFF2-40B4-BE49-F238E27FC236}">
                <a16:creationId xmlns:a16="http://schemas.microsoft.com/office/drawing/2014/main" id="{84F5A598-71B7-4D4B-BC16-04F0E12435A8}"/>
              </a:ext>
            </a:extLst>
          </p:cNvPr>
          <p:cNvSpPr>
            <a:spLocks noGrp="1" noChangeArrowheads="1"/>
          </p:cNvSpPr>
          <p:nvPr>
            <p:ph type="title"/>
          </p:nvPr>
        </p:nvSpPr>
        <p:spPr bwMode="auto">
          <a:xfrm>
            <a:off x="684213" y="5084763"/>
            <a:ext cx="8229600" cy="160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ts val="600"/>
              </a:spcAft>
              <a:buFont typeface="Arial" charset="0"/>
              <a:defRPr kumimoji="1" sz="2000" b="1">
                <a:solidFill>
                  <a:schemeClr val="tx1"/>
                </a:solidFill>
                <a:latin typeface="Arial" charset="0"/>
                <a:ea typeface="ＭＳ Ｐゴシック" charset="-128"/>
              </a:defRPr>
            </a:lvl1pPr>
            <a:lvl2pPr marL="742950" indent="-285750" eaLnBrk="0" hangingPunct="0">
              <a:spcBef>
                <a:spcPct val="20000"/>
              </a:spcBef>
              <a:buClr>
                <a:schemeClr val="tx2"/>
              </a:buClr>
              <a:buFont typeface="Arial" charset="0"/>
              <a:buChar char="•"/>
              <a:defRPr kumimoji="1" sz="2000">
                <a:solidFill>
                  <a:schemeClr val="tx1"/>
                </a:solidFill>
                <a:latin typeface="Arial" charset="0"/>
                <a:ea typeface="ＭＳ Ｐゴシック" charset="-128"/>
              </a:defRPr>
            </a:lvl2pPr>
            <a:lvl3pPr marL="11430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3pPr>
            <a:lvl4pPr marL="16002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4pPr>
            <a:lvl5pPr marL="20574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9pPr>
          </a:lstStyle>
          <a:p>
            <a:pPr eaLnBrk="1" hangingPunct="1">
              <a:spcBef>
                <a:spcPct val="0"/>
              </a:spcBef>
              <a:spcAft>
                <a:spcPct val="0"/>
              </a:spcAft>
              <a:buFontTx/>
              <a:buNone/>
              <a:defRPr/>
            </a:pPr>
            <a:r>
              <a:rPr lang="ja-JP" altLang="en-US" sz="5400" dirty="0">
                <a:solidFill>
                  <a:srgbClr val="00B0F0"/>
                </a:solidFill>
                <a:effectLst>
                  <a:outerShdw blurRad="38100" dist="38100" dir="2700000" algn="tl">
                    <a:srgbClr val="000000">
                      <a:alpha val="43137"/>
                    </a:srgbClr>
                  </a:outerShdw>
                </a:effectLst>
                <a:latin typeface="Garamond" pitchFamily="18" charset="0"/>
              </a:rPr>
              <a:t>現在</a:t>
            </a:r>
            <a:r>
              <a:rPr lang="ja-JP" altLang="en-US" sz="5400" u="sng" dirty="0">
                <a:solidFill>
                  <a:srgbClr val="00B0F0"/>
                </a:solidFill>
                <a:effectLst>
                  <a:outerShdw blurRad="38100" dist="38100" dir="2700000" algn="tl">
                    <a:srgbClr val="000000">
                      <a:alpha val="43137"/>
                    </a:srgbClr>
                  </a:outerShdw>
                </a:effectLst>
                <a:latin typeface="Garamond" pitchFamily="18" charset="0"/>
              </a:rPr>
              <a:t>　　　      </a:t>
            </a:r>
            <a:r>
              <a:rPr lang="ja-JP" altLang="en-US" sz="5400" dirty="0">
                <a:solidFill>
                  <a:srgbClr val="00B0F0"/>
                </a:solidFill>
                <a:effectLst>
                  <a:outerShdw blurRad="38100" dist="38100" dir="2700000" algn="tl">
                    <a:srgbClr val="000000">
                      <a:alpha val="43137"/>
                    </a:srgbClr>
                  </a:outerShdw>
                </a:effectLst>
                <a:latin typeface="Garamond" pitchFamily="18" charset="0"/>
              </a:rPr>
              <a:t>の国</a:t>
            </a:r>
          </a:p>
        </p:txBody>
      </p:sp>
      <p:sp>
        <p:nvSpPr>
          <p:cNvPr id="5" name="Rectangle 6">
            <a:extLst>
              <a:ext uri="{FF2B5EF4-FFF2-40B4-BE49-F238E27FC236}">
                <a16:creationId xmlns:a16="http://schemas.microsoft.com/office/drawing/2014/main" id="{AD9292A2-F1C4-4B8D-8755-1517628C6A9C}"/>
              </a:ext>
            </a:extLst>
          </p:cNvPr>
          <p:cNvSpPr>
            <a:spLocks noChangeArrowheads="1"/>
          </p:cNvSpPr>
          <p:nvPr/>
        </p:nvSpPr>
        <p:spPr bwMode="auto">
          <a:xfrm>
            <a:off x="3070225" y="5229225"/>
            <a:ext cx="35290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spcAft>
                <a:spcPts val="600"/>
              </a:spcAft>
              <a:buFont typeface="Arial" charset="0"/>
              <a:defRPr kumimoji="1" sz="2000" b="1">
                <a:solidFill>
                  <a:schemeClr val="tx1"/>
                </a:solidFill>
                <a:latin typeface="Arial" charset="0"/>
                <a:ea typeface="ＭＳ Ｐゴシック" charset="-128"/>
              </a:defRPr>
            </a:lvl1pPr>
            <a:lvl2pPr marL="742950" indent="-285750" eaLnBrk="0" hangingPunct="0">
              <a:spcBef>
                <a:spcPct val="20000"/>
              </a:spcBef>
              <a:buClr>
                <a:schemeClr val="tx2"/>
              </a:buClr>
              <a:buFont typeface="Arial" charset="0"/>
              <a:buChar char="•"/>
              <a:defRPr kumimoji="1" sz="2000">
                <a:solidFill>
                  <a:schemeClr val="tx1"/>
                </a:solidFill>
                <a:latin typeface="Arial" charset="0"/>
                <a:ea typeface="ＭＳ Ｐゴシック" charset="-128"/>
              </a:defRPr>
            </a:lvl2pPr>
            <a:lvl3pPr marL="11430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3pPr>
            <a:lvl4pPr marL="16002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4pPr>
            <a:lvl5pPr marL="20574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9pPr>
          </a:lstStyle>
          <a:p>
            <a:pPr algn="ctr" eaLnBrk="1" hangingPunct="1">
              <a:spcBef>
                <a:spcPct val="0"/>
              </a:spcBef>
              <a:spcAft>
                <a:spcPct val="0"/>
              </a:spcAft>
              <a:buFontTx/>
              <a:buNone/>
              <a:defRPr/>
            </a:pPr>
            <a:r>
              <a:rPr lang="ja-JP" altLang="en-US" sz="5400" dirty="0">
                <a:solidFill>
                  <a:srgbClr val="FF0000"/>
                </a:solidFill>
                <a:effectLst>
                  <a:outerShdw blurRad="38100" dist="38100" dir="2700000" algn="tl">
                    <a:srgbClr val="000000">
                      <a:alpha val="43137"/>
                    </a:srgbClr>
                  </a:outerShdw>
                </a:effectLst>
                <a:latin typeface="Garamond" pitchFamily="18" charset="0"/>
              </a:rPr>
              <a:t>１９２</a:t>
            </a:r>
          </a:p>
        </p:txBody>
      </p:sp>
      <p:pic>
        <p:nvPicPr>
          <p:cNvPr id="2" name="図 1">
            <a:extLst>
              <a:ext uri="{FF2B5EF4-FFF2-40B4-BE49-F238E27FC236}">
                <a16:creationId xmlns:a16="http://schemas.microsoft.com/office/drawing/2014/main" id="{AC63EC38-550D-4BE2-BD16-8D6F896DF7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260350"/>
            <a:ext cx="30702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17E4D6AA-CECF-4514-B14C-D7722E2F7608}"/>
              </a:ext>
            </a:extLst>
          </p:cNvPr>
          <p:cNvSpPr>
            <a:spLocks noGrp="1" noChangeArrowheads="1"/>
          </p:cNvSpPr>
          <p:nvPr>
            <p:ph type="ctrTitle"/>
          </p:nvPr>
        </p:nvSpPr>
        <p:spPr>
          <a:xfrm>
            <a:off x="2700338" y="498475"/>
            <a:ext cx="7772400" cy="2232025"/>
          </a:xfrm>
        </p:spPr>
        <p:txBody>
          <a:bodyPr rtlCol="0"/>
          <a:lstStyle/>
          <a:p>
            <a:pPr eaLnBrk="1" fontAlgn="auto" hangingPunct="1">
              <a:spcAft>
                <a:spcPts val="0"/>
              </a:spcAft>
              <a:defRPr/>
            </a:pPr>
            <a:r>
              <a:rPr lang="ja-JP" altLang="en-US" sz="5400" b="1" dirty="0">
                <a:solidFill>
                  <a:srgbClr val="FFC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日本赤十字社</a:t>
            </a:r>
            <a:br>
              <a:rPr lang="en-US" altLang="ja-JP" sz="5400" b="1" dirty="0">
                <a:solidFill>
                  <a:srgbClr val="FFC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br>
            <a:r>
              <a:rPr lang="ja-JP" altLang="en-US" sz="5400" b="1" dirty="0">
                <a:solidFill>
                  <a:srgbClr val="FFC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のはじまり</a:t>
            </a:r>
          </a:p>
        </p:txBody>
      </p:sp>
      <p:sp>
        <p:nvSpPr>
          <p:cNvPr id="86021" name="Rectangle 5">
            <a:extLst>
              <a:ext uri="{FF2B5EF4-FFF2-40B4-BE49-F238E27FC236}">
                <a16:creationId xmlns:a16="http://schemas.microsoft.com/office/drawing/2014/main" id="{D11FAFCD-AE0B-4480-9B7D-0A7DC3F51826}"/>
              </a:ext>
            </a:extLst>
          </p:cNvPr>
          <p:cNvSpPr>
            <a:spLocks noGrp="1" noChangeArrowheads="1"/>
          </p:cNvSpPr>
          <p:nvPr>
            <p:ph type="subTitle" idx="1"/>
          </p:nvPr>
        </p:nvSpPr>
        <p:spPr>
          <a:xfrm>
            <a:off x="4572000" y="3429000"/>
            <a:ext cx="6624638" cy="3429000"/>
          </a:xfrm>
        </p:spPr>
        <p:txBody>
          <a:bodyPr/>
          <a:lstStyle/>
          <a:p>
            <a:pPr algn="l" eaLnBrk="1" hangingPunct="1">
              <a:defRPr/>
            </a:pPr>
            <a:r>
              <a:rPr lang="ja-JP" altLang="en-US" sz="4000" b="1" dirty="0">
                <a:latin typeface="HGPｺﾞｼｯｸE" pitchFamily="50" charset="-128"/>
                <a:ea typeface="HGPｺﾞｼｯｸE" pitchFamily="50" charset="-128"/>
              </a:rPr>
              <a:t> </a:t>
            </a:r>
            <a:r>
              <a:rPr lang="ja-JP" altLang="en-US" sz="6000" b="1" dirty="0">
                <a:solidFill>
                  <a:schemeClr val="bg2">
                    <a:lumMod val="10000"/>
                  </a:schemeClr>
                </a:solidFill>
                <a:effectLst>
                  <a:outerShdw blurRad="38100" dist="38100" dir="2700000" algn="tl">
                    <a:srgbClr val="000000">
                      <a:alpha val="43137"/>
                    </a:srgbClr>
                  </a:outerShdw>
                </a:effectLst>
                <a:latin typeface="HGPｺﾞｼｯｸE" pitchFamily="50" charset="-128"/>
                <a:ea typeface="HGPｺﾞｼｯｸE" pitchFamily="50" charset="-128"/>
              </a:rPr>
              <a:t>佐野常民</a:t>
            </a:r>
            <a:endParaRPr lang="en-US" altLang="ja-JP" sz="6000" b="1" dirty="0">
              <a:solidFill>
                <a:schemeClr val="bg2">
                  <a:lumMod val="10000"/>
                </a:schemeClr>
              </a:solidFill>
              <a:effectLst>
                <a:outerShdw blurRad="38100" dist="38100" dir="2700000" algn="tl">
                  <a:srgbClr val="000000">
                    <a:alpha val="43137"/>
                  </a:srgbClr>
                </a:outerShdw>
              </a:effectLst>
              <a:latin typeface="HGPｺﾞｼｯｸE" pitchFamily="50" charset="-128"/>
              <a:ea typeface="HGPｺﾞｼｯｸE" pitchFamily="50" charset="-128"/>
            </a:endParaRPr>
          </a:p>
          <a:p>
            <a:pPr algn="l" eaLnBrk="1" hangingPunct="1">
              <a:defRPr/>
            </a:pPr>
            <a:r>
              <a:rPr lang="ja-JP" altLang="en-US" sz="4000" b="1" dirty="0">
                <a:latin typeface="HGPｺﾞｼｯｸE" pitchFamily="50" charset="-128"/>
                <a:ea typeface="HGPｺﾞｼｯｸE" pitchFamily="50" charset="-128"/>
              </a:rPr>
              <a:t>（さの　つねたみ）</a:t>
            </a:r>
            <a:endParaRPr lang="en-US" altLang="ja-JP" sz="4000" b="1" dirty="0">
              <a:latin typeface="HGPｺﾞｼｯｸE" pitchFamily="50" charset="-128"/>
              <a:ea typeface="HGPｺﾞｼｯｸE" pitchFamily="50" charset="-128"/>
            </a:endParaRPr>
          </a:p>
          <a:p>
            <a:pPr algn="l" eaLnBrk="1" hangingPunct="1">
              <a:defRPr/>
            </a:pPr>
            <a:r>
              <a:rPr lang="ja-JP" altLang="ja-JP" sz="4400" b="1" dirty="0">
                <a:solidFill>
                  <a:srgbClr val="002060"/>
                </a:solidFill>
                <a:effectLst>
                  <a:outerShdw blurRad="38100" dist="38100" dir="2700000" algn="tl">
                    <a:srgbClr val="000000">
                      <a:alpha val="43137"/>
                    </a:srgbClr>
                  </a:outerShdw>
                </a:effectLst>
                <a:hlinkClick r:id="rId3" tooltip="1823年"/>
              </a:rPr>
              <a:t>1823年</a:t>
            </a:r>
            <a:r>
              <a:rPr lang="ja-JP" altLang="en-US" sz="4400" b="1" dirty="0">
                <a:solidFill>
                  <a:srgbClr val="002060"/>
                </a:solidFill>
                <a:effectLst>
                  <a:outerShdw blurRad="38100" dist="38100" dir="2700000" algn="tl">
                    <a:srgbClr val="000000">
                      <a:alpha val="43137"/>
                    </a:srgbClr>
                  </a:outerShdw>
                </a:effectLst>
              </a:rPr>
              <a:t>～</a:t>
            </a:r>
            <a:r>
              <a:rPr lang="ja-JP" altLang="ja-JP" sz="4400" b="1" dirty="0">
                <a:solidFill>
                  <a:srgbClr val="002060"/>
                </a:solidFill>
                <a:effectLst>
                  <a:outerShdw blurRad="38100" dist="38100" dir="2700000" algn="tl">
                    <a:srgbClr val="000000">
                      <a:alpha val="43137"/>
                    </a:srgbClr>
                  </a:outerShdw>
                </a:effectLst>
              </a:rPr>
              <a:t> </a:t>
            </a:r>
            <a:r>
              <a:rPr lang="ja-JP" altLang="ja-JP" sz="4400" b="1" dirty="0">
                <a:solidFill>
                  <a:srgbClr val="002060"/>
                </a:solidFill>
                <a:effectLst>
                  <a:outerShdw blurRad="38100" dist="38100" dir="2700000" algn="tl">
                    <a:srgbClr val="000000">
                      <a:alpha val="43137"/>
                    </a:srgbClr>
                  </a:outerShdw>
                </a:effectLst>
                <a:hlinkClick r:id="rId4" tooltip="1902年"/>
              </a:rPr>
              <a:t>1902年</a:t>
            </a:r>
            <a:endParaRPr lang="ja-JP" altLang="en-US" sz="4400" b="1" dirty="0">
              <a:solidFill>
                <a:srgbClr val="002060"/>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pic>
        <p:nvPicPr>
          <p:cNvPr id="86020" name="Picture 4" descr="sano1[1]">
            <a:extLst>
              <a:ext uri="{FF2B5EF4-FFF2-40B4-BE49-F238E27FC236}">
                <a16:creationId xmlns:a16="http://schemas.microsoft.com/office/drawing/2014/main" id="{EBA7D2D2-110C-4E4F-B751-FFD5C1B698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76250"/>
            <a:ext cx="3816350"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blinds(horizontal)">
                                      <p:cBhvr>
                                        <p:cTn id="7" dur="5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1">
                                            <p:txEl>
                                              <p:pRg st="0" end="0"/>
                                            </p:txEl>
                                          </p:spTgt>
                                        </p:tgtEl>
                                        <p:attrNameLst>
                                          <p:attrName>style.visibility</p:attrName>
                                        </p:attrNameLst>
                                      </p:cBhvr>
                                      <p:to>
                                        <p:strVal val="visible"/>
                                      </p:to>
                                    </p:set>
                                    <p:animEffect transition="in" filter="blinds(horizontal)">
                                      <p:cBhvr>
                                        <p:cTn id="12" dur="500"/>
                                        <p:tgtEl>
                                          <p:spTgt spid="86021">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6021">
                                            <p:txEl>
                                              <p:pRg st="1" end="1"/>
                                            </p:txEl>
                                          </p:spTgt>
                                        </p:tgtEl>
                                        <p:attrNameLst>
                                          <p:attrName>style.visibility</p:attrName>
                                        </p:attrNameLst>
                                      </p:cBhvr>
                                      <p:to>
                                        <p:strVal val="visible"/>
                                      </p:to>
                                    </p:set>
                                    <p:animEffect transition="in" filter="blinds(horizontal)">
                                      <p:cBhvr>
                                        <p:cTn id="15" dur="500"/>
                                        <p:tgtEl>
                                          <p:spTgt spid="8602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6021">
                                            <p:txEl>
                                              <p:pRg st="2" end="2"/>
                                            </p:txEl>
                                          </p:spTgt>
                                        </p:tgtEl>
                                        <p:attrNameLst>
                                          <p:attrName>style.visibility</p:attrName>
                                        </p:attrNameLst>
                                      </p:cBhvr>
                                      <p:to>
                                        <p:strVal val="visible"/>
                                      </p:to>
                                    </p:set>
                                    <p:animEffect transition="in" filter="blinds(horizontal)">
                                      <p:cBhvr>
                                        <p:cTn id="20" dur="500"/>
                                        <p:tgtEl>
                                          <p:spTgt spid="860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BFC2D4E-8255-483D-87D2-1C0971150C57}"/>
              </a:ext>
            </a:extLst>
          </p:cNvPr>
          <p:cNvSpPr>
            <a:spLocks noGrp="1"/>
          </p:cNvSpPr>
          <p:nvPr>
            <p:ph type="title"/>
          </p:nvPr>
        </p:nvSpPr>
        <p:spPr/>
        <p:txBody>
          <a:bodyPr/>
          <a:lstStyle/>
          <a:p>
            <a:pPr>
              <a:defRPr/>
            </a:pPr>
            <a:endParaRPr lang="ja-JP" altLang="en-US"/>
          </a:p>
        </p:txBody>
      </p:sp>
      <p:pic>
        <p:nvPicPr>
          <p:cNvPr id="130051" name="コンテンツ プレースホルダー 3">
            <a:extLst>
              <a:ext uri="{FF2B5EF4-FFF2-40B4-BE49-F238E27FC236}">
                <a16:creationId xmlns:a16="http://schemas.microsoft.com/office/drawing/2014/main" id="{F9A99214-4B69-46F3-97A7-3E66D0CFC7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35150" y="9525"/>
            <a:ext cx="5257800" cy="6900863"/>
          </a:xfrm>
        </p:spPr>
      </p:pic>
      <p:pic>
        <p:nvPicPr>
          <p:cNvPr id="5" name="図 4">
            <a:extLst>
              <a:ext uri="{FF2B5EF4-FFF2-40B4-BE49-F238E27FC236}">
                <a16:creationId xmlns:a16="http://schemas.microsoft.com/office/drawing/2014/main" id="{C6AEB145-38D6-49B2-BD79-9F5530DD35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390063" cy="703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24D20E5C-9B39-4ADE-A120-45146FCF330C}"/>
              </a:ext>
            </a:extLst>
          </p:cNvPr>
          <p:cNvSpPr txBox="1">
            <a:spLocks noChangeArrowheads="1"/>
          </p:cNvSpPr>
          <p:nvPr/>
        </p:nvSpPr>
        <p:spPr bwMode="auto">
          <a:xfrm>
            <a:off x="7164388" y="550863"/>
            <a:ext cx="1295400" cy="56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eaLnBrk="1" hangingPunct="1">
              <a:spcBef>
                <a:spcPct val="20000"/>
              </a:spcBef>
              <a:buClr>
                <a:schemeClr val="tx2"/>
              </a:buClr>
              <a:buSzPct val="60000"/>
              <a:defRPr/>
            </a:pPr>
            <a:r>
              <a:rPr lang="ja-JP" altLang="en-US" sz="5400" b="1" dirty="0">
                <a:solidFill>
                  <a:srgbClr val="FFC000"/>
                </a:solidFill>
                <a:effectLst>
                  <a:outerShdw blurRad="38100" dist="38100" dir="2700000" algn="tl">
                    <a:srgbClr val="000000">
                      <a:alpha val="43137"/>
                    </a:srgbClr>
                  </a:outerShdw>
                </a:effectLst>
                <a:latin typeface="Garamond" pitchFamily="18" charset="0"/>
                <a:ea typeface="ＭＳ Ｐゴシック" charset="-128"/>
              </a:rPr>
              <a:t>西郷隆盛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9" descr="hakuaizu[1]">
            <a:extLst>
              <a:ext uri="{FF2B5EF4-FFF2-40B4-BE49-F238E27FC236}">
                <a16:creationId xmlns:a16="http://schemas.microsoft.com/office/drawing/2014/main" id="{FA9A4969-BAF7-4116-BBFF-5C500CEABF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4213" y="1555750"/>
            <a:ext cx="7812087" cy="5302250"/>
          </a:xfrm>
          <a:noFill/>
        </p:spPr>
      </p:pic>
      <p:sp>
        <p:nvSpPr>
          <p:cNvPr id="5" name="Rectangle 7">
            <a:extLst>
              <a:ext uri="{FF2B5EF4-FFF2-40B4-BE49-F238E27FC236}">
                <a16:creationId xmlns:a16="http://schemas.microsoft.com/office/drawing/2014/main" id="{438F74AE-6EA8-484C-BC87-3ABF66C75757}"/>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spcBef>
                <a:spcPct val="20000"/>
              </a:spcBef>
              <a:buClr>
                <a:schemeClr val="tx2"/>
              </a:buClr>
              <a:buSzPct val="60000"/>
            </a:pPr>
            <a:r>
              <a:rPr lang="ja-JP" altLang="en-US" sz="4800" b="1">
                <a:solidFill>
                  <a:schemeClr val="tx1"/>
                </a:solidFill>
                <a:latin typeface="Garamond" panose="02020404030301010803" pitchFamily="18" charset="0"/>
                <a:ea typeface="ＭＳ Ｐゴシック" panose="020B0600070205080204" pitchFamily="50" charset="-128"/>
              </a:rPr>
              <a:t>西南の役（九州）</a:t>
            </a:r>
          </a:p>
        </p:txBody>
      </p:sp>
      <p:sp>
        <p:nvSpPr>
          <p:cNvPr id="6" name="Rectangle 8">
            <a:extLst>
              <a:ext uri="{FF2B5EF4-FFF2-40B4-BE49-F238E27FC236}">
                <a16:creationId xmlns:a16="http://schemas.microsoft.com/office/drawing/2014/main" id="{199169A4-59B5-47EB-AA6C-222576EA5155}"/>
              </a:ext>
            </a:extLst>
          </p:cNvPr>
          <p:cNvSpPr>
            <a:spLocks noChangeArrowheads="1"/>
          </p:cNvSpPr>
          <p:nvPr/>
        </p:nvSpPr>
        <p:spPr bwMode="auto">
          <a:xfrm>
            <a:off x="5867400" y="620713"/>
            <a:ext cx="2808288"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9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9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9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9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9pPr>
          </a:lstStyle>
          <a:p>
            <a:pPr eaLnBrk="1" hangingPunct="1">
              <a:buClr>
                <a:schemeClr val="tx2"/>
              </a:buClr>
              <a:buSzPct val="60000"/>
              <a:buFontTx/>
              <a:buNone/>
            </a:pPr>
            <a:r>
              <a:rPr lang="ja-JP" altLang="en-US" sz="4800" b="1">
                <a:solidFill>
                  <a:schemeClr val="tx1"/>
                </a:solidFill>
                <a:latin typeface="Garamond" panose="02020404030301010803" pitchFamily="18" charset="0"/>
                <a:ea typeface="ＭＳ Ｐゴシック" panose="020B0600070205080204" pitchFamily="50" charset="-128"/>
              </a:rPr>
              <a:t>博愛社</a:t>
            </a:r>
          </a:p>
        </p:txBody>
      </p:sp>
      <p:pic>
        <p:nvPicPr>
          <p:cNvPr id="2" name="図 1">
            <a:extLst>
              <a:ext uri="{FF2B5EF4-FFF2-40B4-BE49-F238E27FC236}">
                <a16:creationId xmlns:a16="http://schemas.microsoft.com/office/drawing/2014/main" id="{855AAC47-2E90-4A8D-A781-AB5F7557C7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0"/>
            <a:ext cx="6348413"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30658D47-88BB-47C7-B852-E3EC0C570767}"/>
              </a:ext>
            </a:extLst>
          </p:cNvPr>
          <p:cNvSpPr>
            <a:spLocks noGrp="1"/>
          </p:cNvSpPr>
          <p:nvPr>
            <p:ph idx="1"/>
          </p:nvPr>
        </p:nvSpPr>
        <p:spPr>
          <a:xfrm>
            <a:off x="525463" y="188913"/>
            <a:ext cx="8229600" cy="2016125"/>
          </a:xfrm>
        </p:spPr>
        <p:txBody>
          <a:bodyPr/>
          <a:lstStyle/>
          <a:p>
            <a:pPr eaLnBrk="1" hangingPunct="1"/>
            <a:r>
              <a:rPr lang="en-US" altLang="ja-JP" sz="2800">
                <a:solidFill>
                  <a:srgbClr val="660033"/>
                </a:solidFill>
                <a:latin typeface="HGPｺﾞｼｯｸE" panose="020B0900000000000000" pitchFamily="50" charset="-128"/>
                <a:ea typeface="HGPｺﾞｼｯｸE" panose="020B0900000000000000" pitchFamily="50" charset="-128"/>
              </a:rPr>
              <a:t>1877</a:t>
            </a:r>
            <a:r>
              <a:rPr lang="ja-JP" altLang="en-US" sz="2800">
                <a:solidFill>
                  <a:srgbClr val="660033"/>
                </a:solidFill>
                <a:latin typeface="HGPｺﾞｼｯｸE" panose="020B0900000000000000" pitchFamily="50" charset="-128"/>
                <a:ea typeface="HGPｺﾞｼｯｸE" panose="020B0900000000000000" pitchFamily="50" charset="-128"/>
              </a:rPr>
              <a:t>年</a:t>
            </a:r>
            <a:r>
              <a:rPr lang="en-US" altLang="ja-JP" sz="2800">
                <a:solidFill>
                  <a:srgbClr val="660033"/>
                </a:solidFill>
                <a:latin typeface="HGPｺﾞｼｯｸE" panose="020B0900000000000000" pitchFamily="50" charset="-128"/>
                <a:ea typeface="HGPｺﾞｼｯｸE" panose="020B0900000000000000" pitchFamily="50" charset="-128"/>
              </a:rPr>
              <a:t>5</a:t>
            </a:r>
            <a:r>
              <a:rPr lang="ja-JP" altLang="en-US" sz="2800">
                <a:solidFill>
                  <a:srgbClr val="660033"/>
                </a:solidFill>
                <a:latin typeface="HGPｺﾞｼｯｸE" panose="020B0900000000000000" pitchFamily="50" charset="-128"/>
                <a:ea typeface="HGPｺﾞｼｯｸE" panose="020B0900000000000000" pitchFamily="50" charset="-128"/>
              </a:rPr>
              <a:t>月</a:t>
            </a:r>
            <a:r>
              <a:rPr lang="en-US" altLang="ja-JP" sz="2800">
                <a:solidFill>
                  <a:srgbClr val="660033"/>
                </a:solidFill>
                <a:latin typeface="HGPｺﾞｼｯｸE" panose="020B0900000000000000" pitchFamily="50" charset="-128"/>
                <a:ea typeface="HGPｺﾞｼｯｸE" panose="020B0900000000000000" pitchFamily="50" charset="-128"/>
              </a:rPr>
              <a:t>1</a:t>
            </a:r>
            <a:r>
              <a:rPr lang="ja-JP" altLang="en-US" sz="2800">
                <a:solidFill>
                  <a:srgbClr val="660033"/>
                </a:solidFill>
                <a:latin typeface="HGPｺﾞｼｯｸE" panose="020B0900000000000000" pitchFamily="50" charset="-128"/>
                <a:ea typeface="HGPｺﾞｼｯｸE" panose="020B0900000000000000" pitchFamily="50" charset="-128"/>
              </a:rPr>
              <a:t>日　博愛社設立</a:t>
            </a:r>
          </a:p>
          <a:p>
            <a:pPr eaLnBrk="1" hangingPunct="1"/>
            <a:r>
              <a:rPr lang="ja-JP" altLang="en-US" sz="2800">
                <a:solidFill>
                  <a:srgbClr val="660033"/>
                </a:solidFill>
                <a:latin typeface="HGPｺﾞｼｯｸE" panose="020B0900000000000000" pitchFamily="50" charset="-128"/>
                <a:ea typeface="HGPｺﾞｼｯｸE" panose="020B0900000000000000" pitchFamily="50" charset="-128"/>
              </a:rPr>
              <a:t>１８８６年　　　　ジュネーブ条約へ加入</a:t>
            </a:r>
          </a:p>
          <a:p>
            <a:pPr eaLnBrk="1" hangingPunct="1"/>
            <a:r>
              <a:rPr lang="ja-JP" altLang="en-US" sz="2800" b="1">
                <a:solidFill>
                  <a:srgbClr val="660033"/>
                </a:solidFill>
                <a:latin typeface="HGPｺﾞｼｯｸE" panose="020B0900000000000000" pitchFamily="50" charset="-128"/>
                <a:ea typeface="HGPｺﾞｼｯｸE" panose="020B0900000000000000" pitchFamily="50" charset="-128"/>
              </a:rPr>
              <a:t>１８８７年　　　　日本赤十字社に改名</a:t>
            </a:r>
            <a:r>
              <a:rPr lang="ja-JP" altLang="en-US" b="1"/>
              <a:t>　</a:t>
            </a:r>
          </a:p>
        </p:txBody>
      </p:sp>
      <p:pic>
        <p:nvPicPr>
          <p:cNvPr id="89092" name="Picture 4" descr="stamp_st[1]">
            <a:extLst>
              <a:ext uri="{FF2B5EF4-FFF2-40B4-BE49-F238E27FC236}">
                <a16:creationId xmlns:a16="http://schemas.microsoft.com/office/drawing/2014/main" id="{DA713771-F7AA-4122-8829-899683D03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819275"/>
            <a:ext cx="4321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descr="stamp_rc[1]">
            <a:extLst>
              <a:ext uri="{FF2B5EF4-FFF2-40B4-BE49-F238E27FC236}">
                <a16:creationId xmlns:a16="http://schemas.microsoft.com/office/drawing/2014/main" id="{89F96640-0EA9-4332-AE2B-5F97B347D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38" y="2501900"/>
            <a:ext cx="4016375"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linds(horizontal)">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linds(horizontal)">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blinds(horizontal)">
                                      <p:cBhvr>
                                        <p:cTn id="17" dur="500"/>
                                        <p:tgtEl>
                                          <p:spTgt spid="89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9092"/>
                                        </p:tgtEl>
                                        <p:attrNameLst>
                                          <p:attrName>style.visibility</p:attrName>
                                        </p:attrNameLst>
                                      </p:cBhvr>
                                      <p:to>
                                        <p:strVal val="visible"/>
                                      </p:to>
                                    </p:set>
                                    <p:animEffect transition="in" filter="blinds(horizontal)">
                                      <p:cBhvr>
                                        <p:cTn id="22" dur="500"/>
                                        <p:tgtEl>
                                          <p:spTgt spid="890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blinds(horizontal)">
                                      <p:cBhvr>
                                        <p:cTn id="27"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5B1CD2-B0E2-4861-BAB8-52FE2E54E364}"/>
              </a:ext>
            </a:extLst>
          </p:cNvPr>
          <p:cNvSpPr>
            <a:spLocks noGrp="1"/>
          </p:cNvSpPr>
          <p:nvPr>
            <p:ph type="title"/>
          </p:nvPr>
        </p:nvSpPr>
        <p:spPr>
          <a:xfrm>
            <a:off x="301625" y="457200"/>
            <a:ext cx="8686800" cy="841375"/>
          </a:xfrm>
        </p:spPr>
        <p:txBody>
          <a:bodyPr/>
          <a:lstStyle/>
          <a:p>
            <a:pPr>
              <a:defRPr/>
            </a:pPr>
            <a:endParaRPr lang="ja-JP" altLang="en-US"/>
          </a:p>
        </p:txBody>
      </p:sp>
      <p:pic>
        <p:nvPicPr>
          <p:cNvPr id="136195" name="図 2">
            <a:extLst>
              <a:ext uri="{FF2B5EF4-FFF2-40B4-BE49-F238E27FC236}">
                <a16:creationId xmlns:a16="http://schemas.microsoft.com/office/drawing/2014/main" id="{01F164A9-BA6B-4928-B5AE-BD92D3CEC3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350" y="549275"/>
            <a:ext cx="10244138"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正方形/長方形 2">
            <a:extLst>
              <a:ext uri="{FF2B5EF4-FFF2-40B4-BE49-F238E27FC236}">
                <a16:creationId xmlns:a16="http://schemas.microsoft.com/office/drawing/2014/main" id="{A8758577-E3DF-4C59-915E-EA4C6E383081}"/>
              </a:ext>
            </a:extLst>
          </p:cNvPr>
          <p:cNvSpPr>
            <a:spLocks noChangeArrowheads="1"/>
          </p:cNvSpPr>
          <p:nvPr/>
        </p:nvSpPr>
        <p:spPr bwMode="auto">
          <a:xfrm>
            <a:off x="0" y="6049963"/>
            <a:ext cx="9418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kumimoji="1" sz="3200">
                <a:solidFill>
                  <a:schemeClr val="tx2"/>
                </a:solidFill>
                <a:latin typeface="Franklin Gothic Book" panose="020B0503020102020204" pitchFamily="34" charset="0"/>
                <a:ea typeface="HGｺﾞｼｯｸE" panose="020B0909000000000000" pitchFamily="49" charset="-128"/>
              </a:defRPr>
            </a:lvl1pPr>
            <a:lvl2pPr marL="742950" indent="-285750">
              <a:spcBef>
                <a:spcPct val="20000"/>
              </a:spcBef>
              <a:buClr>
                <a:schemeClr val="accent1"/>
              </a:buClr>
              <a:buSzPct val="70000"/>
              <a:buFont typeface="Wingdings 2" panose="05020102010507070707" pitchFamily="18" charset="2"/>
              <a:buChar char=""/>
              <a:defRPr kumimoji="1" sz="2800">
                <a:solidFill>
                  <a:schemeClr val="tx2"/>
                </a:solidFill>
                <a:latin typeface="Franklin Gothic Book" panose="020B0503020102020204" pitchFamily="34" charset="0"/>
                <a:ea typeface="HGｺﾞｼｯｸE" panose="020B0909000000000000" pitchFamily="49" charset="-128"/>
              </a:defRPr>
            </a:lvl2pPr>
            <a:lvl3pPr marL="1143000" indent="-228600">
              <a:spcBef>
                <a:spcPct val="20000"/>
              </a:spcBef>
              <a:buClr>
                <a:schemeClr val="accent1"/>
              </a:buClr>
              <a:buSzPct val="70000"/>
              <a:buFont typeface="Wingdings 2" panose="05020102010507070707" pitchFamily="18" charset="2"/>
              <a:buChar char=""/>
              <a:defRPr kumimoji="1" sz="2400">
                <a:solidFill>
                  <a:schemeClr val="tx2"/>
                </a:solidFill>
                <a:latin typeface="Franklin Gothic Book" panose="020B0503020102020204" pitchFamily="34" charset="0"/>
                <a:ea typeface="HGｺﾞｼｯｸE" panose="020B0909000000000000" pitchFamily="49" charset="-128"/>
              </a:defRPr>
            </a:lvl3pPr>
            <a:lvl4pPr marL="1600200" indent="-228600">
              <a:spcBef>
                <a:spcPct val="20000"/>
              </a:spcBef>
              <a:buClr>
                <a:schemeClr val="accent1"/>
              </a:buClr>
              <a:buSzPct val="70000"/>
              <a:buFont typeface="Wingdings 2" panose="05020102010507070707" pitchFamily="18" charset="2"/>
              <a:buChar char=""/>
              <a:defRPr kumimoji="1" sz="2000">
                <a:solidFill>
                  <a:schemeClr val="tx2"/>
                </a:solidFill>
                <a:latin typeface="Franklin Gothic Book" panose="020B0503020102020204" pitchFamily="34" charset="0"/>
                <a:ea typeface="HGｺﾞｼｯｸE" panose="020B0909000000000000" pitchFamily="49" charset="-128"/>
              </a:defRPr>
            </a:lvl4pPr>
            <a:lvl5pPr marL="2057400" indent="-228600">
              <a:spcBef>
                <a:spcPct val="20000"/>
              </a:spcBef>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9pPr>
          </a:lstStyle>
          <a:p>
            <a:pPr algn="ctr" eaLnBrk="1" hangingPunct="1">
              <a:spcBef>
                <a:spcPct val="0"/>
              </a:spcBef>
              <a:buClrTx/>
              <a:buSzTx/>
              <a:buFontTx/>
              <a:buNone/>
            </a:pPr>
            <a:r>
              <a:rPr lang="zh-TW" altLang="en-US" sz="2800">
                <a:solidFill>
                  <a:schemeClr val="tx1"/>
                </a:solidFill>
                <a:latin typeface="Arial" panose="020B0604020202020204" pitchFamily="34" charset="0"/>
                <a:ea typeface="ＭＳ Ｐゴシック" panose="020B0600070205080204" pitchFamily="50" charset="-128"/>
              </a:rPr>
              <a:t>佐賀県佐賀市川副町早津江津</a:t>
            </a:r>
            <a:r>
              <a:rPr lang="en-US" altLang="zh-TW" sz="2800">
                <a:solidFill>
                  <a:schemeClr val="tx1"/>
                </a:solidFill>
                <a:latin typeface="Arial" panose="020B0604020202020204" pitchFamily="34" charset="0"/>
                <a:ea typeface="ＭＳ Ｐゴシック" panose="020B0600070205080204" pitchFamily="50" charset="-128"/>
              </a:rPr>
              <a:t>446-1</a:t>
            </a:r>
            <a:r>
              <a:rPr lang="ja-JP" altLang="en-US" sz="2800">
                <a:solidFill>
                  <a:schemeClr val="tx1"/>
                </a:solidFill>
                <a:latin typeface="Arial" panose="020B0604020202020204" pitchFamily="34" charset="0"/>
                <a:ea typeface="ＭＳ Ｐゴシック" panose="020B0600070205080204" pitchFamily="50" charset="-128"/>
              </a:rPr>
              <a:t>　佐野常民記念館</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赤十字の成り立ち.wmv">
            <a:hlinkClick r:id="" action="ppaction://media"/>
            <a:extLst>
              <a:ext uri="{FF2B5EF4-FFF2-40B4-BE49-F238E27FC236}">
                <a16:creationId xmlns:a16="http://schemas.microsoft.com/office/drawing/2014/main" id="{4158145B-2716-4216-A9CE-86F23C39B167}"/>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1588"/>
            <a:ext cx="91408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2F097E-8432-4ED7-BA37-075B41F976B5}"/>
              </a:ext>
            </a:extLst>
          </p:cNvPr>
          <p:cNvSpPr>
            <a:spLocks noGrp="1"/>
          </p:cNvSpPr>
          <p:nvPr>
            <p:ph type="title"/>
          </p:nvPr>
        </p:nvSpPr>
        <p:spPr>
          <a:xfrm>
            <a:off x="301625" y="457200"/>
            <a:ext cx="8686800" cy="841375"/>
          </a:xfrm>
        </p:spPr>
        <p:txBody>
          <a:bodyPr/>
          <a:lstStyle/>
          <a:p>
            <a:pPr>
              <a:defRPr/>
            </a:pPr>
            <a:endParaRPr lang="ja-JP" altLang="en-US"/>
          </a:p>
        </p:txBody>
      </p:sp>
      <p:pic>
        <p:nvPicPr>
          <p:cNvPr id="140291" name="図 2">
            <a:extLst>
              <a:ext uri="{FF2B5EF4-FFF2-40B4-BE49-F238E27FC236}">
                <a16:creationId xmlns:a16="http://schemas.microsoft.com/office/drawing/2014/main" id="{4480A677-94C6-4851-B9D0-5BF25FA49E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71450"/>
            <a:ext cx="5545138" cy="73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D99B9974-685F-4E5C-B6BA-7CF2EB4CCB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0D2C54CB-F62A-421D-8FCA-42D6DFE837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38313" y="-9748838"/>
            <a:ext cx="25539701" cy="1915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F09DFCDE-008D-44E1-A8B9-178D3C8BB60E}"/>
              </a:ext>
            </a:extLst>
          </p:cNvPr>
          <p:cNvSpPr/>
          <p:nvPr/>
        </p:nvSpPr>
        <p:spPr>
          <a:xfrm>
            <a:off x="4248150" y="549275"/>
            <a:ext cx="719138" cy="42481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タイトル 1">
            <a:extLst>
              <a:ext uri="{FF2B5EF4-FFF2-40B4-BE49-F238E27FC236}">
                <a16:creationId xmlns:a16="http://schemas.microsoft.com/office/drawing/2014/main" id="{BE78D785-F822-442A-9492-EE14E3127404}"/>
              </a:ext>
            </a:extLst>
          </p:cNvPr>
          <p:cNvSpPr>
            <a:spLocks noGrp="1"/>
          </p:cNvSpPr>
          <p:nvPr>
            <p:ph type="title"/>
          </p:nvPr>
        </p:nvSpPr>
        <p:spPr/>
        <p:txBody>
          <a:bodyPr/>
          <a:lstStyle/>
          <a:p>
            <a:pPr eaLnBrk="1" hangingPunct="1"/>
            <a:endParaRPr lang="ja-JP" altLang="en-US"/>
          </a:p>
        </p:txBody>
      </p:sp>
      <p:pic>
        <p:nvPicPr>
          <p:cNvPr id="105475" name="コンテンツ プレースホルダー 3">
            <a:extLst>
              <a:ext uri="{FF2B5EF4-FFF2-40B4-BE49-F238E27FC236}">
                <a16:creationId xmlns:a16="http://schemas.microsoft.com/office/drawing/2014/main" id="{95437939-54BA-443C-836B-C30275B80B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404813"/>
            <a:ext cx="6122987" cy="612298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6423F2D-045B-4FC5-B332-AE1325224A31}"/>
              </a:ext>
            </a:extLst>
          </p:cNvPr>
          <p:cNvSpPr/>
          <p:nvPr/>
        </p:nvSpPr>
        <p:spPr>
          <a:xfrm>
            <a:off x="2195513" y="836613"/>
            <a:ext cx="5976937" cy="4081462"/>
          </a:xfrm>
          <a:prstGeom prst="rect">
            <a:avLst/>
          </a:prstGeom>
        </p:spPr>
        <p:txBody>
          <a:bodyPr>
            <a:spAutoFit/>
          </a:bodyPr>
          <a:lstStyle/>
          <a:p>
            <a:pPr eaLnBrk="1" hangingPunct="1">
              <a:lnSpc>
                <a:spcPct val="90000"/>
              </a:lnSpc>
              <a:buFont typeface="Wingdings 2"/>
              <a:buChar char=""/>
              <a:defRPr/>
            </a:pPr>
            <a:r>
              <a:rPr lang="en-US" altLang="ja-JP" sz="9600" b="1" dirty="0">
                <a:solidFill>
                  <a:srgbClr val="FF0000"/>
                </a:solidFill>
                <a:latin typeface="HGP創英角ｺﾞｼｯｸUB" panose="020B0900000000000000" pitchFamily="50" charset="-128"/>
                <a:ea typeface="HGP創英角ｺﾞｼｯｸUB" panose="020B0900000000000000" pitchFamily="50" charset="-128"/>
              </a:rPr>
              <a:t>J</a:t>
            </a:r>
            <a:endParaRPr lang="en-US" altLang="ja-JP" sz="9600" b="1" dirty="0">
              <a:solidFill>
                <a:srgbClr val="00B050"/>
              </a:solidFill>
              <a:latin typeface="HGP創英角ｺﾞｼｯｸUB" panose="020B0900000000000000" pitchFamily="50" charset="-128"/>
              <a:ea typeface="HGP創英角ｺﾞｼｯｸUB" panose="020B0900000000000000" pitchFamily="50" charset="-128"/>
            </a:endParaRPr>
          </a:p>
          <a:p>
            <a:pPr eaLnBrk="1" hangingPunct="1">
              <a:lnSpc>
                <a:spcPct val="90000"/>
              </a:lnSpc>
              <a:buFont typeface="Wingdings 2"/>
              <a:buChar char=""/>
              <a:defRPr/>
            </a:pPr>
            <a:r>
              <a:rPr lang="en-US" altLang="ja-JP" sz="9600" b="1" dirty="0">
                <a:solidFill>
                  <a:srgbClr val="FF0000"/>
                </a:solidFill>
                <a:latin typeface="HGP創英角ｺﾞｼｯｸUB" panose="020B0900000000000000" pitchFamily="50" charset="-128"/>
                <a:ea typeface="HGP創英角ｺﾞｼｯｸUB" panose="020B0900000000000000" pitchFamily="50" charset="-128"/>
              </a:rPr>
              <a:t>R</a:t>
            </a:r>
            <a:endParaRPr lang="en-US" altLang="ja-JP" sz="9600" b="1" dirty="0">
              <a:solidFill>
                <a:srgbClr val="00B050"/>
              </a:solidFill>
              <a:latin typeface="HGP創英角ｺﾞｼｯｸUB" panose="020B0900000000000000" pitchFamily="50" charset="-128"/>
              <a:ea typeface="HGP創英角ｺﾞｼｯｸUB" panose="020B0900000000000000" pitchFamily="50" charset="-128"/>
            </a:endParaRPr>
          </a:p>
          <a:p>
            <a:pPr eaLnBrk="1" hangingPunct="1">
              <a:lnSpc>
                <a:spcPct val="90000"/>
              </a:lnSpc>
              <a:buFont typeface="Wingdings 2"/>
              <a:buChar char=""/>
              <a:defRPr/>
            </a:pPr>
            <a:r>
              <a:rPr lang="en-US" altLang="ja-JP" sz="9600" b="1" dirty="0">
                <a:solidFill>
                  <a:srgbClr val="FF0000"/>
                </a:solidFill>
                <a:latin typeface="HGP創英角ｺﾞｼｯｸUB" panose="020B0900000000000000" pitchFamily="50" charset="-128"/>
                <a:ea typeface="HGP創英角ｺﾞｼｯｸUB" panose="020B0900000000000000" pitchFamily="50" charset="-128"/>
              </a:rPr>
              <a:t>C</a:t>
            </a:r>
            <a:endParaRPr kumimoji="0" lang="ja-JP" altLang="en-US" sz="9600" kern="0" dirty="0">
              <a:solidFill>
                <a:srgbClr val="00B050"/>
              </a:solidFill>
              <a:latin typeface="HGP創英角ｺﾞｼｯｸUB" panose="020B0900000000000000" pitchFamily="50" charset="-128"/>
              <a:ea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3C1C1FD0-7E7D-4B5C-B609-6EC9BD2B9270}"/>
              </a:ext>
            </a:extLst>
          </p:cNvPr>
          <p:cNvSpPr/>
          <p:nvPr/>
        </p:nvSpPr>
        <p:spPr>
          <a:xfrm>
            <a:off x="4140200" y="836613"/>
            <a:ext cx="5976938" cy="4081462"/>
          </a:xfrm>
          <a:prstGeom prst="rect">
            <a:avLst/>
          </a:prstGeom>
        </p:spPr>
        <p:txBody>
          <a:bodyPr>
            <a:spAutoFit/>
          </a:bodyPr>
          <a:lstStyle/>
          <a:p>
            <a:pPr eaLnBrk="1" hangingPunct="1">
              <a:lnSpc>
                <a:spcPct val="90000"/>
              </a:lnSpc>
              <a:defRPr/>
            </a:pPr>
            <a:r>
              <a:rPr lang="en-US" altLang="ja-JP" sz="9600" b="1" dirty="0" err="1">
                <a:solidFill>
                  <a:srgbClr val="00B050"/>
                </a:solidFill>
                <a:latin typeface="HGP創英角ｺﾞｼｯｸUB" panose="020B0900000000000000" pitchFamily="50" charset="-128"/>
                <a:ea typeface="HGP創英角ｺﾞｼｯｸUB" panose="020B0900000000000000" pitchFamily="50" charset="-128"/>
              </a:rPr>
              <a:t>unior</a:t>
            </a:r>
            <a:endParaRPr lang="en-US" altLang="ja-JP" sz="9600" b="1" dirty="0">
              <a:solidFill>
                <a:srgbClr val="00B050"/>
              </a:solidFill>
              <a:latin typeface="HGP創英角ｺﾞｼｯｸUB" panose="020B0900000000000000" pitchFamily="50" charset="-128"/>
              <a:ea typeface="HGP創英角ｺﾞｼｯｸUB" panose="020B0900000000000000" pitchFamily="50" charset="-128"/>
            </a:endParaRPr>
          </a:p>
          <a:p>
            <a:pPr eaLnBrk="1" hangingPunct="1">
              <a:lnSpc>
                <a:spcPct val="90000"/>
              </a:lnSpc>
              <a:defRPr/>
            </a:pPr>
            <a:r>
              <a:rPr lang="en-US" altLang="ja-JP" sz="9600" b="1" dirty="0" err="1">
                <a:solidFill>
                  <a:srgbClr val="00B050"/>
                </a:solidFill>
                <a:latin typeface="HGP創英角ｺﾞｼｯｸUB" panose="020B0900000000000000" pitchFamily="50" charset="-128"/>
                <a:ea typeface="HGP創英角ｺﾞｼｯｸUB" panose="020B0900000000000000" pitchFamily="50" charset="-128"/>
              </a:rPr>
              <a:t>ed</a:t>
            </a:r>
            <a:endParaRPr lang="en-US" altLang="ja-JP" sz="9600" b="1" dirty="0">
              <a:solidFill>
                <a:srgbClr val="00B050"/>
              </a:solidFill>
              <a:latin typeface="HGP創英角ｺﾞｼｯｸUB" panose="020B0900000000000000" pitchFamily="50" charset="-128"/>
              <a:ea typeface="HGP創英角ｺﾞｼｯｸUB" panose="020B0900000000000000" pitchFamily="50" charset="-128"/>
            </a:endParaRPr>
          </a:p>
          <a:p>
            <a:pPr eaLnBrk="1" hangingPunct="1">
              <a:lnSpc>
                <a:spcPct val="90000"/>
              </a:lnSpc>
              <a:defRPr/>
            </a:pPr>
            <a:r>
              <a:rPr lang="en-US" altLang="ja-JP" sz="9600" b="1" dirty="0">
                <a:solidFill>
                  <a:srgbClr val="00B050"/>
                </a:solidFill>
                <a:latin typeface="HGP創英角ｺﾞｼｯｸUB" panose="020B0900000000000000" pitchFamily="50" charset="-128"/>
                <a:ea typeface="HGP創英角ｺﾞｼｯｸUB" panose="020B0900000000000000" pitchFamily="50" charset="-128"/>
              </a:rPr>
              <a:t>ross</a:t>
            </a:r>
            <a:endParaRPr kumimoji="0" lang="ja-JP" altLang="en-US" sz="9600" kern="0" dirty="0">
              <a:solidFill>
                <a:srgbClr val="00B050"/>
              </a:solidFill>
              <a:latin typeface="HGP創英角ｺﾞｼｯｸUB" panose="020B0900000000000000" pitchFamily="50" charset="-128"/>
              <a:ea typeface="HGP創英角ｺﾞｼｯｸUB" panose="020B0900000000000000"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a:extLst>
              <a:ext uri="{FF2B5EF4-FFF2-40B4-BE49-F238E27FC236}">
                <a16:creationId xmlns:a16="http://schemas.microsoft.com/office/drawing/2014/main" id="{E26CADD2-84E3-4C7C-B753-BB4A88AE7B43}"/>
              </a:ext>
            </a:extLst>
          </p:cNvPr>
          <p:cNvSpPr>
            <a:spLocks noGrp="1"/>
          </p:cNvSpPr>
          <p:nvPr>
            <p:ph type="title"/>
          </p:nvPr>
        </p:nvSpPr>
        <p:spPr/>
        <p:txBody>
          <a:bodyPr/>
          <a:lstStyle/>
          <a:p>
            <a:pPr eaLnBrk="1" hangingPunct="1"/>
            <a:r>
              <a:rPr lang="ja-JP" altLang="en-US" sz="4400" b="1">
                <a:solidFill>
                  <a:srgbClr val="C00000"/>
                </a:solidFill>
              </a:rPr>
              <a:t>青少年赤十字（ＪＲＣ）のはじまり</a:t>
            </a:r>
          </a:p>
        </p:txBody>
      </p:sp>
      <p:pic>
        <p:nvPicPr>
          <p:cNvPr id="144387" name="Picture 6" descr="worldatlas_794_500">
            <a:extLst>
              <a:ext uri="{FF2B5EF4-FFF2-40B4-BE49-F238E27FC236}">
                <a16:creationId xmlns:a16="http://schemas.microsoft.com/office/drawing/2014/main" id="{7815A398-752A-4D03-8EBA-41EF73FD4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416050"/>
            <a:ext cx="8008938" cy="50323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96273" name="Group 17">
            <a:extLst>
              <a:ext uri="{FF2B5EF4-FFF2-40B4-BE49-F238E27FC236}">
                <a16:creationId xmlns:a16="http://schemas.microsoft.com/office/drawing/2014/main" id="{B799E623-17EC-450B-B4F3-83915AB78C67}"/>
              </a:ext>
            </a:extLst>
          </p:cNvPr>
          <p:cNvGrpSpPr>
            <a:grpSpLocks/>
          </p:cNvGrpSpPr>
          <p:nvPr/>
        </p:nvGrpSpPr>
        <p:grpSpPr bwMode="auto">
          <a:xfrm>
            <a:off x="987425" y="1025525"/>
            <a:ext cx="7761288" cy="5283200"/>
            <a:chOff x="622" y="646"/>
            <a:chExt cx="4889" cy="3328"/>
          </a:xfrm>
        </p:grpSpPr>
        <p:grpSp>
          <p:nvGrpSpPr>
            <p:cNvPr id="144392" name="Group 16">
              <a:extLst>
                <a:ext uri="{FF2B5EF4-FFF2-40B4-BE49-F238E27FC236}">
                  <a16:creationId xmlns:a16="http://schemas.microsoft.com/office/drawing/2014/main" id="{0874E8B8-9C8B-4BE8-9F8B-6AB9AFF68429}"/>
                </a:ext>
              </a:extLst>
            </p:cNvPr>
            <p:cNvGrpSpPr>
              <a:grpSpLocks/>
            </p:cNvGrpSpPr>
            <p:nvPr/>
          </p:nvGrpSpPr>
          <p:grpSpPr bwMode="auto">
            <a:xfrm>
              <a:off x="1742" y="672"/>
              <a:ext cx="3769" cy="3302"/>
              <a:chOff x="1742" y="672"/>
              <a:chExt cx="3769" cy="3302"/>
            </a:xfrm>
          </p:grpSpPr>
          <p:sp>
            <p:nvSpPr>
              <p:cNvPr id="144394" name="AutoShape 10">
                <a:extLst>
                  <a:ext uri="{FF2B5EF4-FFF2-40B4-BE49-F238E27FC236}">
                    <a16:creationId xmlns:a16="http://schemas.microsoft.com/office/drawing/2014/main" id="{03A6F0BD-BA94-4259-B8EB-C235CE5B93AF}"/>
                  </a:ext>
                </a:extLst>
              </p:cNvPr>
              <p:cNvSpPr>
                <a:spLocks noChangeArrowheads="1"/>
              </p:cNvSpPr>
              <p:nvPr/>
            </p:nvSpPr>
            <p:spPr bwMode="auto">
              <a:xfrm>
                <a:off x="3492" y="672"/>
                <a:ext cx="771" cy="272"/>
              </a:xfrm>
              <a:prstGeom prst="wedgeRoundRectCallout">
                <a:avLst>
                  <a:gd name="adj1" fmla="val 54801"/>
                  <a:gd name="adj2" fmla="val 32206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5000"/>
                  <a:buFont typeface="Wingdings 2" panose="05020102010507070707" pitchFamily="18" charset="2"/>
                  <a:buChar char=""/>
                  <a:defRPr kumimoji="1" sz="2700">
                    <a:solidFill>
                      <a:schemeClr val="tx1"/>
                    </a:solidFill>
                    <a:latin typeface="Georgia" panose="02040502050405020303" pitchFamily="18" charset="0"/>
                    <a:ea typeface="ＭＳ Ｐ明朝" panose="02020600040205080304" pitchFamily="18" charset="-128"/>
                  </a:defRPr>
                </a:lvl1pPr>
                <a:lvl2pPr marL="742950" indent="-285750">
                  <a:spcBef>
                    <a:spcPct val="20000"/>
                  </a:spcBef>
                  <a:buClr>
                    <a:schemeClr val="accent2"/>
                  </a:buClr>
                  <a:buSzPct val="70000"/>
                  <a:buFont typeface="Wingdings" panose="05000000000000000000" pitchFamily="2" charset="2"/>
                  <a:buChar char=""/>
                  <a:defRPr kumimoji="1" sz="2200">
                    <a:solidFill>
                      <a:schemeClr val="tx2"/>
                    </a:solidFill>
                    <a:latin typeface="Georgia" panose="02040502050405020303" pitchFamily="18" charset="0"/>
                    <a:ea typeface="ＭＳ Ｐ明朝" panose="02020600040205080304" pitchFamily="18" charset="-128"/>
                  </a:defRPr>
                </a:lvl2pPr>
                <a:lvl3pPr marL="1143000" indent="-228600">
                  <a:spcBef>
                    <a:spcPct val="20000"/>
                  </a:spcBef>
                  <a:buClr>
                    <a:srgbClr val="8CADAE"/>
                  </a:buClr>
                  <a:buSzPct val="75000"/>
                  <a:buFont typeface="Wingdings 2" panose="05020102010507070707" pitchFamily="18" charset="2"/>
                  <a:buChar char=""/>
                  <a:defRPr kumimoji="1" sz="2000">
                    <a:solidFill>
                      <a:schemeClr val="tx1"/>
                    </a:solidFill>
                    <a:latin typeface="Georgia" panose="02040502050405020303" pitchFamily="18" charset="0"/>
                    <a:ea typeface="ＭＳ Ｐ明朝" panose="02020600040205080304" pitchFamily="18" charset="-128"/>
                  </a:defRPr>
                </a:lvl3pPr>
                <a:lvl4pPr marL="1600200" indent="-228600">
                  <a:spcBef>
                    <a:spcPct val="20000"/>
                  </a:spcBef>
                  <a:buClr>
                    <a:srgbClr val="8C7B70"/>
                  </a:buClr>
                  <a:buSzPct val="70000"/>
                  <a:buFont typeface="Wingdings" panose="05000000000000000000" pitchFamily="2" charset="2"/>
                  <a:buChar char=""/>
                  <a:defRPr kumimoji="1" sz="2000">
                    <a:solidFill>
                      <a:schemeClr val="tx2"/>
                    </a:solidFill>
                    <a:latin typeface="Georgia" panose="02040502050405020303" pitchFamily="18" charset="0"/>
                    <a:ea typeface="ＭＳ Ｐ明朝" panose="02020600040205080304" pitchFamily="18" charset="-128"/>
                  </a:defRPr>
                </a:lvl4pPr>
                <a:lvl5pPr marL="2057400" indent="-228600">
                  <a:spcBef>
                    <a:spcPct val="20000"/>
                  </a:spcBef>
                  <a:buClr>
                    <a:srgbClr val="8FB08C"/>
                  </a:buClr>
                  <a:buChar char="•"/>
                  <a:defRPr kumimoji="1">
                    <a:solidFill>
                      <a:schemeClr val="tx1"/>
                    </a:solidFill>
                    <a:latin typeface="Georgia" panose="02040502050405020303" pitchFamily="18" charset="0"/>
                    <a:ea typeface="ＭＳ Ｐ明朝" panose="02020600040205080304"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9pPr>
              </a:lstStyle>
              <a:p>
                <a:pPr algn="ctr" eaLnBrk="1" hangingPunct="1">
                  <a:spcBef>
                    <a:spcPct val="0"/>
                  </a:spcBef>
                  <a:buClrTx/>
                  <a:buSzTx/>
                  <a:buFontTx/>
                  <a:buNone/>
                </a:pPr>
                <a:r>
                  <a:rPr lang="ja-JP" altLang="en-US" sz="1800" b="1">
                    <a:latin typeface="Garamond" panose="02020404030301010803" pitchFamily="18" charset="0"/>
                    <a:ea typeface="ＭＳ Ｐゴシック" panose="020B0600070205080204" pitchFamily="50" charset="-128"/>
                  </a:rPr>
                  <a:t>カナダ</a:t>
                </a:r>
              </a:p>
            </p:txBody>
          </p:sp>
          <p:sp>
            <p:nvSpPr>
              <p:cNvPr id="144395" name="AutoShape 11">
                <a:extLst>
                  <a:ext uri="{FF2B5EF4-FFF2-40B4-BE49-F238E27FC236}">
                    <a16:creationId xmlns:a16="http://schemas.microsoft.com/office/drawing/2014/main" id="{00C46093-00D4-44F7-B8EA-CEFFD0667DD1}"/>
                  </a:ext>
                </a:extLst>
              </p:cNvPr>
              <p:cNvSpPr>
                <a:spLocks noChangeArrowheads="1"/>
              </p:cNvSpPr>
              <p:nvPr/>
            </p:nvSpPr>
            <p:spPr bwMode="auto">
              <a:xfrm>
                <a:off x="4740" y="2205"/>
                <a:ext cx="771" cy="272"/>
              </a:xfrm>
              <a:prstGeom prst="wedgeRoundRectCallout">
                <a:avLst>
                  <a:gd name="adj1" fmla="val -95949"/>
                  <a:gd name="adj2" fmla="val -12951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5000"/>
                  <a:buFont typeface="Wingdings 2" panose="05020102010507070707" pitchFamily="18" charset="2"/>
                  <a:buChar char=""/>
                  <a:defRPr kumimoji="1" sz="2700">
                    <a:solidFill>
                      <a:schemeClr val="tx1"/>
                    </a:solidFill>
                    <a:latin typeface="Georgia" panose="02040502050405020303" pitchFamily="18" charset="0"/>
                    <a:ea typeface="ＭＳ Ｐ明朝" panose="02020600040205080304" pitchFamily="18" charset="-128"/>
                  </a:defRPr>
                </a:lvl1pPr>
                <a:lvl2pPr marL="742950" indent="-285750">
                  <a:spcBef>
                    <a:spcPct val="20000"/>
                  </a:spcBef>
                  <a:buClr>
                    <a:schemeClr val="accent2"/>
                  </a:buClr>
                  <a:buSzPct val="70000"/>
                  <a:buFont typeface="Wingdings" panose="05000000000000000000" pitchFamily="2" charset="2"/>
                  <a:buChar char=""/>
                  <a:defRPr kumimoji="1" sz="2200">
                    <a:solidFill>
                      <a:schemeClr val="tx2"/>
                    </a:solidFill>
                    <a:latin typeface="Georgia" panose="02040502050405020303" pitchFamily="18" charset="0"/>
                    <a:ea typeface="ＭＳ Ｐ明朝" panose="02020600040205080304" pitchFamily="18" charset="-128"/>
                  </a:defRPr>
                </a:lvl2pPr>
                <a:lvl3pPr marL="1143000" indent="-228600">
                  <a:spcBef>
                    <a:spcPct val="20000"/>
                  </a:spcBef>
                  <a:buClr>
                    <a:srgbClr val="8CADAE"/>
                  </a:buClr>
                  <a:buSzPct val="75000"/>
                  <a:buFont typeface="Wingdings 2" panose="05020102010507070707" pitchFamily="18" charset="2"/>
                  <a:buChar char=""/>
                  <a:defRPr kumimoji="1" sz="2000">
                    <a:solidFill>
                      <a:schemeClr val="tx1"/>
                    </a:solidFill>
                    <a:latin typeface="Georgia" panose="02040502050405020303" pitchFamily="18" charset="0"/>
                    <a:ea typeface="ＭＳ Ｐ明朝" panose="02020600040205080304" pitchFamily="18" charset="-128"/>
                  </a:defRPr>
                </a:lvl3pPr>
                <a:lvl4pPr marL="1600200" indent="-228600">
                  <a:spcBef>
                    <a:spcPct val="20000"/>
                  </a:spcBef>
                  <a:buClr>
                    <a:srgbClr val="8C7B70"/>
                  </a:buClr>
                  <a:buSzPct val="70000"/>
                  <a:buFont typeface="Wingdings" panose="05000000000000000000" pitchFamily="2" charset="2"/>
                  <a:buChar char=""/>
                  <a:defRPr kumimoji="1" sz="2000">
                    <a:solidFill>
                      <a:schemeClr val="tx2"/>
                    </a:solidFill>
                    <a:latin typeface="Georgia" panose="02040502050405020303" pitchFamily="18" charset="0"/>
                    <a:ea typeface="ＭＳ Ｐ明朝" panose="02020600040205080304" pitchFamily="18" charset="-128"/>
                  </a:defRPr>
                </a:lvl4pPr>
                <a:lvl5pPr marL="2057400" indent="-228600">
                  <a:spcBef>
                    <a:spcPct val="20000"/>
                  </a:spcBef>
                  <a:buClr>
                    <a:srgbClr val="8FB08C"/>
                  </a:buClr>
                  <a:buChar char="•"/>
                  <a:defRPr kumimoji="1">
                    <a:solidFill>
                      <a:schemeClr val="tx1"/>
                    </a:solidFill>
                    <a:latin typeface="Georgia" panose="02040502050405020303" pitchFamily="18" charset="0"/>
                    <a:ea typeface="ＭＳ Ｐ明朝" panose="02020600040205080304"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9pPr>
              </a:lstStyle>
              <a:p>
                <a:pPr algn="ctr" eaLnBrk="1" hangingPunct="1">
                  <a:spcBef>
                    <a:spcPct val="0"/>
                  </a:spcBef>
                  <a:buClrTx/>
                  <a:buSzTx/>
                  <a:buFontTx/>
                  <a:buNone/>
                </a:pPr>
                <a:r>
                  <a:rPr lang="ja-JP" altLang="en-US" sz="1800" b="1">
                    <a:latin typeface="Garamond" panose="02020404030301010803" pitchFamily="18" charset="0"/>
                    <a:ea typeface="ＭＳ Ｐゴシック" panose="020B0600070205080204" pitchFamily="50" charset="-128"/>
                  </a:rPr>
                  <a:t>アメリカ</a:t>
                </a:r>
              </a:p>
            </p:txBody>
          </p:sp>
          <p:sp>
            <p:nvSpPr>
              <p:cNvPr id="144396" name="AutoShape 12">
                <a:extLst>
                  <a:ext uri="{FF2B5EF4-FFF2-40B4-BE49-F238E27FC236}">
                    <a16:creationId xmlns:a16="http://schemas.microsoft.com/office/drawing/2014/main" id="{823C9CA4-C5CF-4F1A-BA11-BF176D7158CF}"/>
                  </a:ext>
                </a:extLst>
              </p:cNvPr>
              <p:cNvSpPr>
                <a:spLocks noChangeArrowheads="1"/>
              </p:cNvSpPr>
              <p:nvPr/>
            </p:nvSpPr>
            <p:spPr bwMode="auto">
              <a:xfrm>
                <a:off x="1742" y="3702"/>
                <a:ext cx="1225" cy="272"/>
              </a:xfrm>
              <a:prstGeom prst="wedgeRoundRectCallout">
                <a:avLst>
                  <a:gd name="adj1" fmla="val 30245"/>
                  <a:gd name="adj2" fmla="val -28051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5000"/>
                  <a:buFont typeface="Wingdings 2" panose="05020102010507070707" pitchFamily="18" charset="2"/>
                  <a:buChar char=""/>
                  <a:defRPr kumimoji="1" sz="2700">
                    <a:solidFill>
                      <a:schemeClr val="tx1"/>
                    </a:solidFill>
                    <a:latin typeface="Georgia" panose="02040502050405020303" pitchFamily="18" charset="0"/>
                    <a:ea typeface="ＭＳ Ｐ明朝" panose="02020600040205080304" pitchFamily="18" charset="-128"/>
                  </a:defRPr>
                </a:lvl1pPr>
                <a:lvl2pPr marL="742950" indent="-285750">
                  <a:spcBef>
                    <a:spcPct val="20000"/>
                  </a:spcBef>
                  <a:buClr>
                    <a:schemeClr val="accent2"/>
                  </a:buClr>
                  <a:buSzPct val="70000"/>
                  <a:buFont typeface="Wingdings" panose="05000000000000000000" pitchFamily="2" charset="2"/>
                  <a:buChar char=""/>
                  <a:defRPr kumimoji="1" sz="2200">
                    <a:solidFill>
                      <a:schemeClr val="tx2"/>
                    </a:solidFill>
                    <a:latin typeface="Georgia" panose="02040502050405020303" pitchFamily="18" charset="0"/>
                    <a:ea typeface="ＭＳ Ｐ明朝" panose="02020600040205080304" pitchFamily="18" charset="-128"/>
                  </a:defRPr>
                </a:lvl2pPr>
                <a:lvl3pPr marL="1143000" indent="-228600">
                  <a:spcBef>
                    <a:spcPct val="20000"/>
                  </a:spcBef>
                  <a:buClr>
                    <a:srgbClr val="8CADAE"/>
                  </a:buClr>
                  <a:buSzPct val="75000"/>
                  <a:buFont typeface="Wingdings 2" panose="05020102010507070707" pitchFamily="18" charset="2"/>
                  <a:buChar char=""/>
                  <a:defRPr kumimoji="1" sz="2000">
                    <a:solidFill>
                      <a:schemeClr val="tx1"/>
                    </a:solidFill>
                    <a:latin typeface="Georgia" panose="02040502050405020303" pitchFamily="18" charset="0"/>
                    <a:ea typeface="ＭＳ Ｐ明朝" panose="02020600040205080304" pitchFamily="18" charset="-128"/>
                  </a:defRPr>
                </a:lvl3pPr>
                <a:lvl4pPr marL="1600200" indent="-228600">
                  <a:spcBef>
                    <a:spcPct val="20000"/>
                  </a:spcBef>
                  <a:buClr>
                    <a:srgbClr val="8C7B70"/>
                  </a:buClr>
                  <a:buSzPct val="70000"/>
                  <a:buFont typeface="Wingdings" panose="05000000000000000000" pitchFamily="2" charset="2"/>
                  <a:buChar char=""/>
                  <a:defRPr kumimoji="1" sz="2000">
                    <a:solidFill>
                      <a:schemeClr val="tx2"/>
                    </a:solidFill>
                    <a:latin typeface="Georgia" panose="02040502050405020303" pitchFamily="18" charset="0"/>
                    <a:ea typeface="ＭＳ Ｐ明朝" panose="02020600040205080304" pitchFamily="18" charset="-128"/>
                  </a:defRPr>
                </a:lvl4pPr>
                <a:lvl5pPr marL="2057400" indent="-228600">
                  <a:spcBef>
                    <a:spcPct val="20000"/>
                  </a:spcBef>
                  <a:buClr>
                    <a:srgbClr val="8FB08C"/>
                  </a:buClr>
                  <a:buChar char="•"/>
                  <a:defRPr kumimoji="1">
                    <a:solidFill>
                      <a:schemeClr val="tx1"/>
                    </a:solidFill>
                    <a:latin typeface="Georgia" panose="02040502050405020303" pitchFamily="18" charset="0"/>
                    <a:ea typeface="ＭＳ Ｐ明朝" panose="02020600040205080304"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9pPr>
              </a:lstStyle>
              <a:p>
                <a:pPr algn="ctr" eaLnBrk="1" hangingPunct="1">
                  <a:spcBef>
                    <a:spcPct val="0"/>
                  </a:spcBef>
                  <a:buClrTx/>
                  <a:buSzTx/>
                  <a:buFontTx/>
                  <a:buNone/>
                </a:pPr>
                <a:r>
                  <a:rPr lang="ja-JP" altLang="en-US" sz="1800" b="1">
                    <a:latin typeface="Garamond" panose="02020404030301010803" pitchFamily="18" charset="0"/>
                    <a:ea typeface="ＭＳ Ｐゴシック" panose="020B0600070205080204" pitchFamily="50" charset="-128"/>
                  </a:rPr>
                  <a:t>オーストラリア</a:t>
                </a:r>
              </a:p>
            </p:txBody>
          </p:sp>
        </p:grpSp>
        <p:sp>
          <p:nvSpPr>
            <p:cNvPr id="144393" name="AutoShape 13">
              <a:extLst>
                <a:ext uri="{FF2B5EF4-FFF2-40B4-BE49-F238E27FC236}">
                  <a16:creationId xmlns:a16="http://schemas.microsoft.com/office/drawing/2014/main" id="{757D203A-2F73-43A3-AFA3-A6A6D6E86ED2}"/>
                </a:ext>
              </a:extLst>
            </p:cNvPr>
            <p:cNvSpPr>
              <a:spLocks noChangeArrowheads="1"/>
            </p:cNvSpPr>
            <p:nvPr/>
          </p:nvSpPr>
          <p:spPr bwMode="auto">
            <a:xfrm>
              <a:off x="622" y="646"/>
              <a:ext cx="1089" cy="272"/>
            </a:xfrm>
            <a:prstGeom prst="wedgeRoundRectCallout">
              <a:avLst>
                <a:gd name="adj1" fmla="val -30167"/>
                <a:gd name="adj2" fmla="val 36323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85000"/>
                <a:buFont typeface="Wingdings 2" panose="05020102010507070707" pitchFamily="18" charset="2"/>
                <a:buChar char=""/>
                <a:defRPr kumimoji="1" sz="2700">
                  <a:solidFill>
                    <a:schemeClr val="tx1"/>
                  </a:solidFill>
                  <a:latin typeface="Georgia" panose="02040502050405020303" pitchFamily="18" charset="0"/>
                  <a:ea typeface="ＭＳ Ｐ明朝" panose="02020600040205080304" pitchFamily="18" charset="-128"/>
                </a:defRPr>
              </a:lvl1pPr>
              <a:lvl2pPr marL="742950" indent="-285750">
                <a:spcBef>
                  <a:spcPct val="20000"/>
                </a:spcBef>
                <a:buClr>
                  <a:schemeClr val="accent2"/>
                </a:buClr>
                <a:buSzPct val="70000"/>
                <a:buFont typeface="Wingdings" panose="05000000000000000000" pitchFamily="2" charset="2"/>
                <a:buChar char=""/>
                <a:defRPr kumimoji="1" sz="2200">
                  <a:solidFill>
                    <a:schemeClr val="tx2"/>
                  </a:solidFill>
                  <a:latin typeface="Georgia" panose="02040502050405020303" pitchFamily="18" charset="0"/>
                  <a:ea typeface="ＭＳ Ｐ明朝" panose="02020600040205080304" pitchFamily="18" charset="-128"/>
                </a:defRPr>
              </a:lvl2pPr>
              <a:lvl3pPr marL="1143000" indent="-228600">
                <a:spcBef>
                  <a:spcPct val="20000"/>
                </a:spcBef>
                <a:buClr>
                  <a:srgbClr val="8CADAE"/>
                </a:buClr>
                <a:buSzPct val="75000"/>
                <a:buFont typeface="Wingdings 2" panose="05020102010507070707" pitchFamily="18" charset="2"/>
                <a:buChar char=""/>
                <a:defRPr kumimoji="1" sz="2000">
                  <a:solidFill>
                    <a:schemeClr val="tx1"/>
                  </a:solidFill>
                  <a:latin typeface="Georgia" panose="02040502050405020303" pitchFamily="18" charset="0"/>
                  <a:ea typeface="ＭＳ Ｐ明朝" panose="02020600040205080304" pitchFamily="18" charset="-128"/>
                </a:defRPr>
              </a:lvl3pPr>
              <a:lvl4pPr marL="1600200" indent="-228600">
                <a:spcBef>
                  <a:spcPct val="20000"/>
                </a:spcBef>
                <a:buClr>
                  <a:srgbClr val="8C7B70"/>
                </a:buClr>
                <a:buSzPct val="70000"/>
                <a:buFont typeface="Wingdings" panose="05000000000000000000" pitchFamily="2" charset="2"/>
                <a:buChar char=""/>
                <a:defRPr kumimoji="1" sz="2000">
                  <a:solidFill>
                    <a:schemeClr val="tx2"/>
                  </a:solidFill>
                  <a:latin typeface="Georgia" panose="02040502050405020303" pitchFamily="18" charset="0"/>
                  <a:ea typeface="ＭＳ Ｐ明朝" panose="02020600040205080304" pitchFamily="18" charset="-128"/>
                </a:defRPr>
              </a:lvl4pPr>
              <a:lvl5pPr marL="2057400" indent="-228600">
                <a:spcBef>
                  <a:spcPct val="20000"/>
                </a:spcBef>
                <a:buClr>
                  <a:srgbClr val="8FB08C"/>
                </a:buClr>
                <a:buChar char="•"/>
                <a:defRPr kumimoji="1">
                  <a:solidFill>
                    <a:schemeClr val="tx1"/>
                  </a:solidFill>
                  <a:latin typeface="Georgia" panose="02040502050405020303" pitchFamily="18" charset="0"/>
                  <a:ea typeface="ＭＳ Ｐ明朝" panose="02020600040205080304"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9pPr>
            </a:lstStyle>
            <a:p>
              <a:pPr algn="ctr" eaLnBrk="1" hangingPunct="1">
                <a:spcBef>
                  <a:spcPct val="0"/>
                </a:spcBef>
                <a:buClrTx/>
                <a:buSzTx/>
                <a:buFontTx/>
                <a:buNone/>
              </a:pPr>
              <a:r>
                <a:rPr lang="ja-JP" altLang="en-US" sz="1800" b="1">
                  <a:latin typeface="Garamond" panose="02020404030301010803" pitchFamily="18" charset="0"/>
                  <a:ea typeface="ＭＳ Ｐゴシック" panose="020B0600070205080204" pitchFamily="50" charset="-128"/>
                </a:rPr>
                <a:t>ヨーロッパ</a:t>
              </a:r>
            </a:p>
          </p:txBody>
        </p:sp>
      </p:grpSp>
      <p:sp>
        <p:nvSpPr>
          <p:cNvPr id="2" name="爆発 2 1">
            <a:extLst>
              <a:ext uri="{FF2B5EF4-FFF2-40B4-BE49-F238E27FC236}">
                <a16:creationId xmlns:a16="http://schemas.microsoft.com/office/drawing/2014/main" id="{89D2D31E-505B-41EF-BA10-D616EC7E011E}"/>
              </a:ext>
            </a:extLst>
          </p:cNvPr>
          <p:cNvSpPr/>
          <p:nvPr/>
        </p:nvSpPr>
        <p:spPr>
          <a:xfrm>
            <a:off x="563563" y="1665288"/>
            <a:ext cx="2576512" cy="1871662"/>
          </a:xfrm>
          <a:prstGeom prst="irregularSeal2">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 name="角丸四角形 2">
            <a:extLst>
              <a:ext uri="{FF2B5EF4-FFF2-40B4-BE49-F238E27FC236}">
                <a16:creationId xmlns:a16="http://schemas.microsoft.com/office/drawing/2014/main" id="{B9CC4518-8344-41E2-B5A2-7F78A8201139}"/>
              </a:ext>
            </a:extLst>
          </p:cNvPr>
          <p:cNvSpPr/>
          <p:nvPr/>
        </p:nvSpPr>
        <p:spPr>
          <a:xfrm>
            <a:off x="1543050" y="2957513"/>
            <a:ext cx="4140200" cy="7588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 name="Rectangle 4">
            <a:extLst>
              <a:ext uri="{FF2B5EF4-FFF2-40B4-BE49-F238E27FC236}">
                <a16:creationId xmlns:a16="http://schemas.microsoft.com/office/drawing/2014/main" id="{0A3B1953-F0FB-4E54-AF75-8F9692A584F8}"/>
              </a:ext>
            </a:extLst>
          </p:cNvPr>
          <p:cNvSpPr txBox="1">
            <a:spLocks noChangeArrowheads="1"/>
          </p:cNvSpPr>
          <p:nvPr/>
        </p:nvSpPr>
        <p:spPr bwMode="auto">
          <a:xfrm>
            <a:off x="1173163" y="2979738"/>
            <a:ext cx="48799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kumimoji="1" sz="2700">
                <a:solidFill>
                  <a:schemeClr val="tx1"/>
                </a:solidFill>
                <a:latin typeface="Georgia" panose="02040502050405020303" pitchFamily="18" charset="0"/>
                <a:ea typeface="ＭＳ Ｐ明朝" panose="02020600040205080304" pitchFamily="18" charset="-128"/>
              </a:defRPr>
            </a:lvl1pPr>
            <a:lvl2pPr marL="547688" indent="-273050">
              <a:spcBef>
                <a:spcPct val="20000"/>
              </a:spcBef>
              <a:buClr>
                <a:schemeClr val="accent2"/>
              </a:buClr>
              <a:buSzPct val="70000"/>
              <a:buFont typeface="Wingdings" panose="05000000000000000000" pitchFamily="2" charset="2"/>
              <a:buChar char=""/>
              <a:defRPr kumimoji="1" sz="2200">
                <a:solidFill>
                  <a:schemeClr val="tx2"/>
                </a:solidFill>
                <a:latin typeface="Georgia" panose="02040502050405020303" pitchFamily="18" charset="0"/>
                <a:ea typeface="ＭＳ Ｐ明朝" panose="02020600040205080304" pitchFamily="18" charset="-128"/>
              </a:defRPr>
            </a:lvl2pPr>
            <a:lvl3pPr marL="822325" indent="-228600">
              <a:spcBef>
                <a:spcPct val="20000"/>
              </a:spcBef>
              <a:buClr>
                <a:srgbClr val="8CADAE"/>
              </a:buClr>
              <a:buSzPct val="75000"/>
              <a:buFont typeface="Wingdings 2" panose="05020102010507070707" pitchFamily="18" charset="2"/>
              <a:buChar char=""/>
              <a:defRPr kumimoji="1" sz="2000">
                <a:solidFill>
                  <a:schemeClr val="tx1"/>
                </a:solidFill>
                <a:latin typeface="Georgia" panose="02040502050405020303" pitchFamily="18" charset="0"/>
                <a:ea typeface="ＭＳ Ｐ明朝" panose="02020600040205080304" pitchFamily="18" charset="-128"/>
              </a:defRPr>
            </a:lvl3pPr>
            <a:lvl4pPr marL="1096963" indent="-228600">
              <a:spcBef>
                <a:spcPct val="20000"/>
              </a:spcBef>
              <a:buClr>
                <a:srgbClr val="8C7B70"/>
              </a:buClr>
              <a:buSzPct val="70000"/>
              <a:buFont typeface="Wingdings" panose="05000000000000000000" pitchFamily="2" charset="2"/>
              <a:buChar char=""/>
              <a:defRPr kumimoji="1" sz="2000">
                <a:solidFill>
                  <a:schemeClr val="tx2"/>
                </a:solidFill>
                <a:latin typeface="Georgia" panose="02040502050405020303" pitchFamily="18" charset="0"/>
                <a:ea typeface="ＭＳ Ｐ明朝" panose="02020600040205080304" pitchFamily="18" charset="-128"/>
              </a:defRPr>
            </a:lvl4pPr>
            <a:lvl5pPr marL="1371600" indent="-228600">
              <a:spcBef>
                <a:spcPct val="20000"/>
              </a:spcBef>
              <a:buClr>
                <a:srgbClr val="8FB08C"/>
              </a:buClr>
              <a:buChar char="•"/>
              <a:defRPr kumimoji="1">
                <a:solidFill>
                  <a:schemeClr val="tx1"/>
                </a:solidFill>
                <a:latin typeface="Georgia" panose="02040502050405020303" pitchFamily="18" charset="0"/>
                <a:ea typeface="ＭＳ Ｐ明朝" panose="02020600040205080304" pitchFamily="18" charset="-128"/>
              </a:defRPr>
            </a:lvl5pPr>
            <a:lvl6pPr marL="18288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6pPr>
            <a:lvl7pPr marL="22860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7pPr>
            <a:lvl8pPr marL="27432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8pPr>
            <a:lvl9pPr marL="32004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9pPr>
          </a:lstStyle>
          <a:p>
            <a:pPr algn="ctr" eaLnBrk="1" hangingPunct="1">
              <a:spcBef>
                <a:spcPct val="0"/>
              </a:spcBef>
              <a:buClrTx/>
              <a:buSzTx/>
              <a:buFontTx/>
              <a:buNone/>
            </a:pPr>
            <a:r>
              <a:rPr lang="ja-JP" altLang="en-US" sz="4000" b="1">
                <a:solidFill>
                  <a:srgbClr val="000000"/>
                </a:solidFill>
                <a:ea typeface="ＭＳ Ｐゴシック" panose="020B0600070205080204" pitchFamily="50" charset="-128"/>
              </a:rPr>
              <a:t>第１次世界大戦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96273"/>
                                        </p:tgtEl>
                                        <p:attrNameLst>
                                          <p:attrName>style.visibility</p:attrName>
                                        </p:attrNameLst>
                                      </p:cBhvr>
                                      <p:to>
                                        <p:strVal val="visible"/>
                                      </p:to>
                                    </p:set>
                                    <p:anim calcmode="lin" valueType="num">
                                      <p:cBhvr>
                                        <p:cTn id="30" dur="500" fill="hold"/>
                                        <p:tgtEl>
                                          <p:spTgt spid="96273"/>
                                        </p:tgtEl>
                                        <p:attrNameLst>
                                          <p:attrName>ppt_w</p:attrName>
                                        </p:attrNameLst>
                                      </p:cBhvr>
                                      <p:tavLst>
                                        <p:tav tm="0">
                                          <p:val>
                                            <p:fltVal val="0"/>
                                          </p:val>
                                        </p:tav>
                                        <p:tav tm="100000">
                                          <p:val>
                                            <p:strVal val="#ppt_w"/>
                                          </p:val>
                                        </p:tav>
                                      </p:tavLst>
                                    </p:anim>
                                    <p:anim calcmode="lin" valueType="num">
                                      <p:cBhvr>
                                        <p:cTn id="31" dur="500" fill="hold"/>
                                        <p:tgtEl>
                                          <p:spTgt spid="96273"/>
                                        </p:tgtEl>
                                        <p:attrNameLst>
                                          <p:attrName>ppt_h</p:attrName>
                                        </p:attrNameLst>
                                      </p:cBhvr>
                                      <p:tavLst>
                                        <p:tav tm="0">
                                          <p:val>
                                            <p:fltVal val="0"/>
                                          </p:val>
                                        </p:tav>
                                        <p:tav tm="100000">
                                          <p:val>
                                            <p:strVal val="#ppt_h"/>
                                          </p:val>
                                        </p:tav>
                                      </p:tavLst>
                                    </p:anim>
                                    <p:animEffect transition="in" filter="fade">
                                      <p:cBhvr>
                                        <p:cTn id="32" dur="500"/>
                                        <p:tgtEl>
                                          <p:spTgt spid="96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コンテンツ プレースホルダー 2">
            <a:extLst>
              <a:ext uri="{FF2B5EF4-FFF2-40B4-BE49-F238E27FC236}">
                <a16:creationId xmlns:a16="http://schemas.microsoft.com/office/drawing/2014/main" id="{D245A0D4-3B2E-4015-AB2B-BA7A7468D664}"/>
              </a:ext>
            </a:extLst>
          </p:cNvPr>
          <p:cNvSpPr>
            <a:spLocks noGrp="1"/>
          </p:cNvSpPr>
          <p:nvPr>
            <p:ph idx="1"/>
          </p:nvPr>
        </p:nvSpPr>
        <p:spPr>
          <a:xfrm>
            <a:off x="684213" y="1989138"/>
            <a:ext cx="7632700" cy="5111750"/>
          </a:xfrm>
        </p:spPr>
        <p:txBody>
          <a:bodyPr/>
          <a:lstStyle/>
          <a:p>
            <a:pPr eaLnBrk="1" hangingPunct="1"/>
            <a:r>
              <a:rPr lang="ja-JP" altLang="en-US" sz="3600">
                <a:solidFill>
                  <a:srgbClr val="FF0000"/>
                </a:solidFill>
              </a:rPr>
              <a:t>「人間の生命は尊重されなければならないし、苦しんでいる者は、敵味方の別なく救われなければならない」</a:t>
            </a:r>
            <a:r>
              <a:rPr lang="ja-JP" altLang="en-US" sz="3600"/>
              <a:t>という</a:t>
            </a:r>
            <a:endParaRPr lang="en-US" altLang="ja-JP" sz="3600"/>
          </a:p>
          <a:p>
            <a:pPr eaLnBrk="1" hangingPunct="1"/>
            <a:r>
              <a:rPr lang="ja-JP" altLang="en-US" sz="3600">
                <a:solidFill>
                  <a:srgbClr val="FF0000"/>
                </a:solidFill>
              </a:rPr>
              <a:t>「人道」　</a:t>
            </a:r>
            <a:r>
              <a:rPr lang="ja-JP" altLang="en-US" sz="3600"/>
              <a:t>こそが　赤十字の基本で、他の原則は「人道」の原則を実現するために必要となるものです。</a:t>
            </a:r>
          </a:p>
        </p:txBody>
      </p:sp>
      <p:sp>
        <p:nvSpPr>
          <p:cNvPr id="129026" name="タイトル 1">
            <a:extLst>
              <a:ext uri="{FF2B5EF4-FFF2-40B4-BE49-F238E27FC236}">
                <a16:creationId xmlns:a16="http://schemas.microsoft.com/office/drawing/2014/main" id="{0B5348A6-F51D-4FBB-AC40-3128746BBED6}"/>
              </a:ext>
            </a:extLst>
          </p:cNvPr>
          <p:cNvSpPr>
            <a:spLocks noGrp="1"/>
          </p:cNvSpPr>
          <p:nvPr>
            <p:ph type="title"/>
          </p:nvPr>
        </p:nvSpPr>
        <p:spPr>
          <a:xfrm>
            <a:off x="1116013" y="692150"/>
            <a:ext cx="8229600" cy="990600"/>
          </a:xfrm>
        </p:spPr>
        <p:txBody>
          <a:bodyPr/>
          <a:lstStyle/>
          <a:p>
            <a:pPr eaLnBrk="1" fontAlgn="auto" hangingPunct="1">
              <a:spcAft>
                <a:spcPts val="0"/>
              </a:spcAft>
              <a:defRPr/>
            </a:pPr>
            <a:r>
              <a:rPr lang="ja-JP" altLang="en-US" sz="4400"/>
              <a:t>第</a:t>
            </a:r>
            <a:r>
              <a:rPr lang="en-US" altLang="ja-JP" sz="4400"/>
              <a:t>20</a:t>
            </a:r>
            <a:r>
              <a:rPr lang="ja-JP" altLang="en-US" sz="4400"/>
              <a:t>回　赤十字国際会議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タイトル 1">
            <a:extLst>
              <a:ext uri="{FF2B5EF4-FFF2-40B4-BE49-F238E27FC236}">
                <a16:creationId xmlns:a16="http://schemas.microsoft.com/office/drawing/2014/main" id="{060CCBCE-5C8C-42F1-9ACA-9881E1EDF351}"/>
              </a:ext>
            </a:extLst>
          </p:cNvPr>
          <p:cNvSpPr>
            <a:spLocks noGrp="1"/>
          </p:cNvSpPr>
          <p:nvPr>
            <p:ph type="title"/>
          </p:nvPr>
        </p:nvSpPr>
        <p:spPr>
          <a:xfrm>
            <a:off x="1547813" y="188913"/>
            <a:ext cx="8229600" cy="990600"/>
          </a:xfrm>
        </p:spPr>
        <p:txBody>
          <a:bodyPr/>
          <a:lstStyle/>
          <a:p>
            <a:pPr eaLnBrk="1" hangingPunct="1"/>
            <a:r>
              <a:rPr lang="zh-TW" altLang="en-US" sz="5400" b="1">
                <a:solidFill>
                  <a:srgbClr val="C00000"/>
                </a:solidFill>
              </a:rPr>
              <a:t>赤十字基本</a:t>
            </a:r>
            <a:r>
              <a:rPr lang="ja-JP" altLang="en-US" sz="5400" b="1">
                <a:solidFill>
                  <a:srgbClr val="C00000"/>
                </a:solidFill>
              </a:rPr>
              <a:t>７</a:t>
            </a:r>
            <a:r>
              <a:rPr lang="zh-TW" altLang="en-US" sz="5400" b="1">
                <a:solidFill>
                  <a:srgbClr val="C00000"/>
                </a:solidFill>
              </a:rPr>
              <a:t>原則</a:t>
            </a:r>
            <a:endParaRPr lang="ja-JP" altLang="en-US" sz="5400">
              <a:solidFill>
                <a:srgbClr val="C00000"/>
              </a:solidFill>
            </a:endParaRPr>
          </a:p>
        </p:txBody>
      </p:sp>
      <p:sp>
        <p:nvSpPr>
          <p:cNvPr id="148483" name="コンテンツ プレースホルダー 2">
            <a:extLst>
              <a:ext uri="{FF2B5EF4-FFF2-40B4-BE49-F238E27FC236}">
                <a16:creationId xmlns:a16="http://schemas.microsoft.com/office/drawing/2014/main" id="{AB1B1897-7C40-4037-8920-016B5CA34B94}"/>
              </a:ext>
            </a:extLst>
          </p:cNvPr>
          <p:cNvSpPr>
            <a:spLocks noGrp="1"/>
          </p:cNvSpPr>
          <p:nvPr>
            <p:ph sz="quarter" idx="1"/>
          </p:nvPr>
        </p:nvSpPr>
        <p:spPr>
          <a:xfrm>
            <a:off x="250825" y="1979613"/>
            <a:ext cx="8893175" cy="4876800"/>
          </a:xfrm>
        </p:spPr>
        <p:txBody>
          <a:bodyPr/>
          <a:lstStyle/>
          <a:p>
            <a:pPr eaLnBrk="1" hangingPunct="1"/>
            <a:r>
              <a:rPr lang="ja-JP" altLang="en-US" sz="3200" b="1">
                <a:solidFill>
                  <a:srgbClr val="FF0000"/>
                </a:solidFill>
              </a:rPr>
              <a:t>人道</a:t>
            </a:r>
          </a:p>
          <a:p>
            <a:pPr eaLnBrk="1" hangingPunct="1"/>
            <a:r>
              <a:rPr lang="ja-JP" altLang="en-US" sz="3200" b="1">
                <a:solidFill>
                  <a:srgbClr val="FF0000"/>
                </a:solidFill>
              </a:rPr>
              <a:t>公平</a:t>
            </a:r>
            <a:r>
              <a:rPr lang="ja-JP" altLang="en-US" sz="3200" b="1"/>
              <a:t>　　差別しない。</a:t>
            </a:r>
          </a:p>
          <a:p>
            <a:pPr eaLnBrk="1" hangingPunct="1"/>
            <a:r>
              <a:rPr lang="ja-JP" altLang="en-US" sz="3200" b="1">
                <a:solidFill>
                  <a:srgbClr val="FF0000"/>
                </a:solidFill>
              </a:rPr>
              <a:t>中立</a:t>
            </a:r>
            <a:r>
              <a:rPr lang="ja-JP" altLang="en-US" sz="3200" b="1"/>
              <a:t>　　紛争には参加しない。</a:t>
            </a:r>
          </a:p>
          <a:p>
            <a:pPr eaLnBrk="1" hangingPunct="1"/>
            <a:r>
              <a:rPr lang="ja-JP" altLang="en-US" sz="3200" b="1">
                <a:solidFill>
                  <a:srgbClr val="FF0000"/>
                </a:solidFill>
              </a:rPr>
              <a:t>独立</a:t>
            </a:r>
            <a:r>
              <a:rPr lang="ja-JP" altLang="en-US" sz="3200" b="1"/>
              <a:t>　　自主性を保つ。</a:t>
            </a:r>
          </a:p>
          <a:p>
            <a:pPr eaLnBrk="1" hangingPunct="1"/>
            <a:r>
              <a:rPr lang="ja-JP" altLang="en-US" sz="3200" b="1">
                <a:solidFill>
                  <a:srgbClr val="FF0000"/>
                </a:solidFill>
              </a:rPr>
              <a:t>奉仕</a:t>
            </a:r>
            <a:r>
              <a:rPr lang="ja-JP" altLang="en-US" sz="3200" b="1"/>
              <a:t>　　奉仕的救護組織である。</a:t>
            </a:r>
          </a:p>
          <a:p>
            <a:pPr eaLnBrk="1" hangingPunct="1"/>
            <a:r>
              <a:rPr lang="ja-JP" altLang="en-US" sz="3200" b="1">
                <a:solidFill>
                  <a:srgbClr val="FF0000"/>
                </a:solidFill>
              </a:rPr>
              <a:t>単一</a:t>
            </a:r>
            <a:r>
              <a:rPr lang="ja-JP" altLang="en-US" sz="3200" b="1"/>
              <a:t>　　各国ただ一つの赤十字社、赤新月社。</a:t>
            </a:r>
          </a:p>
          <a:p>
            <a:pPr eaLnBrk="1" hangingPunct="1"/>
            <a:r>
              <a:rPr lang="ja-JP" altLang="en-US" sz="3200" b="1">
                <a:solidFill>
                  <a:srgbClr val="FF0000"/>
                </a:solidFill>
              </a:rPr>
              <a:t>世界性</a:t>
            </a:r>
            <a:r>
              <a:rPr lang="ja-JP" altLang="en-US" sz="3200" b="1"/>
              <a:t>　世界的機構、同等の権利、義務を持つ。</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88E8F28-3BFF-4931-8815-CDD350EB004D}"/>
              </a:ext>
            </a:extLst>
          </p:cNvPr>
          <p:cNvSpPr>
            <a:spLocks noGrp="1" noChangeArrowheads="1"/>
          </p:cNvSpPr>
          <p:nvPr>
            <p:ph type="title"/>
          </p:nvPr>
        </p:nvSpPr>
        <p:spPr/>
        <p:txBody>
          <a:bodyPr>
            <a:normAutofit fontScale="90000"/>
          </a:bodyPr>
          <a:lstStyle/>
          <a:p>
            <a:pPr eaLnBrk="1" fontAlgn="auto" hangingPunct="1">
              <a:spcAft>
                <a:spcPts val="0"/>
              </a:spcAft>
              <a:defRPr/>
            </a:pPr>
            <a:r>
              <a:rPr lang="ja-JP" altLang="en-US" sz="4800">
                <a:solidFill>
                  <a:srgbClr val="000000"/>
                </a:solidFill>
              </a:rPr>
              <a:t>日本赤十字社の活動</a:t>
            </a:r>
          </a:p>
        </p:txBody>
      </p:sp>
      <p:sp>
        <p:nvSpPr>
          <p:cNvPr id="98307" name="Rectangle 3">
            <a:extLst>
              <a:ext uri="{FF2B5EF4-FFF2-40B4-BE49-F238E27FC236}">
                <a16:creationId xmlns:a16="http://schemas.microsoft.com/office/drawing/2014/main" id="{876880DF-BC52-4C88-99E1-AB9FDA1D5C93}"/>
              </a:ext>
            </a:extLst>
          </p:cNvPr>
          <p:cNvSpPr>
            <a:spLocks noGrp="1" noChangeArrowheads="1"/>
          </p:cNvSpPr>
          <p:nvPr>
            <p:ph sz="quarter" idx="1"/>
          </p:nvPr>
        </p:nvSpPr>
        <p:spPr>
          <a:xfrm>
            <a:off x="2843213" y="1557338"/>
            <a:ext cx="5113337" cy="4967287"/>
          </a:xfrm>
        </p:spPr>
        <p:txBody>
          <a:bodyPr>
            <a:noAutofit/>
          </a:bodyPr>
          <a:lstStyle/>
          <a:p>
            <a:pPr marL="274320" indent="-274320" eaLnBrk="1" fontAlgn="auto" hangingPunct="1">
              <a:lnSpc>
                <a:spcPct val="90000"/>
              </a:lnSpc>
              <a:spcAft>
                <a:spcPts val="0"/>
              </a:spcAft>
              <a:buFont typeface="Wingdings 2"/>
              <a:buChar char=""/>
              <a:defRPr/>
            </a:pPr>
            <a:r>
              <a:rPr lang="ja-JP" altLang="en-US" sz="3600" b="1" dirty="0">
                <a:latin typeface="+mj-ea"/>
                <a:ea typeface="+mj-ea"/>
              </a:rPr>
              <a:t>国際活動</a:t>
            </a:r>
          </a:p>
          <a:p>
            <a:pPr marL="274320" indent="-274320" eaLnBrk="1" fontAlgn="auto" hangingPunct="1">
              <a:lnSpc>
                <a:spcPct val="90000"/>
              </a:lnSpc>
              <a:spcAft>
                <a:spcPts val="0"/>
              </a:spcAft>
              <a:buFont typeface="Wingdings 2"/>
              <a:buChar char=""/>
              <a:defRPr/>
            </a:pPr>
            <a:r>
              <a:rPr lang="ja-JP" altLang="en-US" sz="3600" b="1" dirty="0">
                <a:latin typeface="+mj-ea"/>
                <a:ea typeface="+mj-ea"/>
              </a:rPr>
              <a:t>災害救護</a:t>
            </a:r>
          </a:p>
          <a:p>
            <a:pPr marL="274320" indent="-274320" eaLnBrk="1" fontAlgn="auto" hangingPunct="1">
              <a:lnSpc>
                <a:spcPct val="90000"/>
              </a:lnSpc>
              <a:spcAft>
                <a:spcPts val="0"/>
              </a:spcAft>
              <a:buFont typeface="Wingdings 2"/>
              <a:buChar char=""/>
              <a:defRPr/>
            </a:pPr>
            <a:r>
              <a:rPr lang="ja-JP" altLang="en-US" sz="3600" b="1" dirty="0">
                <a:latin typeface="+mj-ea"/>
                <a:ea typeface="+mj-ea"/>
              </a:rPr>
              <a:t>医療事業</a:t>
            </a:r>
          </a:p>
          <a:p>
            <a:pPr marL="274320" indent="-274320" eaLnBrk="1" fontAlgn="auto" hangingPunct="1">
              <a:lnSpc>
                <a:spcPct val="90000"/>
              </a:lnSpc>
              <a:spcAft>
                <a:spcPts val="0"/>
              </a:spcAft>
              <a:buFont typeface="Wingdings 2"/>
              <a:buChar char=""/>
              <a:defRPr/>
            </a:pPr>
            <a:r>
              <a:rPr lang="ja-JP" altLang="en-US" sz="3600" b="1" dirty="0">
                <a:latin typeface="+mj-ea"/>
                <a:ea typeface="+mj-ea"/>
              </a:rPr>
              <a:t>看護師等養成</a:t>
            </a:r>
          </a:p>
          <a:p>
            <a:pPr marL="274320" indent="-274320" eaLnBrk="1" fontAlgn="auto" hangingPunct="1">
              <a:lnSpc>
                <a:spcPct val="90000"/>
              </a:lnSpc>
              <a:spcAft>
                <a:spcPts val="0"/>
              </a:spcAft>
              <a:buFont typeface="Wingdings 2"/>
              <a:buChar char=""/>
              <a:defRPr/>
            </a:pPr>
            <a:r>
              <a:rPr lang="ja-JP" altLang="en-US" sz="3600" b="1" dirty="0">
                <a:latin typeface="+mj-ea"/>
                <a:ea typeface="+mj-ea"/>
              </a:rPr>
              <a:t>血液事業</a:t>
            </a:r>
          </a:p>
          <a:p>
            <a:pPr marL="274320" indent="-274320" eaLnBrk="1" fontAlgn="auto" hangingPunct="1">
              <a:lnSpc>
                <a:spcPct val="90000"/>
              </a:lnSpc>
              <a:spcAft>
                <a:spcPts val="0"/>
              </a:spcAft>
              <a:buFont typeface="Wingdings 2"/>
              <a:buChar char=""/>
              <a:defRPr/>
            </a:pPr>
            <a:r>
              <a:rPr lang="ja-JP" altLang="en-US" sz="3600" b="1" dirty="0">
                <a:latin typeface="+mj-ea"/>
                <a:ea typeface="+mj-ea"/>
              </a:rPr>
              <a:t>講習普及事業</a:t>
            </a:r>
          </a:p>
          <a:p>
            <a:pPr marL="274320" indent="-274320" eaLnBrk="1" fontAlgn="auto" hangingPunct="1">
              <a:lnSpc>
                <a:spcPct val="90000"/>
              </a:lnSpc>
              <a:spcAft>
                <a:spcPts val="0"/>
              </a:spcAft>
              <a:buFont typeface="Wingdings 2"/>
              <a:buChar char=""/>
              <a:defRPr/>
            </a:pPr>
            <a:r>
              <a:rPr lang="ja-JP" altLang="en-US" sz="3600" b="1" dirty="0">
                <a:solidFill>
                  <a:srgbClr val="FF0000"/>
                </a:solidFill>
                <a:latin typeface="+mj-ea"/>
                <a:ea typeface="+mj-ea"/>
              </a:rPr>
              <a:t>青少年赤十字</a:t>
            </a:r>
          </a:p>
          <a:p>
            <a:pPr marL="274320" indent="-274320" eaLnBrk="1" fontAlgn="auto" hangingPunct="1">
              <a:lnSpc>
                <a:spcPct val="90000"/>
              </a:lnSpc>
              <a:spcAft>
                <a:spcPts val="0"/>
              </a:spcAft>
              <a:buFont typeface="Wingdings 2"/>
              <a:buChar char=""/>
              <a:defRPr/>
            </a:pPr>
            <a:r>
              <a:rPr lang="ja-JP" altLang="en-US" sz="3600" b="1" dirty="0">
                <a:latin typeface="+mj-ea"/>
                <a:ea typeface="+mj-ea"/>
              </a:rPr>
              <a:t>社会福祉事業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additive="base">
                                        <p:cTn id="25" dur="5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8307">
                                            <p:txEl>
                                              <p:pRg st="4" end="4"/>
                                            </p:txEl>
                                          </p:spTgt>
                                        </p:tgtEl>
                                        <p:attrNameLst>
                                          <p:attrName>style.visibility</p:attrName>
                                        </p:attrNameLst>
                                      </p:cBhvr>
                                      <p:to>
                                        <p:strVal val="visible"/>
                                      </p:to>
                                    </p:set>
                                    <p:anim calcmode="lin" valueType="num">
                                      <p:cBhvr additive="base">
                                        <p:cTn id="31" dur="5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8307">
                                            <p:txEl>
                                              <p:pRg st="5" end="5"/>
                                            </p:txEl>
                                          </p:spTgt>
                                        </p:tgtEl>
                                        <p:attrNameLst>
                                          <p:attrName>style.visibility</p:attrName>
                                        </p:attrNameLst>
                                      </p:cBhvr>
                                      <p:to>
                                        <p:strVal val="visible"/>
                                      </p:to>
                                    </p:set>
                                    <p:anim calcmode="lin" valueType="num">
                                      <p:cBhvr additive="base">
                                        <p:cTn id="37" dur="500" fill="hold"/>
                                        <p:tgtEl>
                                          <p:spTgt spid="983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8307">
                                            <p:txEl>
                                              <p:pRg st="6" end="6"/>
                                            </p:txEl>
                                          </p:spTgt>
                                        </p:tgtEl>
                                        <p:attrNameLst>
                                          <p:attrName>style.visibility</p:attrName>
                                        </p:attrNameLst>
                                      </p:cBhvr>
                                      <p:to>
                                        <p:strVal val="visible"/>
                                      </p:to>
                                    </p:set>
                                    <p:anim calcmode="lin" valueType="num">
                                      <p:cBhvr additive="base">
                                        <p:cTn id="43" dur="500" fill="hold"/>
                                        <p:tgtEl>
                                          <p:spTgt spid="983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83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8307">
                                            <p:txEl>
                                              <p:pRg st="7" end="7"/>
                                            </p:txEl>
                                          </p:spTgt>
                                        </p:tgtEl>
                                        <p:attrNameLst>
                                          <p:attrName>style.visibility</p:attrName>
                                        </p:attrNameLst>
                                      </p:cBhvr>
                                      <p:to>
                                        <p:strVal val="visible"/>
                                      </p:to>
                                    </p:set>
                                    <p:anim calcmode="lin" valueType="num">
                                      <p:cBhvr additive="base">
                                        <p:cTn id="49" dur="500" fill="hold"/>
                                        <p:tgtEl>
                                          <p:spTgt spid="983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830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5E09DE-88A2-431C-A812-FC4220D50764}"/>
              </a:ext>
            </a:extLst>
          </p:cNvPr>
          <p:cNvSpPr>
            <a:spLocks noGrp="1"/>
          </p:cNvSpPr>
          <p:nvPr>
            <p:ph type="title"/>
          </p:nvPr>
        </p:nvSpPr>
        <p:spPr/>
        <p:txBody>
          <a:bodyPr/>
          <a:lstStyle/>
          <a:p>
            <a:pPr eaLnBrk="1" fontAlgn="auto" hangingPunct="1">
              <a:spcAft>
                <a:spcPts val="0"/>
              </a:spcAft>
              <a:defRPr/>
            </a:pPr>
            <a:endParaRPr lang="ja-JP" altLang="en-US" dirty="0"/>
          </a:p>
        </p:txBody>
      </p:sp>
      <p:sp>
        <p:nvSpPr>
          <p:cNvPr id="152579" name="コンテンツ プレースホルダー 2">
            <a:extLst>
              <a:ext uri="{FF2B5EF4-FFF2-40B4-BE49-F238E27FC236}">
                <a16:creationId xmlns:a16="http://schemas.microsoft.com/office/drawing/2014/main" id="{6C64F2A1-8A69-45F4-AD89-28CF7B250C1D}"/>
              </a:ext>
            </a:extLst>
          </p:cNvPr>
          <p:cNvSpPr>
            <a:spLocks noGrp="1" noChangeArrowheads="1"/>
          </p:cNvSpPr>
          <p:nvPr>
            <p:ph idx="1"/>
          </p:nvPr>
        </p:nvSpPr>
        <p:spPr/>
        <p:txBody>
          <a:bodyPr/>
          <a:lstStyle/>
          <a:p>
            <a:pPr eaLnBrk="1" hangingPunct="1"/>
            <a:endParaRPr lang="ja-JP" altLang="en-US"/>
          </a:p>
        </p:txBody>
      </p:sp>
      <p:pic>
        <p:nvPicPr>
          <p:cNvPr id="152580" name="図 3">
            <a:extLst>
              <a:ext uri="{FF2B5EF4-FFF2-40B4-BE49-F238E27FC236}">
                <a16:creationId xmlns:a16="http://schemas.microsoft.com/office/drawing/2014/main" id="{9C54A7CE-D7EF-49C8-8D71-F63AE9650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3"/>
            <a:ext cx="9144000" cy="636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a:extLst>
              <a:ext uri="{FF2B5EF4-FFF2-40B4-BE49-F238E27FC236}">
                <a16:creationId xmlns:a16="http://schemas.microsoft.com/office/drawing/2014/main" id="{9A55C3DB-D7D6-4680-AFFE-E80DD6F78256}"/>
              </a:ext>
            </a:extLst>
          </p:cNvPr>
          <p:cNvSpPr>
            <a:spLocks noGrp="1" noChangeArrowheads="1"/>
          </p:cNvSpPr>
          <p:nvPr>
            <p:ph idx="1"/>
          </p:nvPr>
        </p:nvSpPr>
        <p:spPr>
          <a:xfrm>
            <a:off x="104775" y="765175"/>
            <a:ext cx="8931275" cy="3024188"/>
          </a:xfrm>
        </p:spPr>
        <p:txBody>
          <a:bodyPr>
            <a:normAutofit/>
          </a:bodyPr>
          <a:lstStyle/>
          <a:p>
            <a:pPr marL="365760" indent="-256032" eaLnBrk="1" fontAlgn="auto" hangingPunct="1">
              <a:lnSpc>
                <a:spcPct val="80000"/>
              </a:lnSpc>
              <a:spcAft>
                <a:spcPts val="0"/>
              </a:spcAft>
              <a:buClr>
                <a:schemeClr val="accent3"/>
              </a:buClr>
              <a:buFont typeface="Georgia" panose="02040502050405020303" pitchFamily="18" charset="0"/>
              <a:buNone/>
              <a:defRPr/>
            </a:pPr>
            <a:r>
              <a:rPr lang="ja-JP" altLang="en-US" sz="5400" b="1" dirty="0">
                <a:solidFill>
                  <a:srgbClr val="C00000"/>
                </a:solidFill>
              </a:rPr>
              <a:t>　</a:t>
            </a:r>
            <a:r>
              <a:rPr lang="ja-JP" altLang="en-US" sz="5400" b="1" dirty="0">
                <a:solidFill>
                  <a:srgbClr val="C00000"/>
                </a:solidFill>
                <a:latin typeface="HGP創英角ｺﾞｼｯｸUB" panose="020B0900000000000000" pitchFamily="50" charset="-128"/>
                <a:ea typeface="HGP創英角ｺﾞｼｯｸUB" panose="020B0900000000000000" pitchFamily="50" charset="-128"/>
              </a:rPr>
              <a:t>第２０回赤十字国際会議　　　　　　</a:t>
            </a:r>
            <a:endParaRPr lang="en-US" altLang="ja-JP" sz="5400" b="1" dirty="0">
              <a:solidFill>
                <a:srgbClr val="C00000"/>
              </a:solidFill>
              <a:latin typeface="HGP創英角ｺﾞｼｯｸUB" panose="020B0900000000000000" pitchFamily="50" charset="-128"/>
              <a:ea typeface="HGP創英角ｺﾞｼｯｸUB" panose="020B0900000000000000" pitchFamily="50" charset="-128"/>
            </a:endParaRPr>
          </a:p>
          <a:p>
            <a:pPr marL="365760" indent="-256032" eaLnBrk="1" fontAlgn="auto" hangingPunct="1">
              <a:lnSpc>
                <a:spcPct val="80000"/>
              </a:lnSpc>
              <a:spcAft>
                <a:spcPts val="0"/>
              </a:spcAft>
              <a:buClr>
                <a:schemeClr val="accent3"/>
              </a:buClr>
              <a:buFont typeface="Georgia" panose="02040502050405020303" pitchFamily="18" charset="0"/>
              <a:buNone/>
              <a:defRPr/>
            </a:pPr>
            <a:endParaRPr lang="en-US" altLang="ja-JP" sz="5400" b="1" dirty="0">
              <a:solidFill>
                <a:srgbClr val="C00000"/>
              </a:solidFill>
            </a:endParaRPr>
          </a:p>
          <a:p>
            <a:pPr marL="365760" indent="-256032" eaLnBrk="1" fontAlgn="auto" hangingPunct="1">
              <a:lnSpc>
                <a:spcPct val="80000"/>
              </a:lnSpc>
              <a:spcAft>
                <a:spcPts val="0"/>
              </a:spcAft>
              <a:buClr>
                <a:schemeClr val="accent3"/>
              </a:buClr>
              <a:buFont typeface="Georgia" panose="02040502050405020303" pitchFamily="18" charset="0"/>
              <a:buNone/>
              <a:defRPr/>
            </a:pPr>
            <a:r>
              <a:rPr lang="ja-JP" altLang="en-US" sz="4000" dirty="0"/>
              <a:t>　 </a:t>
            </a:r>
            <a:r>
              <a:rPr lang="ja-JP" altLang="en-US" sz="4000" u="sng" dirty="0">
                <a:solidFill>
                  <a:srgbClr val="000000"/>
                </a:solidFill>
                <a:latin typeface="+mj-ea"/>
                <a:ea typeface="+mj-ea"/>
              </a:rPr>
              <a:t>青少年赤十字</a:t>
            </a:r>
            <a:r>
              <a:rPr lang="ja-JP" altLang="en-US" sz="4000" dirty="0">
                <a:latin typeface="+mj-ea"/>
                <a:ea typeface="+mj-ea"/>
              </a:rPr>
              <a:t>が、</a:t>
            </a:r>
            <a:r>
              <a:rPr lang="ja-JP" altLang="en-US" sz="4000" u="sng" dirty="0">
                <a:solidFill>
                  <a:srgbClr val="C00000"/>
                </a:solidFill>
                <a:latin typeface="+mj-ea"/>
                <a:ea typeface="+mj-ea"/>
              </a:rPr>
              <a:t>ジュネーブ条約を青少年の間に普及するために教育関係者に認識されるようにすること</a:t>
            </a:r>
          </a:p>
        </p:txBody>
      </p:sp>
      <p:sp>
        <p:nvSpPr>
          <p:cNvPr id="154627" name="Rectangle 5">
            <a:extLst>
              <a:ext uri="{FF2B5EF4-FFF2-40B4-BE49-F238E27FC236}">
                <a16:creationId xmlns:a16="http://schemas.microsoft.com/office/drawing/2014/main" id="{19A55C83-6CC5-473D-927A-AB4C01AB0F9C}"/>
              </a:ext>
            </a:extLst>
          </p:cNvPr>
          <p:cNvSpPr>
            <a:spLocks noChangeArrowheads="1"/>
          </p:cNvSpPr>
          <p:nvPr/>
        </p:nvSpPr>
        <p:spPr bwMode="auto">
          <a:xfrm>
            <a:off x="179388" y="3933825"/>
            <a:ext cx="8712200"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300"/>
              </a:spcBef>
              <a:buClr>
                <a:srgbClr val="A04DA3"/>
              </a:buClr>
              <a:buFont typeface="Georgia" panose="02040502050405020303" pitchFamily="18" charset="0"/>
              <a:buChar char="•"/>
              <a:defRPr kumimoji="1" sz="2800">
                <a:solidFill>
                  <a:schemeClr val="tx1"/>
                </a:solidFill>
                <a:latin typeface="Georgia" panose="02040502050405020303" pitchFamily="18" charset="0"/>
                <a:ea typeface="HG明朝B" panose="02020809000000000000" pitchFamily="17" charset="-128"/>
              </a:defRPr>
            </a:lvl1pPr>
            <a:lvl2pPr marL="742950" indent="-285750">
              <a:spcBef>
                <a:spcPts val="300"/>
              </a:spcBef>
              <a:buClr>
                <a:schemeClr val="accent2"/>
              </a:buClr>
              <a:buFont typeface="Georgia" panose="02040502050405020303" pitchFamily="18" charset="0"/>
              <a:buChar char="▫"/>
              <a:defRPr kumimoji="1" sz="2600">
                <a:solidFill>
                  <a:schemeClr val="accent2"/>
                </a:solidFill>
                <a:latin typeface="Georgia" panose="02040502050405020303" pitchFamily="18" charset="0"/>
                <a:ea typeface="HG明朝B" panose="02020809000000000000" pitchFamily="17" charset="-128"/>
              </a:defRPr>
            </a:lvl2pPr>
            <a:lvl3pPr marL="1143000" indent="-228600">
              <a:spcBef>
                <a:spcPts val="300"/>
              </a:spcBef>
              <a:buClr>
                <a:schemeClr val="accent1"/>
              </a:buClr>
              <a:buFont typeface="Wingdings 2" panose="05020102010507070707" pitchFamily="18" charset="2"/>
              <a:buChar char=""/>
              <a:defRPr kumimoji="1" sz="2400">
                <a:solidFill>
                  <a:schemeClr val="accent1"/>
                </a:solidFill>
                <a:latin typeface="Georgia" panose="02040502050405020303" pitchFamily="18" charset="0"/>
                <a:ea typeface="HG明朝B" panose="02020809000000000000" pitchFamily="17" charset="-128"/>
              </a:defRPr>
            </a:lvl3pPr>
            <a:lvl4pPr marL="1600200" indent="-228600">
              <a:spcBef>
                <a:spcPts val="300"/>
              </a:spcBef>
              <a:buClr>
                <a:schemeClr val="accent1"/>
              </a:buClr>
              <a:buFont typeface="Wingdings 2" panose="05020102010507070707" pitchFamily="18" charset="2"/>
              <a:buChar char=""/>
              <a:defRPr kumimoji="1" sz="2200">
                <a:solidFill>
                  <a:schemeClr val="accent1"/>
                </a:solidFill>
                <a:latin typeface="Georgia" panose="02040502050405020303" pitchFamily="18" charset="0"/>
                <a:ea typeface="HG明朝B" panose="02020809000000000000" pitchFamily="17" charset="-128"/>
              </a:defRPr>
            </a:lvl4pPr>
            <a:lvl5pPr marL="2057400" indent="-228600">
              <a:spcBef>
                <a:spcPts val="300"/>
              </a:spcBef>
              <a:buClr>
                <a:srgbClr val="A04DA3"/>
              </a:buClr>
              <a:buFont typeface="Georgia" panose="02040502050405020303" pitchFamily="18" charset="0"/>
              <a:buChar char="▫"/>
              <a:defRPr kumimoji="1" sz="2000">
                <a:solidFill>
                  <a:srgbClr val="A04DA3"/>
                </a:solidFill>
                <a:latin typeface="Georgia" panose="02040502050405020303" pitchFamily="18" charset="0"/>
                <a:ea typeface="HG明朝B" panose="02020809000000000000" pitchFamily="17"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kumimoji="1" sz="2000">
                <a:solidFill>
                  <a:srgbClr val="A04DA3"/>
                </a:solidFill>
                <a:latin typeface="Georgia" panose="02040502050405020303" pitchFamily="18" charset="0"/>
                <a:ea typeface="HG明朝B" panose="02020809000000000000" pitchFamily="17"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kumimoji="1" sz="2000">
                <a:solidFill>
                  <a:srgbClr val="A04DA3"/>
                </a:solidFill>
                <a:latin typeface="Georgia" panose="02040502050405020303" pitchFamily="18" charset="0"/>
                <a:ea typeface="HG明朝B" panose="02020809000000000000" pitchFamily="17"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kumimoji="1" sz="2000">
                <a:solidFill>
                  <a:srgbClr val="A04DA3"/>
                </a:solidFill>
                <a:latin typeface="Georgia" panose="02040502050405020303" pitchFamily="18" charset="0"/>
                <a:ea typeface="HG明朝B" panose="02020809000000000000" pitchFamily="17"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kumimoji="1" sz="2000">
                <a:solidFill>
                  <a:srgbClr val="A04DA3"/>
                </a:solidFill>
                <a:latin typeface="Georgia" panose="02040502050405020303" pitchFamily="18" charset="0"/>
                <a:ea typeface="HG明朝B" panose="02020809000000000000" pitchFamily="17" charset="-128"/>
              </a:defRPr>
            </a:lvl9pPr>
          </a:lstStyle>
          <a:p>
            <a:pPr eaLnBrk="1" hangingPunct="1">
              <a:spcBef>
                <a:spcPct val="20000"/>
              </a:spcBef>
              <a:buClr>
                <a:schemeClr val="tx2"/>
              </a:buClr>
              <a:buSzPct val="60000"/>
              <a:buFontTx/>
              <a:buNone/>
            </a:pPr>
            <a:r>
              <a:rPr lang="ja-JP" altLang="en-US" sz="4000">
                <a:latin typeface="Garamond" panose="02020404030301010803" pitchFamily="18" charset="0"/>
                <a:ea typeface="ＭＳ Ｐゴシック" panose="020B0600070205080204" pitchFamily="50" charset="-128"/>
              </a:rPr>
              <a:t>　各国赤十字は、政府との交渉にあたり、</a:t>
            </a:r>
            <a:r>
              <a:rPr lang="ja-JP" altLang="en-US" sz="4000" u="sng">
                <a:solidFill>
                  <a:srgbClr val="000000"/>
                </a:solidFill>
                <a:latin typeface="Garamond" panose="02020404030301010803" pitchFamily="18" charset="0"/>
                <a:ea typeface="ＭＳ Ｐゴシック" panose="020B0600070205080204" pitchFamily="50" charset="-128"/>
              </a:rPr>
              <a:t>学校教育の中</a:t>
            </a:r>
            <a:r>
              <a:rPr lang="ja-JP" altLang="en-US" sz="4000" u="sng">
                <a:solidFill>
                  <a:srgbClr val="C00000"/>
                </a:solidFill>
                <a:latin typeface="Garamond" panose="02020404030301010803" pitchFamily="18" charset="0"/>
                <a:ea typeface="ＭＳ Ｐゴシック" panose="020B0600070205080204" pitchFamily="50" charset="-128"/>
              </a:rPr>
              <a:t>にジュネーブ条約の基本的諸原理のための時間を組み入れるよう努めること</a:t>
            </a:r>
            <a:r>
              <a:rPr lang="ja-JP" altLang="en-US" sz="4000">
                <a:latin typeface="Garamond" panose="02020404030301010803" pitchFamily="18" charset="0"/>
                <a:ea typeface="ＭＳ Ｐゴシック" panose="020B0600070205080204" pitchFamily="50" charset="-128"/>
              </a:rPr>
              <a:t>　　（</a:t>
            </a:r>
            <a:r>
              <a:rPr lang="en-US" altLang="ja-JP" sz="4000">
                <a:latin typeface="Garamond" panose="02020404030301010803" pitchFamily="18" charset="0"/>
                <a:ea typeface="ＭＳ Ｐゴシック" panose="020B0600070205080204" pitchFamily="50" charset="-128"/>
              </a:rPr>
              <a:t>1965</a:t>
            </a:r>
            <a:r>
              <a:rPr lang="ja-JP" altLang="en-US" sz="4000">
                <a:latin typeface="Garamond" panose="02020404030301010803" pitchFamily="18" charset="0"/>
                <a:ea typeface="ＭＳ Ｐゴシック" panose="020B0600070205080204" pitchFamily="50" charset="-128"/>
              </a:rPr>
              <a:t>年ウィーン）</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14AFA66-B8B7-42A6-9BB1-A9E9EE5409C0}"/>
              </a:ext>
            </a:extLst>
          </p:cNvPr>
          <p:cNvSpPr>
            <a:spLocks noGrp="1" noChangeArrowheads="1"/>
          </p:cNvSpPr>
          <p:nvPr>
            <p:ph type="title"/>
          </p:nvPr>
        </p:nvSpPr>
        <p:spPr/>
        <p:txBody>
          <a:bodyPr/>
          <a:lstStyle/>
          <a:p>
            <a:pPr eaLnBrk="1" hangingPunct="1">
              <a:defRPr/>
            </a:pPr>
            <a:r>
              <a:rPr lang="ja-JP" altLang="en-US" sz="4800">
                <a:solidFill>
                  <a:srgbClr val="FF0000"/>
                </a:solidFill>
              </a:rPr>
              <a:t>ＪＲＣの実践目標と態度目標</a:t>
            </a:r>
          </a:p>
        </p:txBody>
      </p:sp>
      <p:sp>
        <p:nvSpPr>
          <p:cNvPr id="156675" name="Rectangle 5">
            <a:extLst>
              <a:ext uri="{FF2B5EF4-FFF2-40B4-BE49-F238E27FC236}">
                <a16:creationId xmlns:a16="http://schemas.microsoft.com/office/drawing/2014/main" id="{81A1CC3D-95F5-4914-B9D1-2D3D27822872}"/>
              </a:ext>
            </a:extLst>
          </p:cNvPr>
          <p:cNvSpPr>
            <a:spLocks noGrp="1"/>
          </p:cNvSpPr>
          <p:nvPr>
            <p:ph idx="1"/>
          </p:nvPr>
        </p:nvSpPr>
        <p:spPr>
          <a:xfrm>
            <a:off x="863600" y="1497013"/>
            <a:ext cx="7489825" cy="719137"/>
          </a:xfrm>
        </p:spPr>
        <p:txBody>
          <a:bodyPr/>
          <a:lstStyle/>
          <a:p>
            <a:pPr eaLnBrk="1" hangingPunct="1">
              <a:buFont typeface="Wingdings" panose="05000000000000000000" pitchFamily="2" charset="2"/>
              <a:buNone/>
            </a:pPr>
            <a:r>
              <a:rPr lang="ja-JP" altLang="en-US" sz="2800">
                <a:solidFill>
                  <a:srgbClr val="000000"/>
                </a:solidFill>
              </a:rPr>
              <a:t>（人の命と尊厳を大切にする価値観を基礎）</a:t>
            </a:r>
          </a:p>
        </p:txBody>
      </p:sp>
      <p:sp>
        <p:nvSpPr>
          <p:cNvPr id="109572" name="Rectangle 4">
            <a:extLst>
              <a:ext uri="{FF2B5EF4-FFF2-40B4-BE49-F238E27FC236}">
                <a16:creationId xmlns:a16="http://schemas.microsoft.com/office/drawing/2014/main" id="{6BFE0ABD-1AA6-4CDC-A81C-6F0EC2F96A76}"/>
              </a:ext>
            </a:extLst>
          </p:cNvPr>
          <p:cNvSpPr>
            <a:spLocks noChangeArrowheads="1"/>
          </p:cNvSpPr>
          <p:nvPr/>
        </p:nvSpPr>
        <p:spPr bwMode="auto">
          <a:xfrm>
            <a:off x="3059113" y="2249488"/>
            <a:ext cx="2808287" cy="50323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kumimoji="1" sz="3200">
                <a:solidFill>
                  <a:schemeClr val="tx2"/>
                </a:solidFill>
                <a:latin typeface="Franklin Gothic Book" panose="020B0503020102020204" pitchFamily="34" charset="0"/>
                <a:ea typeface="HGｺﾞｼｯｸE" panose="020B0909000000000000" pitchFamily="49" charset="-128"/>
              </a:defRPr>
            </a:lvl1pPr>
            <a:lvl2pPr marL="742950" indent="-285750">
              <a:spcBef>
                <a:spcPct val="20000"/>
              </a:spcBef>
              <a:buClr>
                <a:schemeClr val="accent1"/>
              </a:buClr>
              <a:buSzPct val="70000"/>
              <a:buFont typeface="Wingdings 2" panose="05020102010507070707" pitchFamily="18" charset="2"/>
              <a:buChar char=""/>
              <a:defRPr kumimoji="1" sz="2800">
                <a:solidFill>
                  <a:schemeClr val="tx2"/>
                </a:solidFill>
                <a:latin typeface="Franklin Gothic Book" panose="020B0503020102020204" pitchFamily="34" charset="0"/>
                <a:ea typeface="HGｺﾞｼｯｸE" panose="020B0909000000000000" pitchFamily="49" charset="-128"/>
              </a:defRPr>
            </a:lvl2pPr>
            <a:lvl3pPr marL="1143000" indent="-228600">
              <a:spcBef>
                <a:spcPct val="20000"/>
              </a:spcBef>
              <a:buClr>
                <a:schemeClr val="accent1"/>
              </a:buClr>
              <a:buSzPct val="70000"/>
              <a:buFont typeface="Wingdings 2" panose="05020102010507070707" pitchFamily="18" charset="2"/>
              <a:buChar char=""/>
              <a:defRPr kumimoji="1" sz="2400">
                <a:solidFill>
                  <a:schemeClr val="tx2"/>
                </a:solidFill>
                <a:latin typeface="Franklin Gothic Book" panose="020B0503020102020204" pitchFamily="34" charset="0"/>
                <a:ea typeface="HGｺﾞｼｯｸE" panose="020B0909000000000000" pitchFamily="49" charset="-128"/>
              </a:defRPr>
            </a:lvl3pPr>
            <a:lvl4pPr marL="1600200" indent="-228600">
              <a:spcBef>
                <a:spcPct val="20000"/>
              </a:spcBef>
              <a:buClr>
                <a:schemeClr val="accent1"/>
              </a:buClr>
              <a:buSzPct val="70000"/>
              <a:buFont typeface="Wingdings 2" panose="05020102010507070707" pitchFamily="18" charset="2"/>
              <a:buChar char=""/>
              <a:defRPr kumimoji="1" sz="2000">
                <a:solidFill>
                  <a:schemeClr val="tx2"/>
                </a:solidFill>
                <a:latin typeface="Franklin Gothic Book" panose="020B0503020102020204" pitchFamily="34" charset="0"/>
                <a:ea typeface="HGｺﾞｼｯｸE" panose="020B0909000000000000" pitchFamily="49" charset="-128"/>
              </a:defRPr>
            </a:lvl4pPr>
            <a:lvl5pPr marL="2057400" indent="-228600">
              <a:spcBef>
                <a:spcPct val="20000"/>
              </a:spcBef>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9pPr>
          </a:lstStyle>
          <a:p>
            <a:pPr algn="ctr" eaLnBrk="1" hangingPunct="1">
              <a:spcBef>
                <a:spcPct val="0"/>
              </a:spcBef>
              <a:buClrTx/>
              <a:buSzTx/>
              <a:buFontTx/>
              <a:buNone/>
            </a:pPr>
            <a:r>
              <a:rPr lang="ja-JP" altLang="en-US" b="1">
                <a:solidFill>
                  <a:srgbClr val="000000"/>
                </a:solidFill>
                <a:latin typeface="Arial" panose="020B0604020202020204" pitchFamily="34" charset="0"/>
                <a:ea typeface="ＭＳ Ｐゴシック" panose="020B0600070205080204" pitchFamily="50" charset="-128"/>
              </a:rPr>
              <a:t>赤十字の精神</a:t>
            </a:r>
          </a:p>
        </p:txBody>
      </p:sp>
      <p:sp>
        <p:nvSpPr>
          <p:cNvPr id="109574" name="Rectangle 6">
            <a:extLst>
              <a:ext uri="{FF2B5EF4-FFF2-40B4-BE49-F238E27FC236}">
                <a16:creationId xmlns:a16="http://schemas.microsoft.com/office/drawing/2014/main" id="{A6A13023-9B80-4DC9-8D10-85EEB185FCC4}"/>
              </a:ext>
            </a:extLst>
          </p:cNvPr>
          <p:cNvSpPr>
            <a:spLocks noChangeArrowheads="1"/>
          </p:cNvSpPr>
          <p:nvPr/>
        </p:nvSpPr>
        <p:spPr bwMode="auto">
          <a:xfrm>
            <a:off x="3059113" y="3716338"/>
            <a:ext cx="2808287" cy="50323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kumimoji="1" sz="3200">
                <a:solidFill>
                  <a:schemeClr val="tx2"/>
                </a:solidFill>
                <a:latin typeface="Franklin Gothic Book" panose="020B0503020102020204" pitchFamily="34" charset="0"/>
                <a:ea typeface="HGｺﾞｼｯｸE" panose="020B0909000000000000" pitchFamily="49" charset="-128"/>
              </a:defRPr>
            </a:lvl1pPr>
            <a:lvl2pPr marL="742950" indent="-285750">
              <a:spcBef>
                <a:spcPct val="20000"/>
              </a:spcBef>
              <a:buClr>
                <a:schemeClr val="accent1"/>
              </a:buClr>
              <a:buSzPct val="70000"/>
              <a:buFont typeface="Wingdings 2" panose="05020102010507070707" pitchFamily="18" charset="2"/>
              <a:buChar char=""/>
              <a:defRPr kumimoji="1" sz="2800">
                <a:solidFill>
                  <a:schemeClr val="tx2"/>
                </a:solidFill>
                <a:latin typeface="Franklin Gothic Book" panose="020B0503020102020204" pitchFamily="34" charset="0"/>
                <a:ea typeface="HGｺﾞｼｯｸE" panose="020B0909000000000000" pitchFamily="49" charset="-128"/>
              </a:defRPr>
            </a:lvl2pPr>
            <a:lvl3pPr marL="1143000" indent="-228600">
              <a:spcBef>
                <a:spcPct val="20000"/>
              </a:spcBef>
              <a:buClr>
                <a:schemeClr val="accent1"/>
              </a:buClr>
              <a:buSzPct val="70000"/>
              <a:buFont typeface="Wingdings 2" panose="05020102010507070707" pitchFamily="18" charset="2"/>
              <a:buChar char=""/>
              <a:defRPr kumimoji="1" sz="2400">
                <a:solidFill>
                  <a:schemeClr val="tx2"/>
                </a:solidFill>
                <a:latin typeface="Franklin Gothic Book" panose="020B0503020102020204" pitchFamily="34" charset="0"/>
                <a:ea typeface="HGｺﾞｼｯｸE" panose="020B0909000000000000" pitchFamily="49" charset="-128"/>
              </a:defRPr>
            </a:lvl3pPr>
            <a:lvl4pPr marL="1600200" indent="-228600">
              <a:spcBef>
                <a:spcPct val="20000"/>
              </a:spcBef>
              <a:buClr>
                <a:schemeClr val="accent1"/>
              </a:buClr>
              <a:buSzPct val="70000"/>
              <a:buFont typeface="Wingdings 2" panose="05020102010507070707" pitchFamily="18" charset="2"/>
              <a:buChar char=""/>
              <a:defRPr kumimoji="1" sz="2000">
                <a:solidFill>
                  <a:schemeClr val="tx2"/>
                </a:solidFill>
                <a:latin typeface="Franklin Gothic Book" panose="020B0503020102020204" pitchFamily="34" charset="0"/>
                <a:ea typeface="HGｺﾞｼｯｸE" panose="020B0909000000000000" pitchFamily="49" charset="-128"/>
              </a:defRPr>
            </a:lvl4pPr>
            <a:lvl5pPr marL="2057400" indent="-228600">
              <a:spcBef>
                <a:spcPct val="20000"/>
              </a:spcBef>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9pPr>
          </a:lstStyle>
          <a:p>
            <a:pPr algn="ctr" eaLnBrk="1" hangingPunct="1">
              <a:spcBef>
                <a:spcPct val="0"/>
              </a:spcBef>
              <a:buClrTx/>
              <a:buSzTx/>
              <a:buFontTx/>
              <a:buNone/>
            </a:pPr>
            <a:r>
              <a:rPr lang="ja-JP" altLang="en-US" b="1">
                <a:solidFill>
                  <a:srgbClr val="000000"/>
                </a:solidFill>
                <a:latin typeface="Arial" panose="020B0604020202020204" pitchFamily="34" charset="0"/>
                <a:ea typeface="ＭＳ Ｐゴシック" panose="020B0600070205080204" pitchFamily="50" charset="-128"/>
              </a:rPr>
              <a:t>３つの実践目標</a:t>
            </a:r>
          </a:p>
        </p:txBody>
      </p:sp>
      <p:sp>
        <p:nvSpPr>
          <p:cNvPr id="109575" name="Rectangle 7">
            <a:extLst>
              <a:ext uri="{FF2B5EF4-FFF2-40B4-BE49-F238E27FC236}">
                <a16:creationId xmlns:a16="http://schemas.microsoft.com/office/drawing/2014/main" id="{A5100FB7-FBEE-4326-864C-69FB29C41C2D}"/>
              </a:ext>
            </a:extLst>
          </p:cNvPr>
          <p:cNvSpPr>
            <a:spLocks noChangeArrowheads="1"/>
          </p:cNvSpPr>
          <p:nvPr/>
        </p:nvSpPr>
        <p:spPr bwMode="auto">
          <a:xfrm>
            <a:off x="3060700" y="5257800"/>
            <a:ext cx="2808288" cy="50323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kumimoji="1" sz="3200">
                <a:solidFill>
                  <a:schemeClr val="tx2"/>
                </a:solidFill>
                <a:latin typeface="Franklin Gothic Book" panose="020B0503020102020204" pitchFamily="34" charset="0"/>
                <a:ea typeface="HGｺﾞｼｯｸE" panose="020B0909000000000000" pitchFamily="49" charset="-128"/>
              </a:defRPr>
            </a:lvl1pPr>
            <a:lvl2pPr marL="742950" indent="-285750">
              <a:spcBef>
                <a:spcPct val="20000"/>
              </a:spcBef>
              <a:buClr>
                <a:schemeClr val="accent1"/>
              </a:buClr>
              <a:buSzPct val="70000"/>
              <a:buFont typeface="Wingdings 2" panose="05020102010507070707" pitchFamily="18" charset="2"/>
              <a:buChar char=""/>
              <a:defRPr kumimoji="1" sz="2800">
                <a:solidFill>
                  <a:schemeClr val="tx2"/>
                </a:solidFill>
                <a:latin typeface="Franklin Gothic Book" panose="020B0503020102020204" pitchFamily="34" charset="0"/>
                <a:ea typeface="HGｺﾞｼｯｸE" panose="020B0909000000000000" pitchFamily="49" charset="-128"/>
              </a:defRPr>
            </a:lvl2pPr>
            <a:lvl3pPr marL="1143000" indent="-228600">
              <a:spcBef>
                <a:spcPct val="20000"/>
              </a:spcBef>
              <a:buClr>
                <a:schemeClr val="accent1"/>
              </a:buClr>
              <a:buSzPct val="70000"/>
              <a:buFont typeface="Wingdings 2" panose="05020102010507070707" pitchFamily="18" charset="2"/>
              <a:buChar char=""/>
              <a:defRPr kumimoji="1" sz="2400">
                <a:solidFill>
                  <a:schemeClr val="tx2"/>
                </a:solidFill>
                <a:latin typeface="Franklin Gothic Book" panose="020B0503020102020204" pitchFamily="34" charset="0"/>
                <a:ea typeface="HGｺﾞｼｯｸE" panose="020B0909000000000000" pitchFamily="49" charset="-128"/>
              </a:defRPr>
            </a:lvl3pPr>
            <a:lvl4pPr marL="1600200" indent="-228600">
              <a:spcBef>
                <a:spcPct val="20000"/>
              </a:spcBef>
              <a:buClr>
                <a:schemeClr val="accent1"/>
              </a:buClr>
              <a:buSzPct val="70000"/>
              <a:buFont typeface="Wingdings 2" panose="05020102010507070707" pitchFamily="18" charset="2"/>
              <a:buChar char=""/>
              <a:defRPr kumimoji="1" sz="2000">
                <a:solidFill>
                  <a:schemeClr val="tx2"/>
                </a:solidFill>
                <a:latin typeface="Franklin Gothic Book" panose="020B0503020102020204" pitchFamily="34" charset="0"/>
                <a:ea typeface="HGｺﾞｼｯｸE" panose="020B0909000000000000" pitchFamily="49" charset="-128"/>
              </a:defRPr>
            </a:lvl4pPr>
            <a:lvl5pPr marL="2057400" indent="-228600">
              <a:spcBef>
                <a:spcPct val="20000"/>
              </a:spcBef>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9pPr>
          </a:lstStyle>
          <a:p>
            <a:pPr algn="ctr" eaLnBrk="1" hangingPunct="1">
              <a:spcBef>
                <a:spcPct val="0"/>
              </a:spcBef>
              <a:buClrTx/>
              <a:buSzTx/>
              <a:buFontTx/>
              <a:buNone/>
            </a:pPr>
            <a:r>
              <a:rPr lang="ja-JP" altLang="en-US" b="1">
                <a:solidFill>
                  <a:srgbClr val="000000"/>
                </a:solidFill>
                <a:latin typeface="Arial" panose="020B0604020202020204" pitchFamily="34" charset="0"/>
                <a:ea typeface="ＭＳ Ｐゴシック" panose="020B0600070205080204" pitchFamily="50" charset="-128"/>
              </a:rPr>
              <a:t>３つの態度目標</a:t>
            </a:r>
          </a:p>
        </p:txBody>
      </p:sp>
      <p:grpSp>
        <p:nvGrpSpPr>
          <p:cNvPr id="109585" name="Group 17">
            <a:extLst>
              <a:ext uri="{FF2B5EF4-FFF2-40B4-BE49-F238E27FC236}">
                <a16:creationId xmlns:a16="http://schemas.microsoft.com/office/drawing/2014/main" id="{B3AC52D3-F866-49EA-A35A-B7E5EDE025AC}"/>
              </a:ext>
            </a:extLst>
          </p:cNvPr>
          <p:cNvGrpSpPr>
            <a:grpSpLocks/>
          </p:cNvGrpSpPr>
          <p:nvPr/>
        </p:nvGrpSpPr>
        <p:grpSpPr bwMode="auto">
          <a:xfrm>
            <a:off x="1258888" y="3903663"/>
            <a:ext cx="6510337" cy="2016125"/>
            <a:chOff x="793" y="2459"/>
            <a:chExt cx="4101" cy="1270"/>
          </a:xfrm>
        </p:grpSpPr>
        <p:sp>
          <p:nvSpPr>
            <p:cNvPr id="156686" name="AutoShape 9">
              <a:extLst>
                <a:ext uri="{FF2B5EF4-FFF2-40B4-BE49-F238E27FC236}">
                  <a16:creationId xmlns:a16="http://schemas.microsoft.com/office/drawing/2014/main" id="{E20DB5CE-24C6-4BB5-BC12-8626870C2114}"/>
                </a:ext>
              </a:extLst>
            </p:cNvPr>
            <p:cNvSpPr>
              <a:spLocks noChangeArrowheads="1"/>
            </p:cNvSpPr>
            <p:nvPr/>
          </p:nvSpPr>
          <p:spPr bwMode="auto">
            <a:xfrm>
              <a:off x="793" y="2478"/>
              <a:ext cx="953" cy="1179"/>
            </a:xfrm>
            <a:prstGeom prst="curvedRightArrow">
              <a:avLst>
                <a:gd name="adj1" fmla="val 24743"/>
                <a:gd name="adj2" fmla="val 49486"/>
                <a:gd name="adj3" fmla="val 33333"/>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kumimoji="1" sz="3200">
                  <a:solidFill>
                    <a:schemeClr val="tx2"/>
                  </a:solidFill>
                  <a:latin typeface="Franklin Gothic Book" panose="020B0503020102020204" pitchFamily="34" charset="0"/>
                  <a:ea typeface="HGｺﾞｼｯｸE" panose="020B0909000000000000" pitchFamily="49" charset="-128"/>
                </a:defRPr>
              </a:lvl1pPr>
              <a:lvl2pPr marL="742950" indent="-285750">
                <a:spcBef>
                  <a:spcPct val="20000"/>
                </a:spcBef>
                <a:buClr>
                  <a:schemeClr val="accent1"/>
                </a:buClr>
                <a:buSzPct val="70000"/>
                <a:buFont typeface="Wingdings 2" panose="05020102010507070707" pitchFamily="18" charset="2"/>
                <a:buChar char=""/>
                <a:defRPr kumimoji="1" sz="2800">
                  <a:solidFill>
                    <a:schemeClr val="tx2"/>
                  </a:solidFill>
                  <a:latin typeface="Franklin Gothic Book" panose="020B0503020102020204" pitchFamily="34" charset="0"/>
                  <a:ea typeface="HGｺﾞｼｯｸE" panose="020B0909000000000000" pitchFamily="49" charset="-128"/>
                </a:defRPr>
              </a:lvl2pPr>
              <a:lvl3pPr marL="1143000" indent="-228600">
                <a:spcBef>
                  <a:spcPct val="20000"/>
                </a:spcBef>
                <a:buClr>
                  <a:schemeClr val="accent1"/>
                </a:buClr>
                <a:buSzPct val="70000"/>
                <a:buFont typeface="Wingdings 2" panose="05020102010507070707" pitchFamily="18" charset="2"/>
                <a:buChar char=""/>
                <a:defRPr kumimoji="1" sz="2400">
                  <a:solidFill>
                    <a:schemeClr val="tx2"/>
                  </a:solidFill>
                  <a:latin typeface="Franklin Gothic Book" panose="020B0503020102020204" pitchFamily="34" charset="0"/>
                  <a:ea typeface="HGｺﾞｼｯｸE" panose="020B0909000000000000" pitchFamily="49" charset="-128"/>
                </a:defRPr>
              </a:lvl3pPr>
              <a:lvl4pPr marL="1600200" indent="-228600">
                <a:spcBef>
                  <a:spcPct val="20000"/>
                </a:spcBef>
                <a:buClr>
                  <a:schemeClr val="accent1"/>
                </a:buClr>
                <a:buSzPct val="70000"/>
                <a:buFont typeface="Wingdings 2" panose="05020102010507070707" pitchFamily="18" charset="2"/>
                <a:buChar char=""/>
                <a:defRPr kumimoji="1" sz="2000">
                  <a:solidFill>
                    <a:schemeClr val="tx2"/>
                  </a:solidFill>
                  <a:latin typeface="Franklin Gothic Book" panose="020B0503020102020204" pitchFamily="34" charset="0"/>
                  <a:ea typeface="HGｺﾞｼｯｸE" panose="020B0909000000000000" pitchFamily="49" charset="-128"/>
                </a:defRPr>
              </a:lvl4pPr>
              <a:lvl5pPr marL="2057400" indent="-228600">
                <a:spcBef>
                  <a:spcPct val="20000"/>
                </a:spcBef>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9pPr>
            </a:lstStyle>
            <a:p>
              <a:pPr algn="ctr" eaLnBrk="1" hangingPunct="1">
                <a:spcBef>
                  <a:spcPct val="0"/>
                </a:spcBef>
                <a:buClrTx/>
                <a:buSzTx/>
                <a:buFontTx/>
                <a:buNone/>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56687" name="AutoShape 12">
              <a:extLst>
                <a:ext uri="{FF2B5EF4-FFF2-40B4-BE49-F238E27FC236}">
                  <a16:creationId xmlns:a16="http://schemas.microsoft.com/office/drawing/2014/main" id="{8BBD5193-1A55-4970-98DA-270A4A1D96CE}"/>
                </a:ext>
              </a:extLst>
            </p:cNvPr>
            <p:cNvSpPr>
              <a:spLocks noChangeArrowheads="1"/>
            </p:cNvSpPr>
            <p:nvPr/>
          </p:nvSpPr>
          <p:spPr bwMode="auto">
            <a:xfrm>
              <a:off x="3942" y="2459"/>
              <a:ext cx="952" cy="1270"/>
            </a:xfrm>
            <a:prstGeom prst="curvedLeftArrow">
              <a:avLst>
                <a:gd name="adj1" fmla="val 26681"/>
                <a:gd name="adj2" fmla="val 53361"/>
                <a:gd name="adj3" fmla="val 33333"/>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kumimoji="1" sz="3200">
                  <a:solidFill>
                    <a:schemeClr val="tx2"/>
                  </a:solidFill>
                  <a:latin typeface="Franklin Gothic Book" panose="020B0503020102020204" pitchFamily="34" charset="0"/>
                  <a:ea typeface="HGｺﾞｼｯｸE" panose="020B0909000000000000" pitchFamily="49" charset="-128"/>
                </a:defRPr>
              </a:lvl1pPr>
              <a:lvl2pPr marL="742950" indent="-285750">
                <a:spcBef>
                  <a:spcPct val="20000"/>
                </a:spcBef>
                <a:buClr>
                  <a:schemeClr val="accent1"/>
                </a:buClr>
                <a:buSzPct val="70000"/>
                <a:buFont typeface="Wingdings 2" panose="05020102010507070707" pitchFamily="18" charset="2"/>
                <a:buChar char=""/>
                <a:defRPr kumimoji="1" sz="2800">
                  <a:solidFill>
                    <a:schemeClr val="tx2"/>
                  </a:solidFill>
                  <a:latin typeface="Franklin Gothic Book" panose="020B0503020102020204" pitchFamily="34" charset="0"/>
                  <a:ea typeface="HGｺﾞｼｯｸE" panose="020B0909000000000000" pitchFamily="49" charset="-128"/>
                </a:defRPr>
              </a:lvl2pPr>
              <a:lvl3pPr marL="1143000" indent="-228600">
                <a:spcBef>
                  <a:spcPct val="20000"/>
                </a:spcBef>
                <a:buClr>
                  <a:schemeClr val="accent1"/>
                </a:buClr>
                <a:buSzPct val="70000"/>
                <a:buFont typeface="Wingdings 2" panose="05020102010507070707" pitchFamily="18" charset="2"/>
                <a:buChar char=""/>
                <a:defRPr kumimoji="1" sz="2400">
                  <a:solidFill>
                    <a:schemeClr val="tx2"/>
                  </a:solidFill>
                  <a:latin typeface="Franklin Gothic Book" panose="020B0503020102020204" pitchFamily="34" charset="0"/>
                  <a:ea typeface="HGｺﾞｼｯｸE" panose="020B0909000000000000" pitchFamily="49" charset="-128"/>
                </a:defRPr>
              </a:lvl3pPr>
              <a:lvl4pPr marL="1600200" indent="-228600">
                <a:spcBef>
                  <a:spcPct val="20000"/>
                </a:spcBef>
                <a:buClr>
                  <a:schemeClr val="accent1"/>
                </a:buClr>
                <a:buSzPct val="70000"/>
                <a:buFont typeface="Wingdings 2" panose="05020102010507070707" pitchFamily="18" charset="2"/>
                <a:buChar char=""/>
                <a:defRPr kumimoji="1" sz="2000">
                  <a:solidFill>
                    <a:schemeClr val="tx2"/>
                  </a:solidFill>
                  <a:latin typeface="Franklin Gothic Book" panose="020B0503020102020204" pitchFamily="34" charset="0"/>
                  <a:ea typeface="HGｺﾞｼｯｸE" panose="020B0909000000000000" pitchFamily="49" charset="-128"/>
                </a:defRPr>
              </a:lvl4pPr>
              <a:lvl5pPr marL="2057400" indent="-228600">
                <a:spcBef>
                  <a:spcPct val="20000"/>
                </a:spcBef>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9pPr>
            </a:lstStyle>
            <a:p>
              <a:pPr algn="ctr" eaLnBrk="1" hangingPunct="1">
                <a:spcBef>
                  <a:spcPct val="0"/>
                </a:spcBef>
                <a:buClrTx/>
                <a:buSzTx/>
                <a:buFontTx/>
                <a:buNone/>
              </a:pPr>
              <a:endParaRPr lang="ja-JP" altLang="en-US">
                <a:solidFill>
                  <a:srgbClr val="000000"/>
                </a:solidFill>
                <a:latin typeface="Arial" panose="020B0604020202020204" pitchFamily="34" charset="0"/>
                <a:ea typeface="ＭＳ Ｐゴシック" panose="020B0600070205080204" pitchFamily="50" charset="-128"/>
              </a:endParaRPr>
            </a:p>
          </p:txBody>
        </p:sp>
      </p:grpSp>
      <p:grpSp>
        <p:nvGrpSpPr>
          <p:cNvPr id="109584" name="Group 16">
            <a:extLst>
              <a:ext uri="{FF2B5EF4-FFF2-40B4-BE49-F238E27FC236}">
                <a16:creationId xmlns:a16="http://schemas.microsoft.com/office/drawing/2014/main" id="{D2F5F4EF-CB22-489A-BD90-85B7FF01119C}"/>
              </a:ext>
            </a:extLst>
          </p:cNvPr>
          <p:cNvGrpSpPr>
            <a:grpSpLocks/>
          </p:cNvGrpSpPr>
          <p:nvPr/>
        </p:nvGrpSpPr>
        <p:grpSpPr bwMode="auto">
          <a:xfrm>
            <a:off x="1476375" y="2276475"/>
            <a:ext cx="6264275" cy="2016125"/>
            <a:chOff x="930" y="1434"/>
            <a:chExt cx="3946" cy="1270"/>
          </a:xfrm>
        </p:grpSpPr>
        <p:sp>
          <p:nvSpPr>
            <p:cNvPr id="156684" name="AutoShape 8">
              <a:extLst>
                <a:ext uri="{FF2B5EF4-FFF2-40B4-BE49-F238E27FC236}">
                  <a16:creationId xmlns:a16="http://schemas.microsoft.com/office/drawing/2014/main" id="{65F44372-C83B-4324-8D26-362FF21EC3BD}"/>
                </a:ext>
              </a:extLst>
            </p:cNvPr>
            <p:cNvSpPr>
              <a:spLocks noChangeArrowheads="1"/>
            </p:cNvSpPr>
            <p:nvPr/>
          </p:nvSpPr>
          <p:spPr bwMode="auto">
            <a:xfrm>
              <a:off x="930" y="1434"/>
              <a:ext cx="816" cy="1270"/>
            </a:xfrm>
            <a:prstGeom prst="curvedRightArrow">
              <a:avLst>
                <a:gd name="adj1" fmla="val 31127"/>
                <a:gd name="adj2" fmla="val 62255"/>
                <a:gd name="adj3" fmla="val 33333"/>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kumimoji="1" sz="3200">
                  <a:solidFill>
                    <a:schemeClr val="tx2"/>
                  </a:solidFill>
                  <a:latin typeface="Franklin Gothic Book" panose="020B0503020102020204" pitchFamily="34" charset="0"/>
                  <a:ea typeface="HGｺﾞｼｯｸE" panose="020B0909000000000000" pitchFamily="49" charset="-128"/>
                </a:defRPr>
              </a:lvl1pPr>
              <a:lvl2pPr marL="742950" indent="-285750">
                <a:spcBef>
                  <a:spcPct val="20000"/>
                </a:spcBef>
                <a:buClr>
                  <a:schemeClr val="accent1"/>
                </a:buClr>
                <a:buSzPct val="70000"/>
                <a:buFont typeface="Wingdings 2" panose="05020102010507070707" pitchFamily="18" charset="2"/>
                <a:buChar char=""/>
                <a:defRPr kumimoji="1" sz="2800">
                  <a:solidFill>
                    <a:schemeClr val="tx2"/>
                  </a:solidFill>
                  <a:latin typeface="Franklin Gothic Book" panose="020B0503020102020204" pitchFamily="34" charset="0"/>
                  <a:ea typeface="HGｺﾞｼｯｸE" panose="020B0909000000000000" pitchFamily="49" charset="-128"/>
                </a:defRPr>
              </a:lvl2pPr>
              <a:lvl3pPr marL="1143000" indent="-228600">
                <a:spcBef>
                  <a:spcPct val="20000"/>
                </a:spcBef>
                <a:buClr>
                  <a:schemeClr val="accent1"/>
                </a:buClr>
                <a:buSzPct val="70000"/>
                <a:buFont typeface="Wingdings 2" panose="05020102010507070707" pitchFamily="18" charset="2"/>
                <a:buChar char=""/>
                <a:defRPr kumimoji="1" sz="2400">
                  <a:solidFill>
                    <a:schemeClr val="tx2"/>
                  </a:solidFill>
                  <a:latin typeface="Franklin Gothic Book" panose="020B0503020102020204" pitchFamily="34" charset="0"/>
                  <a:ea typeface="HGｺﾞｼｯｸE" panose="020B0909000000000000" pitchFamily="49" charset="-128"/>
                </a:defRPr>
              </a:lvl3pPr>
              <a:lvl4pPr marL="1600200" indent="-228600">
                <a:spcBef>
                  <a:spcPct val="20000"/>
                </a:spcBef>
                <a:buClr>
                  <a:schemeClr val="accent1"/>
                </a:buClr>
                <a:buSzPct val="70000"/>
                <a:buFont typeface="Wingdings 2" panose="05020102010507070707" pitchFamily="18" charset="2"/>
                <a:buChar char=""/>
                <a:defRPr kumimoji="1" sz="2000">
                  <a:solidFill>
                    <a:schemeClr val="tx2"/>
                  </a:solidFill>
                  <a:latin typeface="Franklin Gothic Book" panose="020B0503020102020204" pitchFamily="34" charset="0"/>
                  <a:ea typeface="HGｺﾞｼｯｸE" panose="020B0909000000000000" pitchFamily="49" charset="-128"/>
                </a:defRPr>
              </a:lvl4pPr>
              <a:lvl5pPr marL="2057400" indent="-228600">
                <a:spcBef>
                  <a:spcPct val="20000"/>
                </a:spcBef>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9pPr>
            </a:lstStyle>
            <a:p>
              <a:pPr algn="ctr" eaLnBrk="1" hangingPunct="1">
                <a:spcBef>
                  <a:spcPct val="0"/>
                </a:spcBef>
                <a:buClrTx/>
                <a:buSzTx/>
                <a:buFontTx/>
                <a:buNone/>
              </a:pPr>
              <a:endParaRPr lang="ja-JP" altLang="en-US">
                <a:solidFill>
                  <a:srgbClr val="000000"/>
                </a:solidFill>
                <a:latin typeface="Arial" panose="020B0604020202020204" pitchFamily="34" charset="0"/>
                <a:ea typeface="ＭＳ Ｐゴシック" panose="020B0600070205080204" pitchFamily="50" charset="-128"/>
              </a:endParaRPr>
            </a:p>
          </p:txBody>
        </p:sp>
        <p:sp>
          <p:nvSpPr>
            <p:cNvPr id="156685" name="AutoShape 11">
              <a:extLst>
                <a:ext uri="{FF2B5EF4-FFF2-40B4-BE49-F238E27FC236}">
                  <a16:creationId xmlns:a16="http://schemas.microsoft.com/office/drawing/2014/main" id="{62E4C660-B6A6-4547-BE19-68FA90BD6458}"/>
                </a:ext>
              </a:extLst>
            </p:cNvPr>
            <p:cNvSpPr>
              <a:spLocks noChangeArrowheads="1"/>
            </p:cNvSpPr>
            <p:nvPr/>
          </p:nvSpPr>
          <p:spPr bwMode="auto">
            <a:xfrm>
              <a:off x="3923" y="1434"/>
              <a:ext cx="953" cy="1225"/>
            </a:xfrm>
            <a:prstGeom prst="curvedLeftArrow">
              <a:avLst>
                <a:gd name="adj1" fmla="val 25708"/>
                <a:gd name="adj2" fmla="val 51417"/>
                <a:gd name="adj3" fmla="val 33333"/>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2" panose="05020102010507070707" pitchFamily="18" charset="2"/>
                <a:buChar char=""/>
                <a:defRPr kumimoji="1" sz="3200">
                  <a:solidFill>
                    <a:schemeClr val="tx2"/>
                  </a:solidFill>
                  <a:latin typeface="Franklin Gothic Book" panose="020B0503020102020204" pitchFamily="34" charset="0"/>
                  <a:ea typeface="HGｺﾞｼｯｸE" panose="020B0909000000000000" pitchFamily="49" charset="-128"/>
                </a:defRPr>
              </a:lvl1pPr>
              <a:lvl2pPr marL="742950" indent="-285750">
                <a:spcBef>
                  <a:spcPct val="20000"/>
                </a:spcBef>
                <a:buClr>
                  <a:schemeClr val="accent1"/>
                </a:buClr>
                <a:buSzPct val="70000"/>
                <a:buFont typeface="Wingdings 2" panose="05020102010507070707" pitchFamily="18" charset="2"/>
                <a:buChar char=""/>
                <a:defRPr kumimoji="1" sz="2800">
                  <a:solidFill>
                    <a:schemeClr val="tx2"/>
                  </a:solidFill>
                  <a:latin typeface="Franklin Gothic Book" panose="020B0503020102020204" pitchFamily="34" charset="0"/>
                  <a:ea typeface="HGｺﾞｼｯｸE" panose="020B0909000000000000" pitchFamily="49" charset="-128"/>
                </a:defRPr>
              </a:lvl2pPr>
              <a:lvl3pPr marL="1143000" indent="-228600">
                <a:spcBef>
                  <a:spcPct val="20000"/>
                </a:spcBef>
                <a:buClr>
                  <a:schemeClr val="accent1"/>
                </a:buClr>
                <a:buSzPct val="70000"/>
                <a:buFont typeface="Wingdings 2" panose="05020102010507070707" pitchFamily="18" charset="2"/>
                <a:buChar char=""/>
                <a:defRPr kumimoji="1" sz="2400">
                  <a:solidFill>
                    <a:schemeClr val="tx2"/>
                  </a:solidFill>
                  <a:latin typeface="Franklin Gothic Book" panose="020B0503020102020204" pitchFamily="34" charset="0"/>
                  <a:ea typeface="HGｺﾞｼｯｸE" panose="020B0909000000000000" pitchFamily="49" charset="-128"/>
                </a:defRPr>
              </a:lvl3pPr>
              <a:lvl4pPr marL="1600200" indent="-228600">
                <a:spcBef>
                  <a:spcPct val="20000"/>
                </a:spcBef>
                <a:buClr>
                  <a:schemeClr val="accent1"/>
                </a:buClr>
                <a:buSzPct val="70000"/>
                <a:buFont typeface="Wingdings 2" panose="05020102010507070707" pitchFamily="18" charset="2"/>
                <a:buChar char=""/>
                <a:defRPr kumimoji="1" sz="2000">
                  <a:solidFill>
                    <a:schemeClr val="tx2"/>
                  </a:solidFill>
                  <a:latin typeface="Franklin Gothic Book" panose="020B0503020102020204" pitchFamily="34" charset="0"/>
                  <a:ea typeface="HGｺﾞｼｯｸE" panose="020B0909000000000000" pitchFamily="49" charset="-128"/>
                </a:defRPr>
              </a:lvl4pPr>
              <a:lvl5pPr marL="2057400" indent="-228600">
                <a:spcBef>
                  <a:spcPct val="20000"/>
                </a:spcBef>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kumimoji="1">
                  <a:solidFill>
                    <a:schemeClr val="tx2"/>
                  </a:solidFill>
                  <a:latin typeface="Franklin Gothic Book" panose="020B0503020102020204" pitchFamily="34" charset="0"/>
                  <a:ea typeface="HGｺﾞｼｯｸE" panose="020B0909000000000000" pitchFamily="49" charset="-128"/>
                </a:defRPr>
              </a:lvl9pPr>
            </a:lstStyle>
            <a:p>
              <a:pPr algn="ctr" eaLnBrk="1" hangingPunct="1">
                <a:spcBef>
                  <a:spcPct val="0"/>
                </a:spcBef>
                <a:buClrTx/>
                <a:buSzTx/>
                <a:buFontTx/>
                <a:buNone/>
              </a:pPr>
              <a:endParaRPr lang="ja-JP" altLang="en-US">
                <a:solidFill>
                  <a:srgbClr val="000000"/>
                </a:solidFill>
                <a:latin typeface="Arial" panose="020B0604020202020204" pitchFamily="34" charset="0"/>
                <a:ea typeface="ＭＳ Ｐゴシック" panose="020B0600070205080204" pitchFamily="50" charset="-128"/>
              </a:endParaRPr>
            </a:p>
          </p:txBody>
        </p:sp>
      </p:grpSp>
      <p:sp>
        <p:nvSpPr>
          <p:cNvPr id="109581" name="Rectangle 13">
            <a:extLst>
              <a:ext uri="{FF2B5EF4-FFF2-40B4-BE49-F238E27FC236}">
                <a16:creationId xmlns:a16="http://schemas.microsoft.com/office/drawing/2014/main" id="{A413D2B8-F002-4967-B142-9D82111FBF27}"/>
              </a:ext>
            </a:extLst>
          </p:cNvPr>
          <p:cNvSpPr>
            <a:spLocks noChangeArrowheads="1"/>
          </p:cNvSpPr>
          <p:nvPr/>
        </p:nvSpPr>
        <p:spPr bwMode="auto">
          <a:xfrm>
            <a:off x="3492500" y="2868613"/>
            <a:ext cx="194468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80000"/>
              <a:buFont typeface="Wingdings" pitchFamily="2" charset="2"/>
              <a:buChar char="Ø"/>
              <a:defRPr kumimoji="1" sz="3200">
                <a:solidFill>
                  <a:schemeClr val="tx1"/>
                </a:solidFill>
                <a:latin typeface="Arial" charset="0"/>
                <a:ea typeface="ＭＳ Ｐゴシック" pitchFamily="50" charset="-128"/>
              </a:defRPr>
            </a:lvl1pPr>
            <a:lvl2pPr marL="742950" indent="-285750" algn="l" eaLnBrk="0" hangingPunct="0">
              <a:spcBef>
                <a:spcPct val="20000"/>
              </a:spcBef>
              <a:buClr>
                <a:schemeClr val="tx2"/>
              </a:buClr>
              <a:buSzPct val="50000"/>
              <a:buFont typeface="Wingdings" pitchFamily="2" charset="2"/>
              <a:buChar char="l"/>
              <a:defRPr kumimoji="1" sz="2800">
                <a:solidFill>
                  <a:schemeClr val="tx1"/>
                </a:solidFill>
                <a:latin typeface="Arial" charset="0"/>
                <a:ea typeface="ＭＳ Ｐゴシック" pitchFamily="50" charset="-128"/>
              </a:defRPr>
            </a:lvl2pPr>
            <a:lvl3pPr marL="1143000" indent="-228600" algn="l" eaLnBrk="0" hangingPunct="0">
              <a:spcBef>
                <a:spcPct val="20000"/>
              </a:spcBef>
              <a:buClr>
                <a:schemeClr val="accent2"/>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chemeClr val="folHlink"/>
              </a:buClr>
              <a:buSzPct val="50000"/>
              <a:buFont typeface="Wingdings" pitchFamily="2" charset="2"/>
              <a:buChar char="l"/>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hlink"/>
              </a:buClr>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hlink"/>
              </a:buClr>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hlink"/>
              </a:buClr>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hlink"/>
              </a:buClr>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hlink"/>
              </a:buClr>
              <a:buChar char="•"/>
              <a:defRPr kumimoji="1" sz="2000">
                <a:solidFill>
                  <a:schemeClr val="tx1"/>
                </a:solidFill>
                <a:latin typeface="Arial" charset="0"/>
                <a:ea typeface="ＭＳ Ｐゴシック" pitchFamily="50" charset="-128"/>
              </a:defRPr>
            </a:lvl9pPr>
          </a:lstStyle>
          <a:p>
            <a:pPr algn="ctr" eaLnBrk="1" hangingPunct="1">
              <a:spcBef>
                <a:spcPct val="0"/>
              </a:spcBef>
              <a:buClrTx/>
              <a:buSzTx/>
              <a:buFontTx/>
              <a:buNone/>
              <a:defRPr/>
            </a:pPr>
            <a:r>
              <a:rPr lang="ja-JP" altLang="en-US" sz="4400" b="1" dirty="0">
                <a:solidFill>
                  <a:srgbClr val="FF0000"/>
                </a:solidFill>
                <a:effectLst>
                  <a:outerShdw blurRad="38100" dist="38100" dir="2700000" algn="tl">
                    <a:srgbClr val="000000">
                      <a:alpha val="43137"/>
                    </a:srgbClr>
                  </a:outerShdw>
                </a:effectLst>
              </a:rPr>
              <a:t>人道・博愛</a:t>
            </a:r>
          </a:p>
        </p:txBody>
      </p:sp>
      <p:sp>
        <p:nvSpPr>
          <p:cNvPr id="109582" name="Rectangle 14">
            <a:extLst>
              <a:ext uri="{FF2B5EF4-FFF2-40B4-BE49-F238E27FC236}">
                <a16:creationId xmlns:a16="http://schemas.microsoft.com/office/drawing/2014/main" id="{25AA2339-6C4F-47BE-BC6F-78321E4B5F43}"/>
              </a:ext>
            </a:extLst>
          </p:cNvPr>
          <p:cNvSpPr>
            <a:spLocks noChangeArrowheads="1"/>
          </p:cNvSpPr>
          <p:nvPr/>
        </p:nvSpPr>
        <p:spPr bwMode="auto">
          <a:xfrm>
            <a:off x="2159000" y="4406900"/>
            <a:ext cx="4826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80000"/>
              <a:buFont typeface="Wingdings" pitchFamily="2" charset="2"/>
              <a:buChar char="Ø"/>
              <a:defRPr kumimoji="1" sz="3200">
                <a:solidFill>
                  <a:schemeClr val="tx1"/>
                </a:solidFill>
                <a:latin typeface="Arial" charset="0"/>
                <a:ea typeface="ＭＳ Ｐゴシック" pitchFamily="50" charset="-128"/>
              </a:defRPr>
            </a:lvl1pPr>
            <a:lvl2pPr marL="742950" indent="-285750" algn="l" eaLnBrk="0" hangingPunct="0">
              <a:spcBef>
                <a:spcPct val="20000"/>
              </a:spcBef>
              <a:buClr>
                <a:schemeClr val="tx2"/>
              </a:buClr>
              <a:buSzPct val="50000"/>
              <a:buFont typeface="Wingdings" pitchFamily="2" charset="2"/>
              <a:buChar char="l"/>
              <a:defRPr kumimoji="1" sz="2800">
                <a:solidFill>
                  <a:schemeClr val="tx1"/>
                </a:solidFill>
                <a:latin typeface="Arial" charset="0"/>
                <a:ea typeface="ＭＳ Ｐゴシック" pitchFamily="50" charset="-128"/>
              </a:defRPr>
            </a:lvl2pPr>
            <a:lvl3pPr marL="1143000" indent="-228600" algn="l" eaLnBrk="0" hangingPunct="0">
              <a:spcBef>
                <a:spcPct val="20000"/>
              </a:spcBef>
              <a:buClr>
                <a:schemeClr val="accent2"/>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chemeClr val="folHlink"/>
              </a:buClr>
              <a:buSzPct val="50000"/>
              <a:buFont typeface="Wingdings" pitchFamily="2" charset="2"/>
              <a:buChar char="l"/>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hlink"/>
              </a:buClr>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hlink"/>
              </a:buClr>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hlink"/>
              </a:buClr>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hlink"/>
              </a:buClr>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hlink"/>
              </a:buClr>
              <a:buChar char="•"/>
              <a:defRPr kumimoji="1" sz="2000">
                <a:solidFill>
                  <a:schemeClr val="tx1"/>
                </a:solidFill>
                <a:latin typeface="Arial" charset="0"/>
                <a:ea typeface="ＭＳ Ｐゴシック" pitchFamily="50" charset="-128"/>
              </a:defRPr>
            </a:lvl9pPr>
          </a:lstStyle>
          <a:p>
            <a:pPr algn="ctr" eaLnBrk="1" hangingPunct="1">
              <a:spcBef>
                <a:spcPct val="0"/>
              </a:spcBef>
              <a:buClrTx/>
              <a:buSzTx/>
              <a:buFontTx/>
              <a:buNone/>
              <a:defRPr/>
            </a:pPr>
            <a:r>
              <a:rPr lang="ja-JP" altLang="en-US" sz="4400" b="1" dirty="0">
                <a:solidFill>
                  <a:srgbClr val="00B0F0"/>
                </a:solidFill>
                <a:effectLst>
                  <a:outerShdw blurRad="38100" dist="38100" dir="2700000" algn="tl">
                    <a:srgbClr val="000000">
                      <a:alpha val="43137"/>
                    </a:srgbClr>
                  </a:outerShdw>
                </a:effectLst>
              </a:rPr>
              <a:t>健康安全、奉仕、国際理解・親善</a:t>
            </a:r>
          </a:p>
        </p:txBody>
      </p:sp>
      <p:sp>
        <p:nvSpPr>
          <p:cNvPr id="109583" name="Rectangle 15">
            <a:extLst>
              <a:ext uri="{FF2B5EF4-FFF2-40B4-BE49-F238E27FC236}">
                <a16:creationId xmlns:a16="http://schemas.microsoft.com/office/drawing/2014/main" id="{12A27780-ED8D-4597-9255-4D8BB8F49A67}"/>
              </a:ext>
            </a:extLst>
          </p:cNvPr>
          <p:cNvSpPr>
            <a:spLocks noChangeArrowheads="1"/>
          </p:cNvSpPr>
          <p:nvPr/>
        </p:nvSpPr>
        <p:spPr bwMode="auto">
          <a:xfrm>
            <a:off x="2014538" y="5938838"/>
            <a:ext cx="4826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80000"/>
              <a:buFont typeface="Wingdings" pitchFamily="2" charset="2"/>
              <a:buChar char="Ø"/>
              <a:defRPr kumimoji="1" sz="3200">
                <a:solidFill>
                  <a:schemeClr val="tx1"/>
                </a:solidFill>
                <a:latin typeface="Arial" charset="0"/>
                <a:ea typeface="ＭＳ Ｐゴシック" pitchFamily="50" charset="-128"/>
              </a:defRPr>
            </a:lvl1pPr>
            <a:lvl2pPr marL="742950" indent="-285750" algn="l" eaLnBrk="0" hangingPunct="0">
              <a:spcBef>
                <a:spcPct val="20000"/>
              </a:spcBef>
              <a:buClr>
                <a:schemeClr val="tx2"/>
              </a:buClr>
              <a:buSzPct val="50000"/>
              <a:buFont typeface="Wingdings" pitchFamily="2" charset="2"/>
              <a:buChar char="l"/>
              <a:defRPr kumimoji="1" sz="2800">
                <a:solidFill>
                  <a:schemeClr val="tx1"/>
                </a:solidFill>
                <a:latin typeface="Arial" charset="0"/>
                <a:ea typeface="ＭＳ Ｐゴシック" pitchFamily="50" charset="-128"/>
              </a:defRPr>
            </a:lvl2pPr>
            <a:lvl3pPr marL="1143000" indent="-228600" algn="l" eaLnBrk="0" hangingPunct="0">
              <a:spcBef>
                <a:spcPct val="20000"/>
              </a:spcBef>
              <a:buClr>
                <a:schemeClr val="accent2"/>
              </a:buClr>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lr>
                <a:schemeClr val="folHlink"/>
              </a:buClr>
              <a:buSzPct val="50000"/>
              <a:buFont typeface="Wingdings" pitchFamily="2" charset="2"/>
              <a:buChar char="l"/>
              <a:defRPr kumimoji="1" sz="2000">
                <a:solidFill>
                  <a:schemeClr val="tx1"/>
                </a:solidFill>
                <a:latin typeface="Arial" charset="0"/>
                <a:ea typeface="ＭＳ Ｐゴシック" pitchFamily="50" charset="-128"/>
              </a:defRPr>
            </a:lvl4pPr>
            <a:lvl5pPr marL="2057400" indent="-228600" algn="l" eaLnBrk="0" hangingPunct="0">
              <a:spcBef>
                <a:spcPct val="20000"/>
              </a:spcBef>
              <a:buClr>
                <a:schemeClr val="hlink"/>
              </a:buClr>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hlink"/>
              </a:buClr>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hlink"/>
              </a:buClr>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hlink"/>
              </a:buClr>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hlink"/>
              </a:buClr>
              <a:buChar char="•"/>
              <a:defRPr kumimoji="1" sz="2000">
                <a:solidFill>
                  <a:schemeClr val="tx1"/>
                </a:solidFill>
                <a:latin typeface="Arial" charset="0"/>
                <a:ea typeface="ＭＳ Ｐゴシック" pitchFamily="50" charset="-128"/>
              </a:defRPr>
            </a:lvl9pPr>
          </a:lstStyle>
          <a:p>
            <a:pPr algn="ctr" eaLnBrk="1" hangingPunct="1">
              <a:spcBef>
                <a:spcPct val="0"/>
              </a:spcBef>
              <a:buClrTx/>
              <a:buSzTx/>
              <a:buFontTx/>
              <a:buNone/>
              <a:defRPr/>
            </a:pPr>
            <a:r>
              <a:rPr lang="ja-JP" altLang="en-US" sz="4400" b="1" dirty="0">
                <a:solidFill>
                  <a:srgbClr val="C00000"/>
                </a:solidFill>
                <a:effectLst>
                  <a:outerShdw blurRad="38100" dist="38100" dir="2700000" algn="tl">
                    <a:srgbClr val="000000">
                      <a:alpha val="43137"/>
                    </a:srgbClr>
                  </a:outerShdw>
                </a:effectLst>
              </a:rPr>
              <a:t>気づき、考え、実行する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blinds(horizontal)">
                                      <p:cBhvr>
                                        <p:cTn id="7" dur="500"/>
                                        <p:tgtEl>
                                          <p:spTgt spid="109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81"/>
                                        </p:tgtEl>
                                        <p:attrNameLst>
                                          <p:attrName>style.visibility</p:attrName>
                                        </p:attrNameLst>
                                      </p:cBhvr>
                                      <p:to>
                                        <p:strVal val="visible"/>
                                      </p:to>
                                    </p:set>
                                    <p:animEffect transition="in" filter="blinds(horizontal)">
                                      <p:cBhvr>
                                        <p:cTn id="12" dur="500"/>
                                        <p:tgtEl>
                                          <p:spTgt spid="109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9584"/>
                                        </p:tgtEl>
                                        <p:attrNameLst>
                                          <p:attrName>style.visibility</p:attrName>
                                        </p:attrNameLst>
                                      </p:cBhvr>
                                      <p:to>
                                        <p:strVal val="visible"/>
                                      </p:to>
                                    </p:set>
                                    <p:animEffect transition="in" filter="blinds(horizontal)">
                                      <p:cBhvr>
                                        <p:cTn id="17" dur="500"/>
                                        <p:tgtEl>
                                          <p:spTgt spid="1095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9574"/>
                                        </p:tgtEl>
                                        <p:attrNameLst>
                                          <p:attrName>style.visibility</p:attrName>
                                        </p:attrNameLst>
                                      </p:cBhvr>
                                      <p:to>
                                        <p:strVal val="visible"/>
                                      </p:to>
                                    </p:set>
                                    <p:animEffect transition="in" filter="blinds(horizontal)">
                                      <p:cBhvr>
                                        <p:cTn id="22" dur="500"/>
                                        <p:tgtEl>
                                          <p:spTgt spid="1095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9582"/>
                                        </p:tgtEl>
                                        <p:attrNameLst>
                                          <p:attrName>style.visibility</p:attrName>
                                        </p:attrNameLst>
                                      </p:cBhvr>
                                      <p:to>
                                        <p:strVal val="visible"/>
                                      </p:to>
                                    </p:set>
                                    <p:animEffect transition="in" filter="blinds(horizontal)">
                                      <p:cBhvr>
                                        <p:cTn id="27" dur="500"/>
                                        <p:tgtEl>
                                          <p:spTgt spid="1095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9585"/>
                                        </p:tgtEl>
                                        <p:attrNameLst>
                                          <p:attrName>style.visibility</p:attrName>
                                        </p:attrNameLst>
                                      </p:cBhvr>
                                      <p:to>
                                        <p:strVal val="visible"/>
                                      </p:to>
                                    </p:set>
                                    <p:animEffect transition="in" filter="blinds(horizontal)">
                                      <p:cBhvr>
                                        <p:cTn id="32" dur="500"/>
                                        <p:tgtEl>
                                          <p:spTgt spid="1095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9575"/>
                                        </p:tgtEl>
                                        <p:attrNameLst>
                                          <p:attrName>style.visibility</p:attrName>
                                        </p:attrNameLst>
                                      </p:cBhvr>
                                      <p:to>
                                        <p:strVal val="visible"/>
                                      </p:to>
                                    </p:set>
                                    <p:animEffect transition="in" filter="blinds(horizontal)">
                                      <p:cBhvr>
                                        <p:cTn id="37" dur="500"/>
                                        <p:tgtEl>
                                          <p:spTgt spid="1095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9583"/>
                                        </p:tgtEl>
                                        <p:attrNameLst>
                                          <p:attrName>style.visibility</p:attrName>
                                        </p:attrNameLst>
                                      </p:cBhvr>
                                      <p:to>
                                        <p:strVal val="visible"/>
                                      </p:to>
                                    </p:set>
                                    <p:animEffect transition="in" filter="blinds(horizontal)">
                                      <p:cBhvr>
                                        <p:cTn id="42" dur="500"/>
                                        <p:tgtEl>
                                          <p:spTgt spid="109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P spid="109574" grpId="0" animBg="1"/>
      <p:bldP spid="109575" grpId="0" animBg="1"/>
      <p:bldP spid="109581" grpId="0"/>
      <p:bldP spid="109582" grpId="0"/>
      <p:bldP spid="10958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タイトル 1">
            <a:extLst>
              <a:ext uri="{FF2B5EF4-FFF2-40B4-BE49-F238E27FC236}">
                <a16:creationId xmlns:a16="http://schemas.microsoft.com/office/drawing/2014/main" id="{6BF4D472-8F17-41D2-94B8-8F2060CC66F0}"/>
              </a:ext>
            </a:extLst>
          </p:cNvPr>
          <p:cNvSpPr>
            <a:spLocks noGrp="1"/>
          </p:cNvSpPr>
          <p:nvPr>
            <p:ph type="title"/>
          </p:nvPr>
        </p:nvSpPr>
        <p:spPr>
          <a:xfrm>
            <a:off x="684213" y="404813"/>
            <a:ext cx="7239000" cy="804862"/>
          </a:xfrm>
        </p:spPr>
        <p:txBody>
          <a:bodyPr/>
          <a:lstStyle/>
          <a:p>
            <a:pPr eaLnBrk="1" hangingPunct="1">
              <a:defRPr/>
            </a:pPr>
            <a:r>
              <a:rPr lang="en-US" altLang="ja-JP" b="1" dirty="0">
                <a:solidFill>
                  <a:srgbClr val="FF0000"/>
                </a:solidFill>
                <a:effectLst>
                  <a:outerShdw blurRad="38100" dist="38100" dir="2700000" algn="tl">
                    <a:srgbClr val="000000">
                      <a:alpha val="43137"/>
                    </a:srgbClr>
                  </a:outerShdw>
                </a:effectLst>
              </a:rPr>
              <a:t>《</a:t>
            </a:r>
            <a:r>
              <a:rPr lang="ja-JP" altLang="en-US" b="1" dirty="0">
                <a:solidFill>
                  <a:srgbClr val="FF0000"/>
                </a:solidFill>
                <a:effectLst>
                  <a:outerShdw blurRad="38100" dist="38100" dir="2700000" algn="tl">
                    <a:srgbClr val="000000">
                      <a:alpha val="43137"/>
                    </a:srgbClr>
                  </a:outerShdw>
                </a:effectLst>
              </a:rPr>
              <a:t>量</a:t>
            </a:r>
            <a:r>
              <a:rPr lang="en-US" altLang="ja-JP" b="1" dirty="0">
                <a:solidFill>
                  <a:srgbClr val="FF0000"/>
                </a:solidFill>
                <a:effectLst>
                  <a:outerShdw blurRad="38100" dist="38100" dir="2700000" algn="tl">
                    <a:srgbClr val="000000">
                      <a:alpha val="43137"/>
                    </a:srgbClr>
                  </a:outerShdw>
                </a:effectLst>
              </a:rPr>
              <a:t>》</a:t>
            </a:r>
            <a:r>
              <a:rPr lang="ja-JP" altLang="en-US" b="1" dirty="0">
                <a:solidFill>
                  <a:srgbClr val="FF0000"/>
                </a:solidFill>
                <a:effectLst>
                  <a:outerShdw blurRad="38100" dist="38100" dir="2700000" algn="tl">
                    <a:srgbClr val="000000">
                      <a:alpha val="43137"/>
                    </a:srgbClr>
                  </a:outerShdw>
                </a:effectLst>
              </a:rPr>
              <a:t>とともに</a:t>
            </a:r>
            <a:r>
              <a:rPr lang="en-US" altLang="ja-JP" b="1" dirty="0">
                <a:solidFill>
                  <a:srgbClr val="FF0000"/>
                </a:solidFill>
                <a:effectLst>
                  <a:outerShdw blurRad="38100" dist="38100" dir="2700000" algn="tl">
                    <a:srgbClr val="000000">
                      <a:alpha val="43137"/>
                    </a:srgbClr>
                  </a:outerShdw>
                </a:effectLst>
              </a:rPr>
              <a:t>《</a:t>
            </a:r>
            <a:r>
              <a:rPr lang="ja-JP" altLang="en-US" b="1" dirty="0">
                <a:solidFill>
                  <a:srgbClr val="FF0000"/>
                </a:solidFill>
                <a:effectLst>
                  <a:outerShdw blurRad="38100" dist="38100" dir="2700000" algn="tl">
                    <a:srgbClr val="000000">
                      <a:alpha val="43137"/>
                    </a:srgbClr>
                  </a:outerShdw>
                </a:effectLst>
              </a:rPr>
              <a:t>質</a:t>
            </a:r>
            <a:r>
              <a:rPr lang="en-US" altLang="ja-JP" b="1" dirty="0">
                <a:solidFill>
                  <a:srgbClr val="FF0000"/>
                </a:solidFill>
                <a:effectLst>
                  <a:outerShdw blurRad="38100" dist="38100" dir="2700000" algn="tl">
                    <a:srgbClr val="000000">
                      <a:alpha val="43137"/>
                    </a:srgbClr>
                  </a:outerShdw>
                </a:effectLst>
              </a:rPr>
              <a:t>》</a:t>
            </a:r>
            <a:r>
              <a:rPr lang="ja-JP" altLang="en-US" b="1" dirty="0">
                <a:solidFill>
                  <a:srgbClr val="FF0000"/>
                </a:solidFill>
                <a:effectLst>
                  <a:outerShdw blurRad="38100" dist="38100" dir="2700000" algn="tl">
                    <a:srgbClr val="000000">
                      <a:alpha val="43137"/>
                    </a:srgbClr>
                  </a:outerShdw>
                </a:effectLst>
              </a:rPr>
              <a:t>の向上へ</a:t>
            </a:r>
          </a:p>
        </p:txBody>
      </p:sp>
      <p:sp>
        <p:nvSpPr>
          <p:cNvPr id="5" name="タイトル 1">
            <a:extLst>
              <a:ext uri="{FF2B5EF4-FFF2-40B4-BE49-F238E27FC236}">
                <a16:creationId xmlns:a16="http://schemas.microsoft.com/office/drawing/2014/main" id="{F852A037-0C48-4595-A337-A78F14538ED9}"/>
              </a:ext>
            </a:extLst>
          </p:cNvPr>
          <p:cNvSpPr txBox="1">
            <a:spLocks/>
          </p:cNvSpPr>
          <p:nvPr/>
        </p:nvSpPr>
        <p:spPr>
          <a:xfrm>
            <a:off x="539750" y="5516563"/>
            <a:ext cx="7239000" cy="1341437"/>
          </a:xfrm>
          <a:prstGeom prst="rect">
            <a:avLst/>
          </a:prstGeom>
        </p:spPr>
        <p:txBody>
          <a:bodyPr lIns="45720" tIns="0" rIns="45720" bIns="0" anchor="b">
            <a:normAutofit/>
          </a:bodyPr>
          <a:lstStyle>
            <a:lvl1pPr algn="l" rtl="0" eaLnBrk="1" latinLnBrk="0" hangingPunct="1">
              <a:spcBef>
                <a:spcPct val="0"/>
              </a:spcBef>
              <a:buNone/>
              <a:defRPr kumimoji="1"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endParaRPr lang="ja-JP" altLang="en-US" dirty="0">
              <a:solidFill>
                <a:srgbClr val="FF0000"/>
              </a:solidFill>
            </a:endParaRPr>
          </a:p>
        </p:txBody>
      </p:sp>
      <p:graphicFrame>
        <p:nvGraphicFramePr>
          <p:cNvPr id="14" name="グラフ 13">
            <a:extLst>
              <a:ext uri="{FF2B5EF4-FFF2-40B4-BE49-F238E27FC236}">
                <a16:creationId xmlns:a16="http://schemas.microsoft.com/office/drawing/2014/main" id="{2D4F51CC-E0B4-4F32-88C9-DF39D94D2C9E}"/>
              </a:ext>
            </a:extLst>
          </p:cNvPr>
          <p:cNvGraphicFramePr/>
          <p:nvPr/>
        </p:nvGraphicFramePr>
        <p:xfrm>
          <a:off x="-268287" y="1181702"/>
          <a:ext cx="9143999" cy="56483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コンテンツ プレースホルダー 3">
            <a:extLst>
              <a:ext uri="{FF2B5EF4-FFF2-40B4-BE49-F238E27FC236}">
                <a16:creationId xmlns:a16="http://schemas.microsoft.com/office/drawing/2014/main" id="{DB3741EC-4C18-4C37-AE65-6A081810857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38" y="19050"/>
            <a:ext cx="9118600" cy="6838950"/>
          </a:xfrm>
        </p:spPr>
      </p:pic>
      <p:sp>
        <p:nvSpPr>
          <p:cNvPr id="3" name="タイトル 2">
            <a:extLst>
              <a:ext uri="{FF2B5EF4-FFF2-40B4-BE49-F238E27FC236}">
                <a16:creationId xmlns:a16="http://schemas.microsoft.com/office/drawing/2014/main" id="{76CF3D7E-A482-49EB-B41A-5178CE86A515}"/>
              </a:ext>
            </a:extLst>
          </p:cNvPr>
          <p:cNvSpPr>
            <a:spLocks noGrp="1"/>
          </p:cNvSpPr>
          <p:nvPr>
            <p:ph type="title"/>
          </p:nvPr>
        </p:nvSpPr>
        <p:spPr/>
        <p:txBody>
          <a:bodyPr/>
          <a:lstStyle/>
          <a:p>
            <a:pPr>
              <a:defRPr/>
            </a:pP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タイトル 1">
            <a:extLst>
              <a:ext uri="{FF2B5EF4-FFF2-40B4-BE49-F238E27FC236}">
                <a16:creationId xmlns:a16="http://schemas.microsoft.com/office/drawing/2014/main" id="{08232887-F29D-4587-91FF-3E6D36077C14}"/>
              </a:ext>
            </a:extLst>
          </p:cNvPr>
          <p:cNvSpPr>
            <a:spLocks noGrp="1"/>
          </p:cNvSpPr>
          <p:nvPr>
            <p:ph type="title"/>
          </p:nvPr>
        </p:nvSpPr>
        <p:spPr/>
        <p:txBody>
          <a:bodyPr/>
          <a:lstStyle/>
          <a:p>
            <a:pPr eaLnBrk="1" hangingPunct="1"/>
            <a:endParaRPr lang="ja-JP" altLang="en-US"/>
          </a:p>
        </p:txBody>
      </p:sp>
      <p:pic>
        <p:nvPicPr>
          <p:cNvPr id="107523" name="コンテンツ プレースホルダー 2">
            <a:extLst>
              <a:ext uri="{FF2B5EF4-FFF2-40B4-BE49-F238E27FC236}">
                <a16:creationId xmlns:a16="http://schemas.microsoft.com/office/drawing/2014/main" id="{DFA1038E-C159-45DA-B78A-03D75484FE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476250"/>
            <a:ext cx="6048375" cy="6048375"/>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タイトル 1">
            <a:extLst>
              <a:ext uri="{FF2B5EF4-FFF2-40B4-BE49-F238E27FC236}">
                <a16:creationId xmlns:a16="http://schemas.microsoft.com/office/drawing/2014/main" id="{019BE91C-E16D-46A5-B324-668981452030}"/>
              </a:ext>
            </a:extLst>
          </p:cNvPr>
          <p:cNvSpPr>
            <a:spLocks noGrp="1"/>
          </p:cNvSpPr>
          <p:nvPr>
            <p:ph type="title"/>
          </p:nvPr>
        </p:nvSpPr>
        <p:spPr/>
        <p:txBody>
          <a:bodyPr/>
          <a:lstStyle/>
          <a:p>
            <a:pPr>
              <a:defRPr/>
            </a:pPr>
            <a:endParaRPr lang="ja-JP" altLang="en-US"/>
          </a:p>
        </p:txBody>
      </p:sp>
      <p:pic>
        <p:nvPicPr>
          <p:cNvPr id="162819" name="図 2">
            <a:extLst>
              <a:ext uri="{FF2B5EF4-FFF2-40B4-BE49-F238E27FC236}">
                <a16:creationId xmlns:a16="http://schemas.microsoft.com/office/drawing/2014/main" id="{F949D47C-AC8E-4847-92C4-5D375EEE84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467850"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コンテンツ プレースホルダー 3">
            <a:extLst>
              <a:ext uri="{FF2B5EF4-FFF2-40B4-BE49-F238E27FC236}">
                <a16:creationId xmlns:a16="http://schemas.microsoft.com/office/drawing/2014/main" id="{7850B197-72AA-45EF-BEED-4563FB27F4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2636838"/>
            <a:ext cx="3136900" cy="3863975"/>
          </a:xfrm>
        </p:spPr>
      </p:pic>
      <p:sp>
        <p:nvSpPr>
          <p:cNvPr id="2" name="タイトル 1">
            <a:extLst>
              <a:ext uri="{FF2B5EF4-FFF2-40B4-BE49-F238E27FC236}">
                <a16:creationId xmlns:a16="http://schemas.microsoft.com/office/drawing/2014/main" id="{FA4E37B6-0B98-4708-B31E-FDB5A068E6D9}"/>
              </a:ext>
            </a:extLst>
          </p:cNvPr>
          <p:cNvSpPr>
            <a:spLocks noGrp="1"/>
          </p:cNvSpPr>
          <p:nvPr>
            <p:ph type="title"/>
          </p:nvPr>
        </p:nvSpPr>
        <p:spPr>
          <a:xfrm>
            <a:off x="250825" y="31750"/>
            <a:ext cx="8642350" cy="1597025"/>
          </a:xfrm>
        </p:spPr>
        <p:txBody>
          <a:bodyPr rtlCol="0">
            <a:noAutofit/>
          </a:bodyPr>
          <a:lstStyle/>
          <a:p>
            <a:pPr eaLnBrk="1" fontAlgn="auto" hangingPunct="1">
              <a:spcAft>
                <a:spcPts val="0"/>
              </a:spcAft>
              <a:defRPr/>
            </a:pPr>
            <a:r>
              <a:rPr lang="en-US" altLang="ja-JP"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ja-JP" altLang="en-US"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まもるいのち　ひろめる</a:t>
            </a:r>
            <a:r>
              <a:rPr lang="ja-JP" altLang="en-US" b="1" dirty="0" err="1">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ぼうさい</a:t>
            </a:r>
            <a:r>
              <a:rPr lang="en-US" altLang="ja-JP"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lang="ja-JP" altLang="en-US"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164868" name="図 2">
            <a:extLst>
              <a:ext uri="{FF2B5EF4-FFF2-40B4-BE49-F238E27FC236}">
                <a16:creationId xmlns:a16="http://schemas.microsoft.com/office/drawing/2014/main" id="{E9BBF102-3192-4A6C-899E-206D042F13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522413"/>
            <a:ext cx="3743325"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0D22BA-064C-4B4C-A35C-6288030199B6}"/>
              </a:ext>
            </a:extLst>
          </p:cNvPr>
          <p:cNvSpPr>
            <a:spLocks noGrp="1"/>
          </p:cNvSpPr>
          <p:nvPr>
            <p:ph type="title"/>
          </p:nvPr>
        </p:nvSpPr>
        <p:spPr>
          <a:xfrm>
            <a:off x="425450" y="333375"/>
            <a:ext cx="8261350" cy="1150938"/>
          </a:xfrm>
        </p:spPr>
        <p:txBody>
          <a:bodyPr>
            <a:noAutofit/>
          </a:bodyPr>
          <a:lstStyle/>
          <a:p>
            <a:pPr>
              <a:defRPr/>
            </a:pPr>
            <a:r>
              <a:rPr lang="ja-JP" altLang="ja-JP" sz="3600" b="1" dirty="0">
                <a:solidFill>
                  <a:srgbClr val="FF0000"/>
                </a:solidFill>
                <a:latin typeface="HGP創英角ｺﾞｼｯｸUB" panose="020B0900000000000000" pitchFamily="50" charset="-128"/>
                <a:ea typeface="HGP創英角ｺﾞｼｯｸUB" panose="020B0900000000000000" pitchFamily="50" charset="-128"/>
              </a:rPr>
              <a:t>防災・減災教育</a:t>
            </a:r>
            <a:r>
              <a:rPr lang="ja-JP" altLang="ja-JP" sz="3600" dirty="0">
                <a:latin typeface="HGP創英角ｺﾞｼｯｸUB" panose="020B0900000000000000" pitchFamily="50" charset="-128"/>
                <a:ea typeface="HGP創英角ｺﾞｼｯｸUB" panose="020B0900000000000000" pitchFamily="50" charset="-128"/>
              </a:rPr>
              <a:t>への取り組みの強化</a:t>
            </a:r>
            <a:br>
              <a:rPr lang="en-US" altLang="ja-JP" sz="3600" dirty="0">
                <a:latin typeface="HGP創英角ｺﾞｼｯｸUB" panose="020B0900000000000000" pitchFamily="50" charset="-128"/>
                <a:ea typeface="HGP創英角ｺﾞｼｯｸUB" panose="020B0900000000000000" pitchFamily="50" charset="-128"/>
              </a:rPr>
            </a:br>
            <a:r>
              <a:rPr lang="ja-JP" altLang="ja-JP" sz="3600" dirty="0">
                <a:solidFill>
                  <a:srgbClr val="FFC000"/>
                </a:solidFill>
                <a:latin typeface="HGP創英角ｺﾞｼｯｸUB" panose="020B0900000000000000" pitchFamily="50" charset="-128"/>
                <a:ea typeface="HGP創英角ｺﾞｼｯｸUB" panose="020B0900000000000000" pitchFamily="50" charset="-128"/>
              </a:rPr>
              <a:t>（自分の命は自分で守る）</a:t>
            </a:r>
            <a:endParaRPr lang="ja-JP" altLang="en-US" sz="3600" dirty="0">
              <a:solidFill>
                <a:srgbClr val="FFC000"/>
              </a:solidFill>
              <a:latin typeface="HGP創英角ｺﾞｼｯｸUB" panose="020B0900000000000000" pitchFamily="50" charset="-128"/>
              <a:ea typeface="HGP創英角ｺﾞｼｯｸUB" panose="020B0900000000000000" pitchFamily="50" charset="-128"/>
            </a:endParaRPr>
          </a:p>
        </p:txBody>
      </p:sp>
      <p:pic>
        <p:nvPicPr>
          <p:cNvPr id="184323" name="コンテンツ プレースホルダー 3">
            <a:extLst>
              <a:ext uri="{FF2B5EF4-FFF2-40B4-BE49-F238E27FC236}">
                <a16:creationId xmlns:a16="http://schemas.microsoft.com/office/drawing/2014/main" id="{D314A623-77FE-464E-B956-386025B759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3350" y="1497013"/>
            <a:ext cx="4310063" cy="5329237"/>
          </a:xfrm>
        </p:spPr>
      </p:pic>
      <p:sp>
        <p:nvSpPr>
          <p:cNvPr id="5" name="正方形/長方形 4">
            <a:extLst>
              <a:ext uri="{FF2B5EF4-FFF2-40B4-BE49-F238E27FC236}">
                <a16:creationId xmlns:a16="http://schemas.microsoft.com/office/drawing/2014/main" id="{D05DB04D-B0A8-4702-8AC6-EE5414FB81B4}"/>
              </a:ext>
            </a:extLst>
          </p:cNvPr>
          <p:cNvSpPr/>
          <p:nvPr/>
        </p:nvSpPr>
        <p:spPr>
          <a:xfrm>
            <a:off x="5940425" y="3429000"/>
            <a:ext cx="2735263" cy="1016000"/>
          </a:xfrm>
          <a:prstGeom prst="rect">
            <a:avLst/>
          </a:prstGeom>
        </p:spPr>
        <p:txBody>
          <a:bodyPr>
            <a:spAutoFit/>
          </a:bodyPr>
          <a:lstStyle/>
          <a:p>
            <a:pPr eaLnBrk="1" hangingPunct="1">
              <a:defRPr/>
            </a:pPr>
            <a:r>
              <a:rPr lang="ja-JP" altLang="en-US" sz="6000" b="1" dirty="0">
                <a:solidFill>
                  <a:srgbClr val="0070C0"/>
                </a:solidFill>
                <a:effectLst>
                  <a:outerShdw blurRad="38100" dist="38100" dir="2700000" algn="tl">
                    <a:srgbClr val="000000">
                      <a:alpha val="43137"/>
                    </a:srgbClr>
                  </a:outerShdw>
                </a:effectLst>
                <a:latin typeface="Arial" charset="0"/>
                <a:ea typeface="ＭＳ Ｐゴシック" charset="-128"/>
              </a:rPr>
              <a:t>津波塚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4323"/>
                                        </p:tgtEl>
                                        <p:attrNameLst>
                                          <p:attrName>style.visibility</p:attrName>
                                        </p:attrNameLst>
                                      </p:cBhvr>
                                      <p:to>
                                        <p:strVal val="visible"/>
                                      </p:to>
                                    </p:set>
                                    <p:animEffect transition="in" filter="circle(in)">
                                      <p:cBhvr>
                                        <p:cTn id="7" dur="2000"/>
                                        <p:tgtEl>
                                          <p:spTgt spid="184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コンテンツ プレースホルダー 3">
            <a:extLst>
              <a:ext uri="{FF2B5EF4-FFF2-40B4-BE49-F238E27FC236}">
                <a16:creationId xmlns:a16="http://schemas.microsoft.com/office/drawing/2014/main" id="{31EEC6AA-1912-4B39-8486-E783BD0A1C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750" y="1989138"/>
            <a:ext cx="3252788" cy="4032250"/>
          </a:xfrm>
        </p:spPr>
      </p:pic>
      <p:sp>
        <p:nvSpPr>
          <p:cNvPr id="2" name="タイトル 1">
            <a:extLst>
              <a:ext uri="{FF2B5EF4-FFF2-40B4-BE49-F238E27FC236}">
                <a16:creationId xmlns:a16="http://schemas.microsoft.com/office/drawing/2014/main" id="{A20F38F2-05E5-4E0E-9B6E-FBF2ED295A61}"/>
              </a:ext>
            </a:extLst>
          </p:cNvPr>
          <p:cNvSpPr>
            <a:spLocks noGrp="1"/>
          </p:cNvSpPr>
          <p:nvPr>
            <p:ph type="title"/>
          </p:nvPr>
        </p:nvSpPr>
        <p:spPr>
          <a:xfrm>
            <a:off x="0" y="188913"/>
            <a:ext cx="9036050" cy="1143000"/>
          </a:xfrm>
        </p:spPr>
        <p:txBody>
          <a:bodyPr/>
          <a:lstStyle/>
          <a:p>
            <a:pPr algn="ctr" eaLnBrk="1" fontAlgn="auto" hangingPunct="1">
              <a:spcAft>
                <a:spcPts val="0"/>
              </a:spcAft>
              <a:defRPr/>
            </a:pPr>
            <a:r>
              <a:rPr lang="ja-JP" altLang="en-US" sz="6600" dirty="0">
                <a:solidFill>
                  <a:srgbClr val="FFFF00"/>
                </a:solidFill>
                <a:latin typeface="HGP創英角ｺﾞｼｯｸUB" panose="020B0900000000000000" pitchFamily="50" charset="-128"/>
                <a:ea typeface="HGP創英角ｺﾞｼｯｸUB" panose="020B0900000000000000" pitchFamily="50" charset="-128"/>
              </a:rPr>
              <a:t>気づき　考え　実行する</a:t>
            </a:r>
          </a:p>
        </p:txBody>
      </p:sp>
      <p:pic>
        <p:nvPicPr>
          <p:cNvPr id="168964" name="図 3">
            <a:extLst>
              <a:ext uri="{FF2B5EF4-FFF2-40B4-BE49-F238E27FC236}">
                <a16:creationId xmlns:a16="http://schemas.microsoft.com/office/drawing/2014/main" id="{B6CCF3F3-281B-4381-A08F-36FFC59416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2588" y="1989138"/>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99" name="Oval 27">
            <a:extLst>
              <a:ext uri="{FF2B5EF4-FFF2-40B4-BE49-F238E27FC236}">
                <a16:creationId xmlns:a16="http://schemas.microsoft.com/office/drawing/2014/main" id="{6905A2FF-0441-463D-9E1A-53066C027D50}"/>
              </a:ext>
            </a:extLst>
          </p:cNvPr>
          <p:cNvSpPr>
            <a:spLocks noChangeArrowheads="1"/>
          </p:cNvSpPr>
          <p:nvPr/>
        </p:nvSpPr>
        <p:spPr bwMode="auto">
          <a:xfrm>
            <a:off x="2339975" y="1341438"/>
            <a:ext cx="4462463" cy="4122737"/>
          </a:xfrm>
          <a:prstGeom prst="ellipse">
            <a:avLst/>
          </a:prstGeom>
          <a:solidFill>
            <a:srgbClr val="FFFFFF"/>
          </a:solidFill>
          <a:ln w="9525">
            <a:solidFill>
              <a:srgbClr val="000000"/>
            </a:solidFill>
            <a:round/>
            <a:headEnd/>
            <a:tailEnd/>
          </a:ln>
        </p:spPr>
        <p:txBody>
          <a:bodyPr lIns="74295" tIns="8890" rIns="74295" bIns="8890"/>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HGｺﾞｼｯｸM" panose="020B0609000000000000" pitchFamily="49" charset="-128"/>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HGｺﾞｼｯｸM" panose="020B0609000000000000" pitchFamily="49" charset="-128"/>
              </a:defRPr>
            </a:lvl2pPr>
            <a:lvl3pPr marL="1143000" indent="-228600">
              <a:spcBef>
                <a:spcPct val="20000"/>
              </a:spcBef>
              <a:spcAft>
                <a:spcPts val="300"/>
              </a:spcAft>
              <a:buClr>
                <a:srgbClr val="C3260C"/>
              </a:buClr>
              <a:buSzPct val="130000"/>
              <a:buFont typeface="Georgia" panose="02040502050405020303" pitchFamily="18" charset="0"/>
              <a:buChar char="*"/>
              <a:defRPr kumimoji="1">
                <a:solidFill>
                  <a:srgbClr val="404040"/>
                </a:solidFill>
                <a:latin typeface="Trebuchet MS" panose="020B0603020202020204" pitchFamily="34" charset="0"/>
                <a:ea typeface="HGｺﾞｼｯｸM" panose="020B0609000000000000" pitchFamily="49" charset="-128"/>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HGｺﾞｼｯｸM" panose="020B0609000000000000" pitchFamily="49" charset="-128"/>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9pPr>
          </a:lstStyle>
          <a:p>
            <a:pPr eaLnBrk="1" hangingPunct="1">
              <a:spcBef>
                <a:spcPct val="0"/>
              </a:spcBef>
              <a:spcAft>
                <a:spcPct val="0"/>
              </a:spcAft>
              <a:buClrTx/>
              <a:buSzTx/>
              <a:buFontTx/>
              <a:buNone/>
            </a:pPr>
            <a:endParaRPr lang="ja-JP" altLang="en-US" sz="1800">
              <a:solidFill>
                <a:schemeClr val="tx1"/>
              </a:solidFill>
              <a:latin typeface="Garamond" panose="02020404030301010803" pitchFamily="18" charset="0"/>
              <a:ea typeface="ＭＳ Ｐゴシック" panose="020B0600070205080204" pitchFamily="50" charset="-128"/>
            </a:endParaRPr>
          </a:p>
        </p:txBody>
      </p:sp>
      <p:sp>
        <p:nvSpPr>
          <p:cNvPr id="131078" name="AutoShape 6">
            <a:extLst>
              <a:ext uri="{FF2B5EF4-FFF2-40B4-BE49-F238E27FC236}">
                <a16:creationId xmlns:a16="http://schemas.microsoft.com/office/drawing/2014/main" id="{FF6F909E-CAFA-4908-A2AF-D18566FA1F36}"/>
              </a:ext>
            </a:extLst>
          </p:cNvPr>
          <p:cNvSpPr>
            <a:spLocks noChangeArrowheads="1"/>
          </p:cNvSpPr>
          <p:nvPr/>
        </p:nvSpPr>
        <p:spPr bwMode="auto">
          <a:xfrm>
            <a:off x="1187450" y="333375"/>
            <a:ext cx="6697663" cy="626427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39" y="10800"/>
                </a:moveTo>
                <a:cubicBezTo>
                  <a:pt x="4439" y="14313"/>
                  <a:pt x="7287" y="17161"/>
                  <a:pt x="10800" y="17161"/>
                </a:cubicBezTo>
                <a:cubicBezTo>
                  <a:pt x="14313" y="17161"/>
                  <a:pt x="17161" y="14313"/>
                  <a:pt x="17161" y="10800"/>
                </a:cubicBezTo>
                <a:cubicBezTo>
                  <a:pt x="17161" y="7287"/>
                  <a:pt x="14313" y="4439"/>
                  <a:pt x="10800" y="4439"/>
                </a:cubicBezTo>
                <a:cubicBezTo>
                  <a:pt x="7287" y="4439"/>
                  <a:pt x="4439" y="7287"/>
                  <a:pt x="4439" y="10800"/>
                </a:cubicBezTo>
                <a:close/>
              </a:path>
            </a:pathLst>
          </a:custGeom>
          <a:solidFill>
            <a:srgbClr val="0000D6"/>
          </a:solidFill>
          <a:ln w="9525">
            <a:solidFill>
              <a:srgbClr val="0000FF"/>
            </a:solidFill>
            <a:round/>
            <a:headEnd/>
            <a:tailEnd/>
          </a:ln>
        </p:spPr>
        <p:txBody>
          <a:bodyPr lIns="74295" tIns="8890" rIns="74295" bIns="8890"/>
          <a:lstStyle/>
          <a:p>
            <a:endParaRPr lang="ja-JP" altLang="en-US"/>
          </a:p>
        </p:txBody>
      </p:sp>
      <p:grpSp>
        <p:nvGrpSpPr>
          <p:cNvPr id="131079" name="Group 7">
            <a:extLst>
              <a:ext uri="{FF2B5EF4-FFF2-40B4-BE49-F238E27FC236}">
                <a16:creationId xmlns:a16="http://schemas.microsoft.com/office/drawing/2014/main" id="{A1F63D75-8BD5-4882-AF8B-01C6666A59AE}"/>
              </a:ext>
            </a:extLst>
          </p:cNvPr>
          <p:cNvGrpSpPr>
            <a:grpSpLocks/>
          </p:cNvGrpSpPr>
          <p:nvPr/>
        </p:nvGrpSpPr>
        <p:grpSpPr bwMode="auto">
          <a:xfrm>
            <a:off x="1536700" y="579438"/>
            <a:ext cx="6048375" cy="4103687"/>
            <a:chOff x="6075" y="4095"/>
            <a:chExt cx="4334" cy="2983"/>
          </a:xfrm>
        </p:grpSpPr>
        <p:pic>
          <p:nvPicPr>
            <p:cNvPr id="171021" name="Picture 8">
              <a:extLst>
                <a:ext uri="{FF2B5EF4-FFF2-40B4-BE49-F238E27FC236}">
                  <a16:creationId xmlns:a16="http://schemas.microsoft.com/office/drawing/2014/main" id="{27F17FFF-7B72-4184-A275-D06852C20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 y="6553"/>
              <a:ext cx="53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2" name="Picture 9">
              <a:extLst>
                <a:ext uri="{FF2B5EF4-FFF2-40B4-BE49-F238E27FC236}">
                  <a16:creationId xmlns:a16="http://schemas.microsoft.com/office/drawing/2014/main" id="{B93C6911-3C2F-4A70-A0D3-C247CC340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1" y="6554"/>
              <a:ext cx="53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3" name="Picture 10">
              <a:extLst>
                <a:ext uri="{FF2B5EF4-FFF2-40B4-BE49-F238E27FC236}">
                  <a16:creationId xmlns:a16="http://schemas.microsoft.com/office/drawing/2014/main" id="{4D3A7F0A-A8C2-4CFD-9139-3633FC4D6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 y="4954"/>
              <a:ext cx="53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4" name="Picture 11">
              <a:extLst>
                <a:ext uri="{FF2B5EF4-FFF2-40B4-BE49-F238E27FC236}">
                  <a16:creationId xmlns:a16="http://schemas.microsoft.com/office/drawing/2014/main" id="{FBD40F55-87A5-4F0A-ADC0-D176235D4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 y="4909"/>
              <a:ext cx="53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5" name="Picture 12">
              <a:extLst>
                <a:ext uri="{FF2B5EF4-FFF2-40B4-BE49-F238E27FC236}">
                  <a16:creationId xmlns:a16="http://schemas.microsoft.com/office/drawing/2014/main" id="{CF82987E-DF02-4F73-8997-5C86643C1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 y="4472"/>
              <a:ext cx="53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6" name="Picture 13">
              <a:extLst>
                <a:ext uri="{FF2B5EF4-FFF2-40B4-BE49-F238E27FC236}">
                  <a16:creationId xmlns:a16="http://schemas.microsoft.com/office/drawing/2014/main" id="{B5E47460-8EBE-43C9-9FFD-392D5FD7E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 y="4472"/>
              <a:ext cx="53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7" name="Picture 14">
              <a:extLst>
                <a:ext uri="{FF2B5EF4-FFF2-40B4-BE49-F238E27FC236}">
                  <a16:creationId xmlns:a16="http://schemas.microsoft.com/office/drawing/2014/main" id="{BB702B53-2041-49C7-9F26-BC8E78A83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 y="4230"/>
              <a:ext cx="53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8" name="Picture 15">
              <a:extLst>
                <a:ext uri="{FF2B5EF4-FFF2-40B4-BE49-F238E27FC236}">
                  <a16:creationId xmlns:a16="http://schemas.microsoft.com/office/drawing/2014/main" id="{B801926C-EB2D-48B6-8A73-22F078A48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 y="4231"/>
              <a:ext cx="53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9" name="Picture 16">
              <a:extLst>
                <a:ext uri="{FF2B5EF4-FFF2-40B4-BE49-F238E27FC236}">
                  <a16:creationId xmlns:a16="http://schemas.microsoft.com/office/drawing/2014/main" id="{8CE82ADB-D251-4E62-B083-70BA167DF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 y="4095"/>
              <a:ext cx="53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30" name="Picture 17">
              <a:extLst>
                <a:ext uri="{FF2B5EF4-FFF2-40B4-BE49-F238E27FC236}">
                  <a16:creationId xmlns:a16="http://schemas.microsoft.com/office/drawing/2014/main" id="{E5795533-2672-4B31-9006-67AD2995F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 y="6010"/>
              <a:ext cx="53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31" name="Picture 18">
              <a:extLst>
                <a:ext uri="{FF2B5EF4-FFF2-40B4-BE49-F238E27FC236}">
                  <a16:creationId xmlns:a16="http://schemas.microsoft.com/office/drawing/2014/main" id="{210ACF85-6C77-4D47-BE29-3CD56CCAA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1" y="5468"/>
              <a:ext cx="53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32" name="Picture 19">
              <a:extLst>
                <a:ext uri="{FF2B5EF4-FFF2-40B4-BE49-F238E27FC236}">
                  <a16:creationId xmlns:a16="http://schemas.microsoft.com/office/drawing/2014/main" id="{77BA33AD-BE30-4091-93D8-8E503B9CB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 y="5452"/>
              <a:ext cx="53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33" name="Picture 20">
              <a:extLst>
                <a:ext uri="{FF2B5EF4-FFF2-40B4-BE49-F238E27FC236}">
                  <a16:creationId xmlns:a16="http://schemas.microsoft.com/office/drawing/2014/main" id="{2951C4DB-8D13-4015-8306-A4483E52C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1" y="6011"/>
              <a:ext cx="53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1093" name="Group 21">
            <a:extLst>
              <a:ext uri="{FF2B5EF4-FFF2-40B4-BE49-F238E27FC236}">
                <a16:creationId xmlns:a16="http://schemas.microsoft.com/office/drawing/2014/main" id="{26B5B14D-7838-4B67-8DDE-96F52FD2DB90}"/>
              </a:ext>
            </a:extLst>
          </p:cNvPr>
          <p:cNvGrpSpPr>
            <a:grpSpLocks/>
          </p:cNvGrpSpPr>
          <p:nvPr/>
        </p:nvGrpSpPr>
        <p:grpSpPr bwMode="auto">
          <a:xfrm>
            <a:off x="2514600" y="4322763"/>
            <a:ext cx="4103688" cy="1439862"/>
            <a:chOff x="2309" y="10367"/>
            <a:chExt cx="3228" cy="950"/>
          </a:xfrm>
        </p:grpSpPr>
        <p:sp>
          <p:nvSpPr>
            <p:cNvPr id="171019" name="AutoShape 22">
              <a:extLst>
                <a:ext uri="{FF2B5EF4-FFF2-40B4-BE49-F238E27FC236}">
                  <a16:creationId xmlns:a16="http://schemas.microsoft.com/office/drawing/2014/main" id="{E0F95ECE-020F-4BC2-A2A4-DDF7EACD613B}"/>
                </a:ext>
              </a:extLst>
            </p:cNvPr>
            <p:cNvSpPr>
              <a:spLocks noChangeArrowheads="1"/>
            </p:cNvSpPr>
            <p:nvPr/>
          </p:nvSpPr>
          <p:spPr bwMode="auto">
            <a:xfrm>
              <a:off x="2309" y="10367"/>
              <a:ext cx="3228" cy="950"/>
            </a:xfrm>
            <a:prstGeom prst="ellipseRibbon2">
              <a:avLst>
                <a:gd name="adj1" fmla="val 32736"/>
                <a:gd name="adj2" fmla="val 75000"/>
                <a:gd name="adj3" fmla="val 15741"/>
              </a:avLst>
            </a:prstGeom>
            <a:solidFill>
              <a:srgbClr val="FFFFFF"/>
            </a:solidFill>
            <a:ln w="9525">
              <a:solidFill>
                <a:srgbClr val="3333CC"/>
              </a:solidFill>
              <a:round/>
              <a:headEnd/>
              <a:tailEnd/>
            </a:ln>
          </p:spPr>
          <p:txBody>
            <a:bodyPr lIns="74295" tIns="8890" rIns="74295" bIns="8890"/>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HGｺﾞｼｯｸM" panose="020B0609000000000000" pitchFamily="49" charset="-128"/>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HGｺﾞｼｯｸM" panose="020B0609000000000000" pitchFamily="49" charset="-128"/>
                </a:defRPr>
              </a:lvl2pPr>
              <a:lvl3pPr marL="1143000" indent="-228600">
                <a:spcBef>
                  <a:spcPct val="20000"/>
                </a:spcBef>
                <a:spcAft>
                  <a:spcPts val="300"/>
                </a:spcAft>
                <a:buClr>
                  <a:srgbClr val="C3260C"/>
                </a:buClr>
                <a:buSzPct val="130000"/>
                <a:buFont typeface="Georgia" panose="02040502050405020303" pitchFamily="18" charset="0"/>
                <a:buChar char="*"/>
                <a:defRPr kumimoji="1">
                  <a:solidFill>
                    <a:srgbClr val="404040"/>
                  </a:solidFill>
                  <a:latin typeface="Trebuchet MS" panose="020B0603020202020204" pitchFamily="34" charset="0"/>
                  <a:ea typeface="HGｺﾞｼｯｸM" panose="020B0609000000000000" pitchFamily="49" charset="-128"/>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HGｺﾞｼｯｸM" panose="020B0609000000000000" pitchFamily="49" charset="-128"/>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9pPr>
            </a:lstStyle>
            <a:p>
              <a:pPr eaLnBrk="1" hangingPunct="1">
                <a:spcBef>
                  <a:spcPct val="0"/>
                </a:spcBef>
                <a:spcAft>
                  <a:spcPct val="0"/>
                </a:spcAft>
                <a:buClrTx/>
                <a:buSzTx/>
                <a:buFontTx/>
                <a:buNone/>
              </a:pPr>
              <a:endParaRPr lang="ja-JP" altLang="en-US" sz="1800">
                <a:solidFill>
                  <a:schemeClr val="tx1"/>
                </a:solidFill>
                <a:latin typeface="Garamond" panose="02020404030301010803" pitchFamily="18" charset="0"/>
                <a:ea typeface="ＭＳ Ｐゴシック" panose="020B0600070205080204" pitchFamily="50" charset="-128"/>
              </a:endParaRPr>
            </a:p>
          </p:txBody>
        </p:sp>
        <p:sp>
          <p:nvSpPr>
            <p:cNvPr id="171020" name="WordArt 23">
              <a:extLst>
                <a:ext uri="{FF2B5EF4-FFF2-40B4-BE49-F238E27FC236}">
                  <a16:creationId xmlns:a16="http://schemas.microsoft.com/office/drawing/2014/main" id="{BCE44B66-65CC-4BDE-91F4-1D7013D6EE30}"/>
                </a:ext>
              </a:extLst>
            </p:cNvPr>
            <p:cNvSpPr>
              <a:spLocks noChangeArrowheads="1" noChangeShapeType="1" noTextEdit="1"/>
            </p:cNvSpPr>
            <p:nvPr/>
          </p:nvSpPr>
          <p:spPr bwMode="auto">
            <a:xfrm>
              <a:off x="2817" y="10652"/>
              <a:ext cx="2242" cy="287"/>
            </a:xfrm>
            <a:prstGeom prst="rect">
              <a:avLst/>
            </a:prstGeom>
          </p:spPr>
          <p:txBody>
            <a:bodyPr spcFirstLastPara="1" wrap="none" fromWordArt="1">
              <a:prstTxWarp prst="textArchUp">
                <a:avLst>
                  <a:gd name="adj" fmla="val 10800000"/>
                </a:avLst>
              </a:prstTxWarp>
            </a:bodyPr>
            <a:lstStyle/>
            <a:p>
              <a:pPr algn="ctr"/>
              <a:r>
                <a:rPr lang="ja-JP" altLang="en-US" sz="3600" kern="10">
                  <a:ln w="9525">
                    <a:solidFill>
                      <a:srgbClr val="3333CC"/>
                    </a:solidFill>
                    <a:round/>
                    <a:headEnd/>
                    <a:tailEnd/>
                  </a:ln>
                  <a:solidFill>
                    <a:srgbClr val="3333CC"/>
                  </a:solidFill>
                  <a:latin typeface="ＭＳ Ｐゴシック" panose="020B0600070205080204" pitchFamily="50" charset="-128"/>
                </a:rPr>
                <a:t>青少年赤十字</a:t>
              </a:r>
            </a:p>
          </p:txBody>
        </p:sp>
      </p:grpSp>
      <p:pic>
        <p:nvPicPr>
          <p:cNvPr id="131096" name="Picture 24">
            <a:extLst>
              <a:ext uri="{FF2B5EF4-FFF2-40B4-BE49-F238E27FC236}">
                <a16:creationId xmlns:a16="http://schemas.microsoft.com/office/drawing/2014/main" id="{2F9A10F6-A61D-420E-B696-B45905BF8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925" y="5516563"/>
            <a:ext cx="86518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97" name="AutoShape 25">
            <a:extLst>
              <a:ext uri="{FF2B5EF4-FFF2-40B4-BE49-F238E27FC236}">
                <a16:creationId xmlns:a16="http://schemas.microsoft.com/office/drawing/2014/main" id="{8B5B7B9C-D692-445C-BB8B-F9A19A4DC463}"/>
              </a:ext>
            </a:extLst>
          </p:cNvPr>
          <p:cNvSpPr>
            <a:spLocks noChangeArrowheads="1"/>
          </p:cNvSpPr>
          <p:nvPr/>
        </p:nvSpPr>
        <p:spPr bwMode="auto">
          <a:xfrm>
            <a:off x="3506788" y="2206625"/>
            <a:ext cx="2159000" cy="2016125"/>
          </a:xfrm>
          <a:prstGeom prst="plus">
            <a:avLst>
              <a:gd name="adj" fmla="val 34565"/>
            </a:avLst>
          </a:prstGeom>
          <a:solidFill>
            <a:srgbClr val="FF0000"/>
          </a:solidFill>
          <a:ln w="9525">
            <a:solidFill>
              <a:srgbClr val="FF0000"/>
            </a:solidFill>
            <a:miter lim="800000"/>
            <a:headEnd/>
            <a:tailEnd/>
          </a:ln>
        </p:spPr>
        <p:txBody>
          <a:bodyPr lIns="74295" tIns="8890" rIns="74295" bIns="8890"/>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HGｺﾞｼｯｸM" panose="020B0609000000000000" pitchFamily="49" charset="-128"/>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HGｺﾞｼｯｸM" panose="020B0609000000000000" pitchFamily="49" charset="-128"/>
              </a:defRPr>
            </a:lvl2pPr>
            <a:lvl3pPr marL="1143000" indent="-228600">
              <a:spcBef>
                <a:spcPct val="20000"/>
              </a:spcBef>
              <a:spcAft>
                <a:spcPts val="300"/>
              </a:spcAft>
              <a:buClr>
                <a:srgbClr val="C3260C"/>
              </a:buClr>
              <a:buSzPct val="130000"/>
              <a:buFont typeface="Georgia" panose="02040502050405020303" pitchFamily="18" charset="0"/>
              <a:buChar char="*"/>
              <a:defRPr kumimoji="1">
                <a:solidFill>
                  <a:srgbClr val="404040"/>
                </a:solidFill>
                <a:latin typeface="Trebuchet MS" panose="020B0603020202020204" pitchFamily="34" charset="0"/>
                <a:ea typeface="HGｺﾞｼｯｸM" panose="020B0609000000000000" pitchFamily="49" charset="-128"/>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HGｺﾞｼｯｸM" panose="020B0609000000000000" pitchFamily="49" charset="-128"/>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9pPr>
          </a:lstStyle>
          <a:p>
            <a:pPr eaLnBrk="1" hangingPunct="1">
              <a:spcBef>
                <a:spcPct val="0"/>
              </a:spcBef>
              <a:spcAft>
                <a:spcPct val="0"/>
              </a:spcAft>
              <a:buClrTx/>
              <a:buSzTx/>
              <a:buFontTx/>
              <a:buNone/>
            </a:pPr>
            <a:endParaRPr lang="ja-JP" altLang="en-US" sz="1800">
              <a:solidFill>
                <a:schemeClr val="tx1"/>
              </a:solidFill>
              <a:latin typeface="Garamond" panose="02020404030301010803" pitchFamily="18" charset="0"/>
              <a:ea typeface="ＭＳ Ｐゴシック" panose="020B0600070205080204" pitchFamily="50" charset="-128"/>
            </a:endParaRPr>
          </a:p>
        </p:txBody>
      </p:sp>
      <p:sp>
        <p:nvSpPr>
          <p:cNvPr id="171016" name="正方形/長方形 1">
            <a:extLst>
              <a:ext uri="{FF2B5EF4-FFF2-40B4-BE49-F238E27FC236}">
                <a16:creationId xmlns:a16="http://schemas.microsoft.com/office/drawing/2014/main" id="{A5924EC1-B94C-4EE4-A77E-10A365CF9B03}"/>
              </a:ext>
            </a:extLst>
          </p:cNvPr>
          <p:cNvSpPr>
            <a:spLocks noChangeArrowheads="1"/>
          </p:cNvSpPr>
          <p:nvPr/>
        </p:nvSpPr>
        <p:spPr bwMode="auto">
          <a:xfrm>
            <a:off x="6521450" y="330200"/>
            <a:ext cx="241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HGｺﾞｼｯｸM" panose="020B0609000000000000" pitchFamily="49" charset="-128"/>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HGｺﾞｼｯｸM" panose="020B0609000000000000" pitchFamily="49" charset="-128"/>
              </a:defRPr>
            </a:lvl2pPr>
            <a:lvl3pPr marL="1143000" indent="-228600">
              <a:spcBef>
                <a:spcPct val="20000"/>
              </a:spcBef>
              <a:spcAft>
                <a:spcPts val="300"/>
              </a:spcAft>
              <a:buClr>
                <a:srgbClr val="C3260C"/>
              </a:buClr>
              <a:buSzPct val="130000"/>
              <a:buFont typeface="Georgia" panose="02040502050405020303" pitchFamily="18" charset="0"/>
              <a:buChar char="*"/>
              <a:defRPr kumimoji="1">
                <a:solidFill>
                  <a:srgbClr val="404040"/>
                </a:solidFill>
                <a:latin typeface="Trebuchet MS" panose="020B0603020202020204" pitchFamily="34" charset="0"/>
                <a:ea typeface="HGｺﾞｼｯｸM" panose="020B0609000000000000" pitchFamily="49" charset="-128"/>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HGｺﾞｼｯｸM" panose="020B0609000000000000" pitchFamily="49" charset="-128"/>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9pPr>
          </a:lstStyle>
          <a:p>
            <a:pPr eaLnBrk="1" hangingPunct="1">
              <a:spcBef>
                <a:spcPct val="0"/>
              </a:spcBef>
              <a:spcAft>
                <a:spcPct val="0"/>
              </a:spcAft>
              <a:buClrTx/>
              <a:buSzTx/>
              <a:buFontTx/>
              <a:buNone/>
            </a:pPr>
            <a:r>
              <a:rPr lang="ja-JP" altLang="en-US" sz="1800" b="1">
                <a:solidFill>
                  <a:schemeClr val="tx1"/>
                </a:solidFill>
                <a:latin typeface="Arial" panose="020B0604020202020204" pitchFamily="34" charset="0"/>
                <a:ea typeface="ＭＳ Ｐゴシック" panose="020B0600070205080204" pitchFamily="50" charset="-128"/>
              </a:rPr>
              <a:t>世界に続いている</a:t>
            </a:r>
            <a:r>
              <a:rPr lang="en-US" altLang="ja-JP" sz="1800" b="1">
                <a:solidFill>
                  <a:schemeClr val="tx1"/>
                </a:solidFill>
                <a:latin typeface="Arial" panose="020B0604020202020204" pitchFamily="34" charset="0"/>
                <a:ea typeface="ＭＳ Ｐゴシック" panose="020B0600070205080204" pitchFamily="50" charset="-128"/>
              </a:rPr>
              <a:t>『</a:t>
            </a:r>
            <a:r>
              <a:rPr lang="ja-JP" altLang="en-US" sz="1800" b="1">
                <a:solidFill>
                  <a:schemeClr val="tx1"/>
                </a:solidFill>
                <a:latin typeface="Arial" panose="020B0604020202020204" pitchFamily="34" charset="0"/>
                <a:ea typeface="ＭＳ Ｐゴシック" panose="020B0600070205080204" pitchFamily="50" charset="-128"/>
              </a:rPr>
              <a:t>空</a:t>
            </a:r>
            <a:r>
              <a:rPr lang="en-US" altLang="ja-JP" sz="1800" b="1">
                <a:solidFill>
                  <a:schemeClr val="tx1"/>
                </a:solidFill>
                <a:latin typeface="Arial" panose="020B0604020202020204" pitchFamily="34" charset="0"/>
                <a:ea typeface="ＭＳ Ｐゴシック" panose="020B0600070205080204" pitchFamily="50" charset="-128"/>
              </a:rPr>
              <a:t>』</a:t>
            </a:r>
            <a:endParaRPr lang="ja-JP" altLang="en-US" sz="1800">
              <a:solidFill>
                <a:schemeClr val="tx1"/>
              </a:solidFill>
              <a:latin typeface="Arial" panose="020B0604020202020204" pitchFamily="34" charset="0"/>
              <a:ea typeface="ＭＳ Ｐゴシック" panose="020B0600070205080204" pitchFamily="50" charset="-128"/>
            </a:endParaRPr>
          </a:p>
        </p:txBody>
      </p:sp>
      <p:sp>
        <p:nvSpPr>
          <p:cNvPr id="171017" name="正方形/長方形 2">
            <a:extLst>
              <a:ext uri="{FF2B5EF4-FFF2-40B4-BE49-F238E27FC236}">
                <a16:creationId xmlns:a16="http://schemas.microsoft.com/office/drawing/2014/main" id="{3B11F184-C2A3-4638-90F6-DB179863C8D4}"/>
              </a:ext>
            </a:extLst>
          </p:cNvPr>
          <p:cNvSpPr>
            <a:spLocks noChangeArrowheads="1"/>
          </p:cNvSpPr>
          <p:nvPr/>
        </p:nvSpPr>
        <p:spPr bwMode="auto">
          <a:xfrm>
            <a:off x="42863" y="5438775"/>
            <a:ext cx="17033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HGｺﾞｼｯｸM" panose="020B0609000000000000" pitchFamily="49" charset="-128"/>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HGｺﾞｼｯｸM" panose="020B0609000000000000" pitchFamily="49" charset="-128"/>
              </a:defRPr>
            </a:lvl2pPr>
            <a:lvl3pPr marL="1143000" indent="-228600">
              <a:spcBef>
                <a:spcPct val="20000"/>
              </a:spcBef>
              <a:spcAft>
                <a:spcPts val="300"/>
              </a:spcAft>
              <a:buClr>
                <a:srgbClr val="C3260C"/>
              </a:buClr>
              <a:buSzPct val="130000"/>
              <a:buFont typeface="Georgia" panose="02040502050405020303" pitchFamily="18" charset="0"/>
              <a:buChar char="*"/>
              <a:defRPr kumimoji="1">
                <a:solidFill>
                  <a:srgbClr val="404040"/>
                </a:solidFill>
                <a:latin typeface="Trebuchet MS" panose="020B0603020202020204" pitchFamily="34" charset="0"/>
                <a:ea typeface="HGｺﾞｼｯｸM" panose="020B0609000000000000" pitchFamily="49" charset="-128"/>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HGｺﾞｼｯｸM" panose="020B0609000000000000" pitchFamily="49" charset="-128"/>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9pPr>
          </a:lstStyle>
          <a:p>
            <a:pPr eaLnBrk="1" hangingPunct="1">
              <a:spcBef>
                <a:spcPct val="0"/>
              </a:spcBef>
              <a:spcAft>
                <a:spcPct val="0"/>
              </a:spcAft>
              <a:buClrTx/>
              <a:buSzTx/>
              <a:buFontTx/>
              <a:buNone/>
            </a:pPr>
            <a:r>
              <a:rPr lang="ja-JP" altLang="en-US" sz="1800" b="1">
                <a:solidFill>
                  <a:schemeClr val="tx1"/>
                </a:solidFill>
                <a:latin typeface="Arial" panose="020B0604020202020204" pitchFamily="34" charset="0"/>
                <a:ea typeface="ＭＳ Ｐゴシック" panose="020B0600070205080204" pitchFamily="50" charset="-128"/>
              </a:rPr>
              <a:t>健康な子供たちが仲良く手をとりあっている様子</a:t>
            </a:r>
            <a:endParaRPr lang="ja-JP" altLang="en-US" sz="1800">
              <a:solidFill>
                <a:schemeClr val="tx1"/>
              </a:solidFill>
              <a:latin typeface="Arial" panose="020B0604020202020204" pitchFamily="34" charset="0"/>
              <a:ea typeface="ＭＳ Ｐゴシック" panose="020B0600070205080204" pitchFamily="50" charset="-128"/>
            </a:endParaRPr>
          </a:p>
        </p:txBody>
      </p:sp>
      <p:sp>
        <p:nvSpPr>
          <p:cNvPr id="171018" name="正方形/長方形 3">
            <a:extLst>
              <a:ext uri="{FF2B5EF4-FFF2-40B4-BE49-F238E27FC236}">
                <a16:creationId xmlns:a16="http://schemas.microsoft.com/office/drawing/2014/main" id="{3135F42C-DCD1-42C1-A09B-D4446ABF6BEF}"/>
              </a:ext>
            </a:extLst>
          </p:cNvPr>
          <p:cNvSpPr>
            <a:spLocks noChangeArrowheads="1"/>
          </p:cNvSpPr>
          <p:nvPr/>
        </p:nvSpPr>
        <p:spPr bwMode="auto">
          <a:xfrm>
            <a:off x="6667500" y="6048375"/>
            <a:ext cx="243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HGｺﾞｼｯｸM" panose="020B0609000000000000" pitchFamily="49" charset="-128"/>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HGｺﾞｼｯｸM" panose="020B0609000000000000" pitchFamily="49" charset="-128"/>
              </a:defRPr>
            </a:lvl2pPr>
            <a:lvl3pPr marL="1143000" indent="-228600">
              <a:spcBef>
                <a:spcPct val="20000"/>
              </a:spcBef>
              <a:spcAft>
                <a:spcPts val="300"/>
              </a:spcAft>
              <a:buClr>
                <a:srgbClr val="C3260C"/>
              </a:buClr>
              <a:buSzPct val="130000"/>
              <a:buFont typeface="Georgia" panose="02040502050405020303" pitchFamily="18" charset="0"/>
              <a:buChar char="*"/>
              <a:defRPr kumimoji="1">
                <a:solidFill>
                  <a:srgbClr val="404040"/>
                </a:solidFill>
                <a:latin typeface="Trebuchet MS" panose="020B0603020202020204" pitchFamily="34" charset="0"/>
                <a:ea typeface="HGｺﾞｼｯｸM" panose="020B0609000000000000" pitchFamily="49" charset="-128"/>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HGｺﾞｼｯｸM" panose="020B0609000000000000" pitchFamily="49" charset="-128"/>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HGｺﾞｼｯｸM" panose="020B0609000000000000" pitchFamily="49" charset="-128"/>
              </a:defRPr>
            </a:lvl9pPr>
          </a:lstStyle>
          <a:p>
            <a:pPr eaLnBrk="1" hangingPunct="1">
              <a:spcBef>
                <a:spcPct val="0"/>
              </a:spcBef>
              <a:spcAft>
                <a:spcPct val="0"/>
              </a:spcAft>
              <a:buClrTx/>
              <a:buSzTx/>
              <a:buFontTx/>
              <a:buNone/>
            </a:pPr>
            <a:r>
              <a:rPr lang="en-US" altLang="ja-JP" sz="1800" b="1">
                <a:solidFill>
                  <a:schemeClr val="tx1"/>
                </a:solidFill>
                <a:latin typeface="Arial" panose="020B0604020202020204" pitchFamily="34" charset="0"/>
                <a:ea typeface="ＭＳ Ｐゴシック" panose="020B0600070205080204" pitchFamily="50" charset="-128"/>
              </a:rPr>
              <a:t>『</a:t>
            </a:r>
            <a:r>
              <a:rPr lang="ja-JP" altLang="en-US" sz="1800" b="1">
                <a:solidFill>
                  <a:schemeClr val="tx1"/>
                </a:solidFill>
                <a:latin typeface="Arial" panose="020B0604020202020204" pitchFamily="34" charset="0"/>
                <a:ea typeface="ＭＳ Ｐゴシック" panose="020B0600070205080204" pitchFamily="50" charset="-128"/>
              </a:rPr>
              <a:t>人間の尊（とうと）さ</a:t>
            </a:r>
            <a:r>
              <a:rPr lang="en-US" altLang="ja-JP" sz="1800" b="1">
                <a:solidFill>
                  <a:schemeClr val="tx1"/>
                </a:solidFill>
                <a:latin typeface="Arial" panose="020B0604020202020204" pitchFamily="34" charset="0"/>
                <a:ea typeface="ＭＳ Ｐゴシック" panose="020B0600070205080204" pitchFamily="50" charset="-128"/>
              </a:rPr>
              <a:t>』</a:t>
            </a:r>
            <a:r>
              <a:rPr lang="ja-JP" altLang="en-US" sz="1800" b="1">
                <a:solidFill>
                  <a:schemeClr val="tx1"/>
                </a:solidFill>
                <a:latin typeface="Arial" panose="020B0604020202020204" pitchFamily="34" charset="0"/>
                <a:ea typeface="ＭＳ Ｐゴシック" panose="020B0600070205080204" pitchFamily="50" charset="-128"/>
              </a:rPr>
              <a:t>　</a:t>
            </a:r>
            <a:endParaRPr lang="ja-JP" altLang="en-US" sz="1800">
              <a:solidFill>
                <a:schemeClr val="tx1"/>
              </a:solidFill>
              <a:latin typeface="Arial" panose="020B0604020202020204" pitchFamily="34" charset="0"/>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1078"/>
                                        </p:tgtEl>
                                        <p:attrNameLst>
                                          <p:attrName>style.visibility</p:attrName>
                                        </p:attrNameLst>
                                      </p:cBhvr>
                                      <p:to>
                                        <p:strVal val="visible"/>
                                      </p:to>
                                    </p:set>
                                    <p:animEffect transition="in" filter="checkerboard(across)">
                                      <p:cBhvr>
                                        <p:cTn id="7" dur="500"/>
                                        <p:tgtEl>
                                          <p:spTgt spid="131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1079"/>
                                        </p:tgtEl>
                                        <p:attrNameLst>
                                          <p:attrName>style.visibility</p:attrName>
                                        </p:attrNameLst>
                                      </p:cBhvr>
                                      <p:to>
                                        <p:strVal val="visible"/>
                                      </p:to>
                                    </p:set>
                                    <p:animEffect transition="in" filter="checkerboard(across)">
                                      <p:cBhvr>
                                        <p:cTn id="12" dur="500"/>
                                        <p:tgtEl>
                                          <p:spTgt spid="1310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31093"/>
                                        </p:tgtEl>
                                        <p:attrNameLst>
                                          <p:attrName>style.visibility</p:attrName>
                                        </p:attrNameLst>
                                      </p:cBhvr>
                                      <p:to>
                                        <p:strVal val="visible"/>
                                      </p:to>
                                    </p:set>
                                    <p:animEffect transition="in" filter="checkerboard(across)">
                                      <p:cBhvr>
                                        <p:cTn id="17" dur="500"/>
                                        <p:tgtEl>
                                          <p:spTgt spid="1310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31096"/>
                                        </p:tgtEl>
                                        <p:attrNameLst>
                                          <p:attrName>style.visibility</p:attrName>
                                        </p:attrNameLst>
                                      </p:cBhvr>
                                      <p:to>
                                        <p:strVal val="visible"/>
                                      </p:to>
                                    </p:set>
                                    <p:animEffect transition="in" filter="checkerboard(across)">
                                      <p:cBhvr>
                                        <p:cTn id="22" dur="500"/>
                                        <p:tgtEl>
                                          <p:spTgt spid="1310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1099"/>
                                        </p:tgtEl>
                                        <p:attrNameLst>
                                          <p:attrName>style.visibility</p:attrName>
                                        </p:attrNameLst>
                                      </p:cBhvr>
                                      <p:to>
                                        <p:strVal val="visible"/>
                                      </p:to>
                                    </p:set>
                                    <p:animEffect transition="in" filter="checkerboard(across)">
                                      <p:cBhvr>
                                        <p:cTn id="27" dur="500"/>
                                        <p:tgtEl>
                                          <p:spTgt spid="1310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1097"/>
                                        </p:tgtEl>
                                        <p:attrNameLst>
                                          <p:attrName>style.visibility</p:attrName>
                                        </p:attrNameLst>
                                      </p:cBhvr>
                                      <p:to>
                                        <p:strVal val="visible"/>
                                      </p:to>
                                    </p:set>
                                    <p:animEffect transition="in" filter="checkerboard(across)">
                                      <p:cBhvr>
                                        <p:cTn id="32" dur="500"/>
                                        <p:tgtEl>
                                          <p:spTgt spid="131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9" grpId="0" animBg="1"/>
      <p:bldP spid="13109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タイトル 1">
            <a:extLst>
              <a:ext uri="{FF2B5EF4-FFF2-40B4-BE49-F238E27FC236}">
                <a16:creationId xmlns:a16="http://schemas.microsoft.com/office/drawing/2014/main" id="{E8020D47-13A9-4305-B594-99EC421F7FD8}"/>
              </a:ext>
            </a:extLst>
          </p:cNvPr>
          <p:cNvSpPr>
            <a:spLocks noGrp="1"/>
          </p:cNvSpPr>
          <p:nvPr>
            <p:ph type="title"/>
          </p:nvPr>
        </p:nvSpPr>
        <p:spPr>
          <a:xfrm>
            <a:off x="468313" y="188913"/>
            <a:ext cx="8229600" cy="1498600"/>
          </a:xfrm>
        </p:spPr>
        <p:txBody>
          <a:bodyPr/>
          <a:lstStyle/>
          <a:p>
            <a:pPr eaLnBrk="1" fontAlgn="auto" hangingPunct="1">
              <a:spcAft>
                <a:spcPts val="0"/>
              </a:spcAft>
              <a:defRPr/>
            </a:pPr>
            <a:r>
              <a:rPr lang="ja-JP" altLang="en-US" b="1" spc="3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人間が人間らしく</a:t>
            </a:r>
            <a:br>
              <a:rPr lang="en-US" altLang="ja-JP" b="1" spc="3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br>
            <a:r>
              <a:rPr lang="ja-JP" altLang="en-US" b="1" spc="3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あつかわれることをめざして</a:t>
            </a:r>
          </a:p>
        </p:txBody>
      </p:sp>
      <p:pic>
        <p:nvPicPr>
          <p:cNvPr id="173059" name="コンテンツ プレースホルダー 3">
            <a:extLst>
              <a:ext uri="{FF2B5EF4-FFF2-40B4-BE49-F238E27FC236}">
                <a16:creationId xmlns:a16="http://schemas.microsoft.com/office/drawing/2014/main" id="{9259D918-40B1-431D-A2BD-35579D030F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8175" y="1916113"/>
            <a:ext cx="5262563" cy="468788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地図記号 病院」の画像検索結果">
            <a:extLst>
              <a:ext uri="{FF2B5EF4-FFF2-40B4-BE49-F238E27FC236}">
                <a16:creationId xmlns:a16="http://schemas.microsoft.com/office/drawing/2014/main" id="{CB15BBE6-96A8-4973-9BD2-71F4FFA57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88" y="325438"/>
            <a:ext cx="63373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コンテンツ プレースホルダー 2">
            <a:extLst>
              <a:ext uri="{FF2B5EF4-FFF2-40B4-BE49-F238E27FC236}">
                <a16:creationId xmlns:a16="http://schemas.microsoft.com/office/drawing/2014/main" id="{8071BCAC-DD5F-4978-804B-A776CD7708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2244725"/>
            <a:ext cx="3527425" cy="4240213"/>
          </a:xfrm>
        </p:spPr>
      </p:pic>
      <p:sp>
        <p:nvSpPr>
          <p:cNvPr id="111619" name="タイトル 1">
            <a:extLst>
              <a:ext uri="{FF2B5EF4-FFF2-40B4-BE49-F238E27FC236}">
                <a16:creationId xmlns:a16="http://schemas.microsoft.com/office/drawing/2014/main" id="{40DD08C6-076C-466B-B723-89BF753031BE}"/>
              </a:ext>
            </a:extLst>
          </p:cNvPr>
          <p:cNvSpPr>
            <a:spLocks noGrp="1"/>
          </p:cNvSpPr>
          <p:nvPr>
            <p:ph type="title"/>
          </p:nvPr>
        </p:nvSpPr>
        <p:spPr>
          <a:xfrm>
            <a:off x="563563" y="333375"/>
            <a:ext cx="8229600" cy="1252538"/>
          </a:xfrm>
        </p:spPr>
        <p:txBody>
          <a:bodyPr/>
          <a:lstStyle/>
          <a:p>
            <a:pPr eaLnBrk="1" hangingPunct="1"/>
            <a:r>
              <a:rPr lang="ja-JP" altLang="en-US" sz="7200">
                <a:solidFill>
                  <a:srgbClr val="FF0000"/>
                </a:solidFill>
                <a:latin typeface="HGPｺﾞｼｯｸE" panose="020B0900000000000000" pitchFamily="50" charset="-128"/>
                <a:ea typeface="HGPｺﾞｼｯｸE" panose="020B0900000000000000" pitchFamily="50" charset="-128"/>
              </a:rPr>
              <a:t>赤十字と </a:t>
            </a:r>
            <a:r>
              <a:rPr lang="en-US" altLang="ja-JP" sz="7200">
                <a:solidFill>
                  <a:srgbClr val="FF0000"/>
                </a:solidFill>
                <a:latin typeface="HGPｺﾞｼｯｸE" panose="020B0900000000000000" pitchFamily="50" charset="-128"/>
                <a:ea typeface="HGPｺﾞｼｯｸE" panose="020B0900000000000000" pitchFamily="50" charset="-128"/>
              </a:rPr>
              <a:t>J R C</a:t>
            </a:r>
            <a:endParaRPr lang="ja-JP" altLang="en-US" sz="7200">
              <a:solidFill>
                <a:srgbClr val="FF0000"/>
              </a:solidFill>
              <a:latin typeface="HGPｺﾞｼｯｸE" panose="020B0900000000000000" pitchFamily="50" charset="-128"/>
              <a:ea typeface="HGPｺﾞｼｯｸE" panose="020B0900000000000000" pitchFamily="50" charset="-128"/>
            </a:endParaRPr>
          </a:p>
        </p:txBody>
      </p:sp>
      <p:sp>
        <p:nvSpPr>
          <p:cNvPr id="6" name="円形吹き出し 5">
            <a:extLst>
              <a:ext uri="{FF2B5EF4-FFF2-40B4-BE49-F238E27FC236}">
                <a16:creationId xmlns:a16="http://schemas.microsoft.com/office/drawing/2014/main" id="{6DCF5D76-26B0-44D1-83C7-6D9AC7985605}"/>
              </a:ext>
            </a:extLst>
          </p:cNvPr>
          <p:cNvSpPr/>
          <p:nvPr/>
        </p:nvSpPr>
        <p:spPr>
          <a:xfrm>
            <a:off x="4427538" y="2708275"/>
            <a:ext cx="4392612" cy="3313113"/>
          </a:xfrm>
          <a:prstGeom prst="wedgeEllipseCallout">
            <a:avLst>
              <a:gd name="adj1" fmla="val -72322"/>
              <a:gd name="adj2" fmla="val 62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 name="タイトル 1">
            <a:extLst>
              <a:ext uri="{FF2B5EF4-FFF2-40B4-BE49-F238E27FC236}">
                <a16:creationId xmlns:a16="http://schemas.microsoft.com/office/drawing/2014/main" id="{60AF7681-490B-4310-B702-7A31829180FA}"/>
              </a:ext>
            </a:extLst>
          </p:cNvPr>
          <p:cNvSpPr txBox="1">
            <a:spLocks/>
          </p:cNvSpPr>
          <p:nvPr/>
        </p:nvSpPr>
        <p:spPr>
          <a:xfrm>
            <a:off x="4625975" y="3140075"/>
            <a:ext cx="3995738" cy="2447925"/>
          </a:xfrm>
          <a:prstGeom prst="rect">
            <a:avLst/>
          </a:prstGeom>
        </p:spPr>
        <p:txBody>
          <a:bodyPr anchor="ctr">
            <a:normAutofit lnSpcReduction="10000"/>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defRPr/>
            </a:pPr>
            <a:r>
              <a:rPr lang="ja-JP" altLang="en-US" sz="5400" dirty="0">
                <a:solidFill>
                  <a:srgbClr val="FFC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まず、２人の</a:t>
            </a:r>
            <a:endParaRPr lang="en-US" altLang="ja-JP" sz="5400" dirty="0">
              <a:solidFill>
                <a:srgbClr val="FFC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pPr>
              <a:defRPr/>
            </a:pPr>
            <a:r>
              <a:rPr lang="ja-JP" altLang="en-US" sz="5400" dirty="0">
                <a:solidFill>
                  <a:srgbClr val="FFC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人物を紹介します！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a:extLst>
              <a:ext uri="{FF2B5EF4-FFF2-40B4-BE49-F238E27FC236}">
                <a16:creationId xmlns:a16="http://schemas.microsoft.com/office/drawing/2014/main" id="{373D09C3-D582-46AA-BDFC-CA315D0BAEBB}"/>
              </a:ext>
            </a:extLst>
          </p:cNvPr>
          <p:cNvSpPr>
            <a:spLocks noGrp="1"/>
          </p:cNvSpPr>
          <p:nvPr>
            <p:ph type="title"/>
          </p:nvPr>
        </p:nvSpPr>
        <p:spPr>
          <a:xfrm>
            <a:off x="1042988" y="1125538"/>
            <a:ext cx="7058025" cy="1044575"/>
          </a:xfrm>
        </p:spPr>
        <p:txBody>
          <a:bodyPr/>
          <a:lstStyle/>
          <a:p>
            <a:pPr eaLnBrk="1" fontAlgn="auto" hangingPunct="1">
              <a:spcAft>
                <a:spcPts val="0"/>
              </a:spcAft>
              <a:defRPr/>
            </a:pPr>
            <a:endParaRPr lang="ja-JP" altLang="en-US" dirty="0"/>
          </a:p>
        </p:txBody>
      </p:sp>
      <p:pic>
        <p:nvPicPr>
          <p:cNvPr id="113667" name="コンテンツ プレースホルダー 2">
            <a:extLst>
              <a:ext uri="{FF2B5EF4-FFF2-40B4-BE49-F238E27FC236}">
                <a16:creationId xmlns:a16="http://schemas.microsoft.com/office/drawing/2014/main" id="{9DAA8C26-5D83-4517-9B14-90C486FD02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4075" y="-20638"/>
            <a:ext cx="4873625" cy="6859588"/>
          </a:xfrm>
        </p:spPr>
      </p:pic>
      <p:sp>
        <p:nvSpPr>
          <p:cNvPr id="4" name="WordArt 4">
            <a:extLst>
              <a:ext uri="{FF2B5EF4-FFF2-40B4-BE49-F238E27FC236}">
                <a16:creationId xmlns:a16="http://schemas.microsoft.com/office/drawing/2014/main" id="{37D47F20-E8ED-4EE6-A2D6-C4E4A9C30AD0}"/>
              </a:ext>
            </a:extLst>
          </p:cNvPr>
          <p:cNvSpPr>
            <a:spLocks noChangeArrowheads="1" noChangeShapeType="1" noTextEdit="1"/>
          </p:cNvSpPr>
          <p:nvPr/>
        </p:nvSpPr>
        <p:spPr bwMode="auto">
          <a:xfrm>
            <a:off x="827088" y="620713"/>
            <a:ext cx="7545387" cy="1728787"/>
          </a:xfrm>
          <a:prstGeom prst="rect">
            <a:avLst/>
          </a:prstGeom>
        </p:spPr>
        <p:txBody>
          <a:bodyPr spcFirstLastPara="1" wrap="none" fromWordArt="1">
            <a:prstTxWarp prst="textArchUp">
              <a:avLst>
                <a:gd name="adj" fmla="val 10641829"/>
              </a:avLst>
            </a:prstTxWarp>
          </a:bodyPr>
          <a:lstStyle/>
          <a:p>
            <a:pPr algn="ctr"/>
            <a:r>
              <a:rPr lang="ja-JP" altLang="en-US" sz="3600" kern="10">
                <a:ln w="9525">
                  <a:solidFill>
                    <a:srgbClr val="FFFF00"/>
                  </a:solidFill>
                  <a:round/>
                  <a:headEnd/>
                  <a:tailEnd/>
                </a:ln>
                <a:solidFill>
                  <a:srgbClr val="FF0000"/>
                </a:solidFill>
                <a:latin typeface="HG創英角ﾎﾟｯﾌﾟ体" panose="040B0A09000000000000" pitchFamily="49" charset="-128"/>
                <a:ea typeface="HG創英角ﾎﾟｯﾌﾟ体" panose="040B0A09000000000000" pitchFamily="49" charset="-128"/>
              </a:rPr>
              <a:t>赤十字をつくった人</a:t>
            </a:r>
          </a:p>
        </p:txBody>
      </p:sp>
      <p:sp>
        <p:nvSpPr>
          <p:cNvPr id="5" name="WordArt 5">
            <a:extLst>
              <a:ext uri="{FF2B5EF4-FFF2-40B4-BE49-F238E27FC236}">
                <a16:creationId xmlns:a16="http://schemas.microsoft.com/office/drawing/2014/main" id="{7DBCF3D5-76DF-4F53-BBD5-38FABCB60AA7}"/>
              </a:ext>
            </a:extLst>
          </p:cNvPr>
          <p:cNvSpPr>
            <a:spLocks noChangeArrowheads="1" noChangeShapeType="1" noTextEdit="1"/>
          </p:cNvSpPr>
          <p:nvPr/>
        </p:nvSpPr>
        <p:spPr bwMode="auto">
          <a:xfrm>
            <a:off x="647563" y="5229200"/>
            <a:ext cx="7905459"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wrap="none" fromWordArt="1">
            <a:prstTxWarp prst="textArchUp">
              <a:avLst>
                <a:gd name="adj" fmla="val 11181250"/>
              </a:avLst>
            </a:prstTxWarp>
          </a:bodyPr>
          <a:lstStyle/>
          <a:p>
            <a:pPr algn="ctr" eaLnBrk="1" hangingPunct="1">
              <a:defRPr/>
            </a:pPr>
            <a:r>
              <a:rPr lang="ja-JP" altLang="en-US"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アンリー・デュナ</a:t>
            </a:r>
            <a:r>
              <a:rPr lang="ja-JP" altLang="en-US" sz="2800" b="1" kern="10" dirty="0">
                <a:ln w="9525">
                  <a:solidFill>
                    <a:srgbClr val="000000"/>
                  </a:solidFill>
                  <a:round/>
                  <a:headEnd/>
                  <a:tailEnd/>
                </a:ln>
                <a:solidFill>
                  <a:srgbClr val="FFC000"/>
                </a:solidFill>
                <a:latin typeface="ＭＳ Ｐゴシック"/>
                <a:ea typeface="ＭＳ Ｐゴシック"/>
              </a:rPr>
              <a:t>ン</a:t>
            </a:r>
          </a:p>
        </p:txBody>
      </p:sp>
      <p:sp>
        <p:nvSpPr>
          <p:cNvPr id="2" name="正方形/長方形 1">
            <a:extLst>
              <a:ext uri="{FF2B5EF4-FFF2-40B4-BE49-F238E27FC236}">
                <a16:creationId xmlns:a16="http://schemas.microsoft.com/office/drawing/2014/main" id="{B7F258B6-09B2-4245-9EFD-29EBEA0E2C1B}"/>
              </a:ext>
            </a:extLst>
          </p:cNvPr>
          <p:cNvSpPr/>
          <p:nvPr/>
        </p:nvSpPr>
        <p:spPr>
          <a:xfrm>
            <a:off x="250825" y="1700213"/>
            <a:ext cx="4572000" cy="2801937"/>
          </a:xfrm>
          <a:prstGeom prst="rect">
            <a:avLst/>
          </a:prstGeom>
        </p:spPr>
        <p:txBody>
          <a:bodyPr>
            <a:spAutoFit/>
          </a:bodyPr>
          <a:lstStyle/>
          <a:p>
            <a:pPr eaLnBrk="1" fontAlgn="auto" hangingPunct="1">
              <a:spcBef>
                <a:spcPts val="0"/>
              </a:spcBef>
              <a:spcAft>
                <a:spcPts val="0"/>
              </a:spcAft>
              <a:defRPr/>
            </a:pPr>
            <a:r>
              <a:rPr lang="en-US" altLang="ja-JP" sz="4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1828</a:t>
            </a:r>
            <a:r>
              <a:rPr lang="ja-JP" altLang="en-US" sz="4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年</a:t>
            </a:r>
            <a:endParaRPr lang="en-US" altLang="ja-JP" sz="4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pPr eaLnBrk="1" fontAlgn="auto" hangingPunct="1">
              <a:spcBef>
                <a:spcPts val="0"/>
              </a:spcBef>
              <a:spcAft>
                <a:spcPts val="0"/>
              </a:spcAft>
              <a:defRPr/>
            </a:pPr>
            <a:r>
              <a:rPr lang="en-US" altLang="ja-JP" sz="4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5</a:t>
            </a:r>
            <a:r>
              <a:rPr lang="ja-JP" altLang="en-US" sz="4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月</a:t>
            </a:r>
            <a:r>
              <a:rPr lang="en-US" altLang="ja-JP" sz="4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8</a:t>
            </a:r>
            <a:r>
              <a:rPr lang="ja-JP" altLang="en-US" sz="4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日</a:t>
            </a:r>
            <a:br>
              <a:rPr lang="en-US" altLang="ja-JP" sz="4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br>
            <a:r>
              <a:rPr lang="ja-JP" altLang="en-US" sz="4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スイスの</a:t>
            </a:r>
            <a:endParaRPr lang="en-US" altLang="ja-JP" sz="4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pPr eaLnBrk="1" fontAlgn="auto" hangingPunct="1">
              <a:spcBef>
                <a:spcPts val="0"/>
              </a:spcBef>
              <a:spcAft>
                <a:spcPts val="0"/>
              </a:spcAft>
              <a:defRPr/>
            </a:pPr>
            <a:r>
              <a:rPr lang="ja-JP" altLang="en-US" sz="4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ジュネーブ</a:t>
            </a:r>
            <a:endParaRPr lang="en-US" altLang="ja-JP" sz="4400" b="1"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タイトル 1">
            <a:extLst>
              <a:ext uri="{FF2B5EF4-FFF2-40B4-BE49-F238E27FC236}">
                <a16:creationId xmlns:a16="http://schemas.microsoft.com/office/drawing/2014/main" id="{48B8916D-A8D5-41B1-9125-654965BB1A05}"/>
              </a:ext>
            </a:extLst>
          </p:cNvPr>
          <p:cNvSpPr>
            <a:spLocks noGrp="1"/>
          </p:cNvSpPr>
          <p:nvPr>
            <p:ph type="title"/>
          </p:nvPr>
        </p:nvSpPr>
        <p:spPr/>
        <p:txBody>
          <a:bodyPr/>
          <a:lstStyle/>
          <a:p>
            <a:pPr eaLnBrk="1" hangingPunct="1">
              <a:defRPr/>
            </a:pPr>
            <a:endParaRPr lang="ja-JP" altLang="en-US"/>
          </a:p>
        </p:txBody>
      </p:sp>
      <p:sp>
        <p:nvSpPr>
          <p:cNvPr id="115715" name="テキスト プレースホルダー 2">
            <a:extLst>
              <a:ext uri="{FF2B5EF4-FFF2-40B4-BE49-F238E27FC236}">
                <a16:creationId xmlns:a16="http://schemas.microsoft.com/office/drawing/2014/main" id="{8BED14EB-1B6F-45D0-BC1A-8B61E8898932}"/>
              </a:ext>
            </a:extLst>
          </p:cNvPr>
          <p:cNvSpPr>
            <a:spLocks noGrp="1"/>
          </p:cNvSpPr>
          <p:nvPr>
            <p:ph type="body" sz="half" idx="1"/>
          </p:nvPr>
        </p:nvSpPr>
        <p:spPr/>
        <p:txBody>
          <a:bodyPr/>
          <a:lstStyle/>
          <a:p>
            <a:pPr eaLnBrk="1" hangingPunct="1"/>
            <a:endParaRPr lang="ja-JP" altLang="en-US"/>
          </a:p>
        </p:txBody>
      </p:sp>
      <p:pic>
        <p:nvPicPr>
          <p:cNvPr id="115716" name="コンテンツ プレースホルダー 5">
            <a:extLst>
              <a:ext uri="{FF2B5EF4-FFF2-40B4-BE49-F238E27FC236}">
                <a16:creationId xmlns:a16="http://schemas.microsoft.com/office/drawing/2014/main" id="{98E73BAD-BC3F-4371-8565-91943B846CBF}"/>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350" y="0"/>
            <a:ext cx="10726738" cy="7100888"/>
          </a:xfrm>
        </p:spPr>
      </p:pic>
      <p:sp>
        <p:nvSpPr>
          <p:cNvPr id="115717" name="コンテンツ プレースホルダー 6">
            <a:extLst>
              <a:ext uri="{FF2B5EF4-FFF2-40B4-BE49-F238E27FC236}">
                <a16:creationId xmlns:a16="http://schemas.microsoft.com/office/drawing/2014/main" id="{C33DCE6B-AC8B-4479-9EED-E8E5FF444140}"/>
              </a:ext>
            </a:extLst>
          </p:cNvPr>
          <p:cNvSpPr>
            <a:spLocks noGrp="1"/>
          </p:cNvSpPr>
          <p:nvPr>
            <p:ph sz="quarter" idx="2"/>
          </p:nvPr>
        </p:nvSpPr>
        <p:spPr/>
        <p:txBody>
          <a:bodyPr/>
          <a:lstStyle/>
          <a:p>
            <a:endParaRPr lang="ja-JP" altLang="en-US"/>
          </a:p>
        </p:txBody>
      </p:sp>
      <p:sp>
        <p:nvSpPr>
          <p:cNvPr id="2" name="正方形/長方形 1">
            <a:extLst>
              <a:ext uri="{FF2B5EF4-FFF2-40B4-BE49-F238E27FC236}">
                <a16:creationId xmlns:a16="http://schemas.microsoft.com/office/drawing/2014/main" id="{8A0F57D3-B4FF-403C-B7FD-5B1133894593}"/>
              </a:ext>
            </a:extLst>
          </p:cNvPr>
          <p:cNvSpPr/>
          <p:nvPr/>
        </p:nvSpPr>
        <p:spPr>
          <a:xfrm>
            <a:off x="0" y="260648"/>
            <a:ext cx="9144000" cy="1107996"/>
          </a:xfrm>
          <a:prstGeom prst="rect">
            <a:avLst/>
          </a:prstGeom>
        </p:spPr>
        <p:txBody>
          <a:bodyPr>
            <a:spAutoFit/>
          </a:bodyPr>
          <a:lstStyle/>
          <a:p>
            <a:pPr algn="ctr" eaLnBrk="1" hangingPunct="1">
              <a:defRPr/>
            </a:pPr>
            <a:r>
              <a:rPr lang="ja-JP" altLang="en-US" sz="6600" kern="10" dirty="0">
                <a:ln w="9525">
                  <a:solidFill>
                    <a:srgbClr val="FFFF00"/>
                  </a:solidFill>
                  <a:round/>
                  <a:headEnd/>
                  <a:tailEnd/>
                </a:ln>
                <a:solidFill>
                  <a:srgbClr val="FF0000"/>
                </a:solidFill>
                <a:latin typeface="HG創英角ﾎﾟｯﾌﾟ体"/>
                <a:ea typeface="HG創英角ﾎﾟｯﾌﾟ体"/>
              </a:rPr>
              <a:t>ソルフェリーノの戦い</a:t>
            </a:r>
          </a:p>
        </p:txBody>
      </p:sp>
      <p:sp>
        <p:nvSpPr>
          <p:cNvPr id="7" name="WordArt 5">
            <a:extLst>
              <a:ext uri="{FF2B5EF4-FFF2-40B4-BE49-F238E27FC236}">
                <a16:creationId xmlns:a16="http://schemas.microsoft.com/office/drawing/2014/main" id="{618F5680-B4EC-4516-8EE2-DF5A5A646373}"/>
              </a:ext>
            </a:extLst>
          </p:cNvPr>
          <p:cNvSpPr>
            <a:spLocks noChangeArrowheads="1" noChangeShapeType="1" noTextEdit="1"/>
          </p:cNvSpPr>
          <p:nvPr/>
        </p:nvSpPr>
        <p:spPr bwMode="auto">
          <a:xfrm>
            <a:off x="395536" y="5205680"/>
            <a:ext cx="7905459"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wrap="none" fromWordArt="1">
            <a:prstTxWarp prst="textArchUp">
              <a:avLst>
                <a:gd name="adj" fmla="val 11181250"/>
              </a:avLst>
            </a:prstTxWarp>
          </a:bodyPr>
          <a:lstStyle/>
          <a:p>
            <a:pPr algn="ctr" eaLnBrk="1" hangingPunct="1">
              <a:defRPr/>
            </a:pPr>
            <a:r>
              <a:rPr lang="en-US" altLang="ja-JP"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1</a:t>
            </a:r>
            <a:r>
              <a:rPr lang="ja-JP" altLang="en-US"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日で</a:t>
            </a:r>
            <a:r>
              <a:rPr lang="en-US" altLang="ja-JP"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4</a:t>
            </a:r>
            <a:r>
              <a:rPr lang="ja-JP" altLang="en-US" sz="2800" b="1" kern="10" dirty="0">
                <a:ln w="9525">
                  <a:solidFill>
                    <a:srgbClr val="000000"/>
                  </a:solidFill>
                  <a:round/>
                  <a:headEnd/>
                  <a:tailEnd/>
                </a:ln>
                <a:solidFill>
                  <a:srgbClr val="FFC000"/>
                </a:solidFill>
                <a:effectLst>
                  <a:outerShdw blurRad="38100" dist="38100" dir="2700000" algn="tl">
                    <a:srgbClr val="000000">
                      <a:alpha val="43137"/>
                    </a:srgbClr>
                  </a:outerShdw>
                </a:effectLst>
                <a:latin typeface="ＭＳ Ｐゴシック"/>
                <a:ea typeface="ＭＳ Ｐゴシック"/>
              </a:rPr>
              <a:t>万人死亡</a:t>
            </a:r>
            <a:endParaRPr lang="ja-JP" altLang="en-US" sz="2800" b="1" kern="10" dirty="0">
              <a:ln w="9525">
                <a:solidFill>
                  <a:srgbClr val="000000"/>
                </a:solidFill>
                <a:round/>
                <a:headEnd/>
                <a:tailEnd/>
              </a:ln>
              <a:solidFill>
                <a:srgbClr val="FFC000"/>
              </a:solidFill>
              <a:latin typeface="ＭＳ Ｐゴシック"/>
              <a:ea typeface="ＭＳ Ｐゴシック"/>
            </a:endParaRPr>
          </a:p>
        </p:txBody>
      </p:sp>
      <p:sp>
        <p:nvSpPr>
          <p:cNvPr id="3" name="正方形/長方形 2">
            <a:extLst>
              <a:ext uri="{FF2B5EF4-FFF2-40B4-BE49-F238E27FC236}">
                <a16:creationId xmlns:a16="http://schemas.microsoft.com/office/drawing/2014/main" id="{C6C95229-B12A-43AE-92AB-EF373756AF42}"/>
              </a:ext>
            </a:extLst>
          </p:cNvPr>
          <p:cNvSpPr/>
          <p:nvPr/>
        </p:nvSpPr>
        <p:spPr>
          <a:xfrm>
            <a:off x="900113" y="1916113"/>
            <a:ext cx="2643187" cy="1016000"/>
          </a:xfrm>
          <a:prstGeom prst="rect">
            <a:avLst/>
          </a:prstGeom>
        </p:spPr>
        <p:txBody>
          <a:bodyPr wrap="none">
            <a:spAutoFit/>
          </a:bodyPr>
          <a:lstStyle/>
          <a:p>
            <a:pPr eaLnBrk="1" fontAlgn="auto" hangingPunct="1">
              <a:spcBef>
                <a:spcPts val="0"/>
              </a:spcBef>
              <a:spcAft>
                <a:spcPts val="0"/>
              </a:spcAft>
              <a:defRPr/>
            </a:pPr>
            <a:r>
              <a:rPr kumimoji="0" lang="en-US" altLang="ja-JP" sz="6000" b="1" kern="0"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1859</a:t>
            </a:r>
            <a:r>
              <a:rPr kumimoji="0" lang="ja-JP" altLang="en-US" sz="6000" b="1" kern="0" dirty="0">
                <a:solidFill>
                  <a:srgbClr val="C0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年</a:t>
            </a:r>
            <a:endParaRPr kumimoji="0" lang="ja-JP" altLang="en-US" sz="6000" kern="0" dirty="0">
              <a:solidFill>
                <a:sysClr val="windowText" lastClr="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タイトル 1">
            <a:extLst>
              <a:ext uri="{FF2B5EF4-FFF2-40B4-BE49-F238E27FC236}">
                <a16:creationId xmlns:a16="http://schemas.microsoft.com/office/drawing/2014/main" id="{7D42775A-345B-4F83-9737-EC58E060E459}"/>
              </a:ext>
            </a:extLst>
          </p:cNvPr>
          <p:cNvSpPr>
            <a:spLocks noGrp="1"/>
          </p:cNvSpPr>
          <p:nvPr>
            <p:ph type="title"/>
          </p:nvPr>
        </p:nvSpPr>
        <p:spPr/>
        <p:txBody>
          <a:bodyPr/>
          <a:lstStyle/>
          <a:p>
            <a:pPr>
              <a:defRPr/>
            </a:pPr>
            <a:endParaRPr lang="ja-JP" altLang="en-US"/>
          </a:p>
        </p:txBody>
      </p:sp>
      <p:sp>
        <p:nvSpPr>
          <p:cNvPr id="117763" name="テキスト プレースホルダー 2">
            <a:extLst>
              <a:ext uri="{FF2B5EF4-FFF2-40B4-BE49-F238E27FC236}">
                <a16:creationId xmlns:a16="http://schemas.microsoft.com/office/drawing/2014/main" id="{86D8EFCD-AA4E-4A26-B972-924BB5BF2E23}"/>
              </a:ext>
            </a:extLst>
          </p:cNvPr>
          <p:cNvSpPr>
            <a:spLocks noGrp="1"/>
          </p:cNvSpPr>
          <p:nvPr>
            <p:ph type="body" sz="half" idx="1"/>
          </p:nvPr>
        </p:nvSpPr>
        <p:spPr/>
        <p:txBody>
          <a:bodyPr/>
          <a:lstStyle/>
          <a:p>
            <a:endParaRPr lang="ja-JP" altLang="en-US"/>
          </a:p>
        </p:txBody>
      </p:sp>
      <p:pic>
        <p:nvPicPr>
          <p:cNvPr id="117764" name="コンテンツ プレースホルダー 7">
            <a:extLst>
              <a:ext uri="{FF2B5EF4-FFF2-40B4-BE49-F238E27FC236}">
                <a16:creationId xmlns:a16="http://schemas.microsoft.com/office/drawing/2014/main" id="{89C50EA4-83E9-499A-8E78-A5C2F594C8C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4779963"/>
            <a:ext cx="9324975" cy="12196763"/>
          </a:xfrm>
        </p:spPr>
      </p:pic>
      <p:pic>
        <p:nvPicPr>
          <p:cNvPr id="9" name="コンテンツ プレースホルダー 2">
            <a:extLst>
              <a:ext uri="{FF2B5EF4-FFF2-40B4-BE49-F238E27FC236}">
                <a16:creationId xmlns:a16="http://schemas.microsoft.com/office/drawing/2014/main" id="{A1846968-BB05-4B9C-A924-779C105CA696}"/>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8313" y="-387350"/>
            <a:ext cx="8451850" cy="17102138"/>
          </a:xfrm>
        </p:spPr>
      </p:pic>
      <p:sp>
        <p:nvSpPr>
          <p:cNvPr id="3" name="正方形/長方形 2">
            <a:extLst>
              <a:ext uri="{FF2B5EF4-FFF2-40B4-BE49-F238E27FC236}">
                <a16:creationId xmlns:a16="http://schemas.microsoft.com/office/drawing/2014/main" id="{FFBFE607-E5EC-4C39-B286-6EC0818A876D}"/>
              </a:ext>
            </a:extLst>
          </p:cNvPr>
          <p:cNvSpPr/>
          <p:nvPr/>
        </p:nvSpPr>
        <p:spPr>
          <a:xfrm>
            <a:off x="315913" y="404813"/>
            <a:ext cx="8821737" cy="1016000"/>
          </a:xfrm>
          <a:prstGeom prst="rect">
            <a:avLst/>
          </a:prstGeom>
        </p:spPr>
        <p:txBody>
          <a:bodyPr>
            <a:spAutoFit/>
          </a:bodyPr>
          <a:lstStyle/>
          <a:p>
            <a:pPr eaLnBrk="1" fontAlgn="auto" hangingPunct="1">
              <a:spcBef>
                <a:spcPts val="0"/>
              </a:spcBef>
              <a:spcAft>
                <a:spcPts val="0"/>
              </a:spcAft>
              <a:defRPr/>
            </a:pPr>
            <a:r>
              <a:rPr kumimoji="0" lang="en-US" altLang="ja-JP" sz="6000" b="1" kern="0" cap="all"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cs typeface="+mj-cs"/>
              </a:rPr>
              <a:t>『</a:t>
            </a:r>
            <a:r>
              <a:rPr kumimoji="0" lang="ja-JP" altLang="en-US" sz="6000" b="1" kern="0" cap="all"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cs typeface="+mj-cs"/>
              </a:rPr>
              <a:t>ソルフェリーノの思い出</a:t>
            </a:r>
            <a:r>
              <a:rPr kumimoji="0" lang="en-US" altLang="ja-JP" sz="6000" b="1" kern="0" cap="all"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cs typeface="+mj-cs"/>
              </a:rPr>
              <a:t>』</a:t>
            </a:r>
            <a:endParaRPr kumimoji="0" lang="ja-JP" altLang="en-US" kern="0" dirty="0">
              <a:solidFill>
                <a:sysClr val="windowText" lastClr="000000"/>
              </a:solidFill>
              <a:latin typeface="Arial" charset="0"/>
            </a:endParaRPr>
          </a:p>
        </p:txBody>
      </p:sp>
      <p:sp>
        <p:nvSpPr>
          <p:cNvPr id="4" name="正方形/長方形 3">
            <a:extLst>
              <a:ext uri="{FF2B5EF4-FFF2-40B4-BE49-F238E27FC236}">
                <a16:creationId xmlns:a16="http://schemas.microsoft.com/office/drawing/2014/main" id="{78C57EAA-6661-4C23-941D-55FD40CE4650}"/>
              </a:ext>
            </a:extLst>
          </p:cNvPr>
          <p:cNvSpPr/>
          <p:nvPr/>
        </p:nvSpPr>
        <p:spPr>
          <a:xfrm>
            <a:off x="1281113" y="1989138"/>
            <a:ext cx="7856537" cy="2233612"/>
          </a:xfrm>
          <a:prstGeom prst="rect">
            <a:avLst/>
          </a:prstGeom>
        </p:spPr>
        <p:txBody>
          <a:bodyPr>
            <a:spAutoFit/>
          </a:bodyPr>
          <a:lstStyle/>
          <a:p>
            <a:pPr marL="342900" indent="-228600" eaLnBrk="1" fontAlgn="auto" hangingPunct="1">
              <a:lnSpc>
                <a:spcPct val="80000"/>
              </a:lnSpc>
              <a:spcBef>
                <a:spcPct val="20000"/>
              </a:spcBef>
              <a:spcAft>
                <a:spcPts val="0"/>
              </a:spcAft>
              <a:buClr>
                <a:srgbClr val="93A299"/>
              </a:buClr>
              <a:defRPr/>
            </a:pPr>
            <a:r>
              <a:rPr lang="ja-JP" altLang="en-US" sz="5800" dirty="0">
                <a:solidFill>
                  <a:srgbClr val="FFFF00"/>
                </a:solidFill>
                <a:latin typeface="HGPｺﾞｼｯｸE" pitchFamily="50" charset="-128"/>
                <a:ea typeface="HGPｺﾞｼｯｸE" pitchFamily="50" charset="-128"/>
              </a:rPr>
              <a:t>戦争でケガや病気になった人を助ける</a:t>
            </a:r>
            <a:r>
              <a:rPr lang="ja-JP" altLang="en-US" sz="5800"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団体をつくろう</a:t>
            </a:r>
          </a:p>
        </p:txBody>
      </p:sp>
      <p:sp>
        <p:nvSpPr>
          <p:cNvPr id="5" name="正方形/長方形 4">
            <a:extLst>
              <a:ext uri="{FF2B5EF4-FFF2-40B4-BE49-F238E27FC236}">
                <a16:creationId xmlns:a16="http://schemas.microsoft.com/office/drawing/2014/main" id="{C1D84C6D-E7FA-4529-9B75-77323C68867A}"/>
              </a:ext>
            </a:extLst>
          </p:cNvPr>
          <p:cNvSpPr/>
          <p:nvPr/>
        </p:nvSpPr>
        <p:spPr>
          <a:xfrm>
            <a:off x="855663" y="4892675"/>
            <a:ext cx="8281987" cy="922338"/>
          </a:xfrm>
          <a:prstGeom prst="rect">
            <a:avLst/>
          </a:prstGeom>
        </p:spPr>
        <p:txBody>
          <a:bodyPr>
            <a:spAutoFit/>
          </a:bodyPr>
          <a:lstStyle/>
          <a:p>
            <a:pPr eaLnBrk="1" fontAlgn="auto" hangingPunct="1">
              <a:spcBef>
                <a:spcPts val="0"/>
              </a:spcBef>
              <a:spcAft>
                <a:spcPts val="0"/>
              </a:spcAft>
              <a:defRPr/>
            </a:pPr>
            <a:r>
              <a:rPr kumimoji="0" lang="ja-JP" altLang="en-US" sz="5400" b="1" kern="0" dirty="0">
                <a:solidFill>
                  <a:srgbClr val="C00000"/>
                </a:solidFill>
                <a:effectLst>
                  <a:outerShdw blurRad="38100" dist="38100" dir="2700000" algn="tl">
                    <a:srgbClr val="000000">
                      <a:alpha val="43137"/>
                    </a:srgbClr>
                  </a:outerShdw>
                </a:effectLst>
                <a:latin typeface="Garamond" pitchFamily="18" charset="0"/>
              </a:rPr>
              <a:t>そのために約束を決めよう</a:t>
            </a:r>
            <a:endParaRPr kumimoji="0" lang="ja-JP" altLang="en-US" kern="0" dirty="0">
              <a:solidFill>
                <a:sysClr val="windowText" lastClr="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530C5E-BBA6-4647-9B8A-173766900EC5}"/>
              </a:ext>
            </a:extLst>
          </p:cNvPr>
          <p:cNvSpPr>
            <a:spLocks noGrp="1"/>
          </p:cNvSpPr>
          <p:nvPr>
            <p:ph type="title"/>
          </p:nvPr>
        </p:nvSpPr>
        <p:spPr/>
        <p:txBody>
          <a:bodyPr/>
          <a:lstStyle/>
          <a:p>
            <a:pPr eaLnBrk="1" fontAlgn="auto" hangingPunct="1">
              <a:spcAft>
                <a:spcPts val="0"/>
              </a:spcAft>
              <a:defRPr/>
            </a:pPr>
            <a:endParaRPr lang="ja-JP" altLang="en-US"/>
          </a:p>
        </p:txBody>
      </p:sp>
      <p:sp>
        <p:nvSpPr>
          <p:cNvPr id="119811" name="テキスト プレースホルダー 2">
            <a:extLst>
              <a:ext uri="{FF2B5EF4-FFF2-40B4-BE49-F238E27FC236}">
                <a16:creationId xmlns:a16="http://schemas.microsoft.com/office/drawing/2014/main" id="{1B825CDF-B1B1-4398-AE25-1B01B8A9E5FB}"/>
              </a:ext>
            </a:extLst>
          </p:cNvPr>
          <p:cNvSpPr>
            <a:spLocks noGrp="1"/>
          </p:cNvSpPr>
          <p:nvPr>
            <p:ph type="body" sz="half" idx="1"/>
          </p:nvPr>
        </p:nvSpPr>
        <p:spPr/>
        <p:txBody>
          <a:bodyPr/>
          <a:lstStyle/>
          <a:p>
            <a:pPr eaLnBrk="1" hangingPunct="1"/>
            <a:endParaRPr lang="ja-JP" altLang="en-US"/>
          </a:p>
        </p:txBody>
      </p:sp>
      <p:sp>
        <p:nvSpPr>
          <p:cNvPr id="119812" name="コンテンツ プレースホルダー 3">
            <a:extLst>
              <a:ext uri="{FF2B5EF4-FFF2-40B4-BE49-F238E27FC236}">
                <a16:creationId xmlns:a16="http://schemas.microsoft.com/office/drawing/2014/main" id="{DF94CAEF-B3E9-48C7-9205-CD512118AC38}"/>
              </a:ext>
            </a:extLst>
          </p:cNvPr>
          <p:cNvSpPr>
            <a:spLocks noGrp="1"/>
          </p:cNvSpPr>
          <p:nvPr>
            <p:ph sz="quarter" idx="2"/>
          </p:nvPr>
        </p:nvSpPr>
        <p:spPr/>
        <p:txBody>
          <a:bodyPr/>
          <a:lstStyle/>
          <a:p>
            <a:pPr eaLnBrk="1" hangingPunct="1"/>
            <a:endParaRPr lang="ja-JP" altLang="en-US"/>
          </a:p>
        </p:txBody>
      </p:sp>
      <p:sp>
        <p:nvSpPr>
          <p:cNvPr id="119813" name="コンテンツ プレースホルダー 4">
            <a:extLst>
              <a:ext uri="{FF2B5EF4-FFF2-40B4-BE49-F238E27FC236}">
                <a16:creationId xmlns:a16="http://schemas.microsoft.com/office/drawing/2014/main" id="{5AC59805-1950-40A4-A12C-AD134597270C}"/>
              </a:ext>
            </a:extLst>
          </p:cNvPr>
          <p:cNvSpPr>
            <a:spLocks noGrp="1"/>
          </p:cNvSpPr>
          <p:nvPr>
            <p:ph sz="quarter" idx="3"/>
          </p:nvPr>
        </p:nvSpPr>
        <p:spPr/>
        <p:txBody>
          <a:bodyPr/>
          <a:lstStyle/>
          <a:p>
            <a:pPr eaLnBrk="1" hangingPunct="1"/>
            <a:endParaRPr lang="ja-JP" altLang="en-US"/>
          </a:p>
        </p:txBody>
      </p:sp>
      <p:pic>
        <p:nvPicPr>
          <p:cNvPr id="119814" name="Picture 7" descr="geneva[1]">
            <a:extLst>
              <a:ext uri="{FF2B5EF4-FFF2-40B4-BE49-F238E27FC236}">
                <a16:creationId xmlns:a16="http://schemas.microsoft.com/office/drawing/2014/main" id="{A7BFCBC9-4A73-4D69-93FF-59B8E7844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0"/>
            <a:ext cx="10209213"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a:extLst>
              <a:ext uri="{FF2B5EF4-FFF2-40B4-BE49-F238E27FC236}">
                <a16:creationId xmlns:a16="http://schemas.microsoft.com/office/drawing/2014/main" id="{F0DF62F9-713C-46AE-A8A4-EE312472F0BC}"/>
              </a:ext>
            </a:extLst>
          </p:cNvPr>
          <p:cNvSpPr txBox="1">
            <a:spLocks noChangeArrowheads="1"/>
          </p:cNvSpPr>
          <p:nvPr/>
        </p:nvSpPr>
        <p:spPr>
          <a:xfrm>
            <a:off x="-684213" y="260350"/>
            <a:ext cx="98361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2pPr>
            <a:lvl3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3pPr>
            <a:lvl4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4pPr>
            <a:lvl5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5pPr>
            <a:lvl6pPr marL="4572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6pPr>
            <a:lvl7pPr marL="9144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7pPr>
            <a:lvl8pPr marL="13716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8pPr>
            <a:lvl9pPr marL="18288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9pPr>
          </a:lstStyle>
          <a:p>
            <a:pPr eaLnBrk="1" fontAlgn="auto" hangingPunct="1">
              <a:spcAft>
                <a:spcPts val="0"/>
              </a:spcAft>
              <a:defRPr/>
            </a:pPr>
            <a:r>
              <a:rPr lang="en-US" altLang="ja-JP" sz="6000" dirty="0">
                <a:solidFill>
                  <a:srgbClr val="FF0000"/>
                </a:solidFill>
                <a:latin typeface="HGPｺﾞｼｯｸE" pitchFamily="50" charset="-128"/>
                <a:ea typeface="HGPｺﾞｼｯｸE" pitchFamily="50" charset="-128"/>
              </a:rPr>
              <a:t>  </a:t>
            </a:r>
            <a:r>
              <a:rPr lang="en-US" altLang="ja-JP" sz="60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5</a:t>
            </a:r>
            <a:r>
              <a:rPr lang="ja-JP" altLang="en-US" sz="60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人のスイス人が集まる</a:t>
            </a:r>
            <a:endParaRPr lang="en-US" altLang="ja-JP" sz="6000"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8" name="Rectangle 2">
            <a:extLst>
              <a:ext uri="{FF2B5EF4-FFF2-40B4-BE49-F238E27FC236}">
                <a16:creationId xmlns:a16="http://schemas.microsoft.com/office/drawing/2014/main" id="{2756A588-968D-47CF-B275-5EB13DA5F43B}"/>
              </a:ext>
            </a:extLst>
          </p:cNvPr>
          <p:cNvSpPr txBox="1">
            <a:spLocks noChangeArrowheads="1"/>
          </p:cNvSpPr>
          <p:nvPr/>
        </p:nvSpPr>
        <p:spPr>
          <a:xfrm>
            <a:off x="-396875" y="2060575"/>
            <a:ext cx="9864725" cy="1143000"/>
          </a:xfrm>
          <a:prstGeom prst="rect">
            <a:avLst/>
          </a:prstGeom>
        </p:spPr>
        <p:txBody>
          <a:bodyPr anchor="b"/>
          <a:lstStyle>
            <a:lvl1pPr algn="ctr" rtl="0" eaLnBrk="0" fontAlgn="base" hangingPunct="0">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2pPr>
            <a:lvl3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3pPr>
            <a:lvl4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4pPr>
            <a:lvl5pPr algn="ctr" rtl="0" eaLnBrk="0" fontAlgn="base" hangingPunct="0">
              <a:lnSpc>
                <a:spcPts val="5800"/>
              </a:lnSpc>
              <a:spcBef>
                <a:spcPct val="0"/>
              </a:spcBef>
              <a:spcAft>
                <a:spcPct val="0"/>
              </a:spcAft>
              <a:defRPr kumimoji="1" sz="5400">
                <a:solidFill>
                  <a:schemeClr val="tx2"/>
                </a:solidFill>
                <a:latin typeface="Palatino Linotype" pitchFamily="18" charset="0"/>
                <a:ea typeface="HGｺﾞｼｯｸM" pitchFamily="49" charset="-128"/>
              </a:defRPr>
            </a:lvl5pPr>
            <a:lvl6pPr marL="4572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6pPr>
            <a:lvl7pPr marL="9144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7pPr>
            <a:lvl8pPr marL="13716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8pPr>
            <a:lvl9pPr marL="18288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9pPr>
          </a:lstStyle>
          <a:p>
            <a:pPr eaLnBrk="1" fontAlgn="auto" hangingPunct="1">
              <a:spcAft>
                <a:spcPts val="0"/>
              </a:spcAft>
              <a:defRPr/>
            </a:pPr>
            <a:r>
              <a:rPr lang="ja-JP" altLang="en-US" sz="4000" b="1" dirty="0">
                <a:solidFill>
                  <a:srgbClr val="00B0F0"/>
                </a:solidFill>
                <a:effectLst>
                  <a:outerShdw blurRad="38100" dist="38100" dir="2700000" algn="tl">
                    <a:srgbClr val="000000">
                      <a:alpha val="43137"/>
                    </a:srgbClr>
                  </a:outerShdw>
                </a:effectLst>
              </a:rPr>
              <a:t>ヨーロッパの </a:t>
            </a:r>
            <a:r>
              <a:rPr lang="ja-JP" altLang="en-US" sz="4000" b="1" dirty="0">
                <a:solidFill>
                  <a:srgbClr val="FF0000"/>
                </a:solidFill>
                <a:effectLst>
                  <a:outerShdw blurRad="38100" dist="38100" dir="2700000" algn="tl">
                    <a:srgbClr val="000000">
                      <a:alpha val="43137"/>
                    </a:srgbClr>
                  </a:outerShdw>
                </a:effectLst>
              </a:rPr>
              <a:t>１６の国</a:t>
            </a:r>
            <a:r>
              <a:rPr lang="ja-JP" altLang="en-US" sz="4000" b="1" dirty="0">
                <a:solidFill>
                  <a:srgbClr val="00B0F0"/>
                </a:solidFill>
                <a:effectLst>
                  <a:outerShdw blurRad="38100" dist="38100" dir="2700000" algn="tl">
                    <a:srgbClr val="000000">
                      <a:alpha val="43137"/>
                    </a:srgbClr>
                  </a:outerShdw>
                </a:effectLst>
              </a:rPr>
              <a:t> がジュネーブに</a:t>
            </a:r>
          </a:p>
        </p:txBody>
      </p:sp>
      <p:sp>
        <p:nvSpPr>
          <p:cNvPr id="9" name="AutoShape 4">
            <a:extLst>
              <a:ext uri="{FF2B5EF4-FFF2-40B4-BE49-F238E27FC236}">
                <a16:creationId xmlns:a16="http://schemas.microsoft.com/office/drawing/2014/main" id="{D84D91CB-CBB8-4288-8BB7-4A33B3C9E07A}"/>
              </a:ext>
            </a:extLst>
          </p:cNvPr>
          <p:cNvSpPr>
            <a:spLocks noChangeArrowheads="1"/>
          </p:cNvSpPr>
          <p:nvPr/>
        </p:nvSpPr>
        <p:spPr bwMode="auto">
          <a:xfrm>
            <a:off x="3729038" y="3446463"/>
            <a:ext cx="1008062" cy="935037"/>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eaLnBrk="1" hangingPunct="1">
              <a:spcBef>
                <a:spcPct val="0"/>
              </a:spcBef>
              <a:buFontTx/>
              <a:buNone/>
            </a:pPr>
            <a:endParaRPr lang="ja-JP" altLang="en-US" sz="1800">
              <a:solidFill>
                <a:schemeClr val="tx1"/>
              </a:solidFill>
              <a:latin typeface="Garamond" panose="02020404030301010803" pitchFamily="18" charset="0"/>
              <a:ea typeface="ＭＳ Ｐゴシック" panose="020B0600070205080204" pitchFamily="50" charset="-128"/>
            </a:endParaRPr>
          </a:p>
        </p:txBody>
      </p:sp>
      <p:sp>
        <p:nvSpPr>
          <p:cNvPr id="10" name="Rectangle 5">
            <a:extLst>
              <a:ext uri="{FF2B5EF4-FFF2-40B4-BE49-F238E27FC236}">
                <a16:creationId xmlns:a16="http://schemas.microsoft.com/office/drawing/2014/main" id="{B83A1ACC-71A9-41F0-86BD-0133E748EE7A}"/>
              </a:ext>
            </a:extLst>
          </p:cNvPr>
          <p:cNvSpPr>
            <a:spLocks noChangeArrowheads="1"/>
          </p:cNvSpPr>
          <p:nvPr/>
        </p:nvSpPr>
        <p:spPr bwMode="auto">
          <a:xfrm>
            <a:off x="-382588" y="4652963"/>
            <a:ext cx="986472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spcAft>
                <a:spcPts val="600"/>
              </a:spcAft>
              <a:buFont typeface="Arial" charset="0"/>
              <a:defRPr kumimoji="1" sz="2000" b="1">
                <a:solidFill>
                  <a:schemeClr val="tx1"/>
                </a:solidFill>
                <a:latin typeface="Arial" charset="0"/>
                <a:ea typeface="ＭＳ Ｐゴシック" charset="-128"/>
              </a:defRPr>
            </a:lvl1pPr>
            <a:lvl2pPr marL="742950" indent="-285750" eaLnBrk="0" hangingPunct="0">
              <a:spcBef>
                <a:spcPct val="20000"/>
              </a:spcBef>
              <a:buClr>
                <a:schemeClr val="tx2"/>
              </a:buClr>
              <a:buFont typeface="Arial" charset="0"/>
              <a:buChar char="•"/>
              <a:defRPr kumimoji="1" sz="2000">
                <a:solidFill>
                  <a:schemeClr val="tx1"/>
                </a:solidFill>
                <a:latin typeface="Arial" charset="0"/>
                <a:ea typeface="ＭＳ Ｐゴシック" charset="-128"/>
              </a:defRPr>
            </a:lvl2pPr>
            <a:lvl3pPr marL="11430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3pPr>
            <a:lvl4pPr marL="16002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4pPr>
            <a:lvl5pPr marL="2057400" indent="-228600" eaLnBrk="0" hangingPunct="0">
              <a:spcBef>
                <a:spcPct val="20000"/>
              </a:spcBef>
              <a:buClr>
                <a:schemeClr val="tx2"/>
              </a:buClr>
              <a:buFont typeface="Arial" charset="0"/>
              <a:buChar char="•"/>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2"/>
              </a:buClr>
              <a:buFont typeface="Arial" charset="0"/>
              <a:buChar char="•"/>
              <a:defRPr kumimoji="1">
                <a:solidFill>
                  <a:schemeClr val="tx1"/>
                </a:solidFill>
                <a:latin typeface="Arial" charset="0"/>
                <a:ea typeface="ＭＳ Ｐゴシック" charset="-128"/>
              </a:defRPr>
            </a:lvl9pPr>
          </a:lstStyle>
          <a:p>
            <a:pPr algn="ctr" eaLnBrk="1" hangingPunct="1">
              <a:spcBef>
                <a:spcPct val="0"/>
              </a:spcBef>
              <a:spcAft>
                <a:spcPct val="0"/>
              </a:spcAft>
              <a:buFontTx/>
              <a:buNone/>
              <a:defRPr/>
            </a:pPr>
            <a:r>
              <a:rPr lang="ja-JP" altLang="en-US" sz="4400" b="0" dirty="0">
                <a:solidFill>
                  <a:srgbClr val="00B0F0"/>
                </a:solidFill>
                <a:latin typeface="HGPｺﾞｼｯｸE" pitchFamily="50" charset="-128"/>
                <a:ea typeface="HGPｺﾞｼｯｸE" pitchFamily="50" charset="-128"/>
              </a:rPr>
              <a:t>１２の国が</a:t>
            </a:r>
            <a:r>
              <a:rPr lang="ja-JP" altLang="en-US" sz="4800"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ジュネーブ条約</a:t>
            </a:r>
            <a:r>
              <a:rPr lang="en-US" altLang="ja-JP" sz="4400" b="0" dirty="0">
                <a:solidFill>
                  <a:srgbClr val="00B0F0"/>
                </a:solidFill>
                <a:latin typeface="HGPｺﾞｼｯｸE" pitchFamily="50" charset="-128"/>
                <a:ea typeface="HGPｺﾞｼｯｸE" pitchFamily="50" charset="-128"/>
              </a:rPr>
              <a:t>(1863</a:t>
            </a:r>
            <a:r>
              <a:rPr lang="ja-JP" altLang="en-US" sz="4400" b="0" dirty="0">
                <a:solidFill>
                  <a:srgbClr val="00B0F0"/>
                </a:solidFill>
                <a:latin typeface="HGPｺﾞｼｯｸE" pitchFamily="50" charset="-128"/>
                <a:ea typeface="HGPｺﾞｼｯｸE" pitchFamily="50" charset="-128"/>
              </a:rPr>
              <a:t>年</a:t>
            </a:r>
            <a:r>
              <a:rPr lang="en-US" altLang="ja-JP" sz="4400" b="0" dirty="0">
                <a:solidFill>
                  <a:srgbClr val="00B0F0"/>
                </a:solidFill>
                <a:latin typeface="HGPｺﾞｼｯｸE" pitchFamily="50" charset="-128"/>
                <a:ea typeface="HGPｺﾞｼｯｸE"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theme/_rels/theme14.xml.rels><?xml version="1.0" encoding="UTF-8" standalone="yes"?>
<Relationships xmlns="http://schemas.openxmlformats.org/package/2006/relationships"><Relationship Id="rId1" Type="http://schemas.openxmlformats.org/officeDocument/2006/relationships/image" Target="../media/image18.jpeg"/></Relationships>
</file>

<file path=ppt/theme/_rels/them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0.xml><?xml version="1.0" encoding="utf-8"?>
<a:theme xmlns:a="http://schemas.openxmlformats.org/drawingml/2006/main" name="2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3.xml><?xml version="1.0" encoding="utf-8"?>
<a:theme xmlns:a="http://schemas.openxmlformats.org/drawingml/2006/main" name="アングル">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4.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デザート">
  <a:themeElements>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6.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1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1_オータム">
  <a:themeElements>
    <a:clrScheme name="オータム">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オータム">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オータム">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クール">
  <a:themeElements>
    <a:clrScheme name="クール">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クール">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クール">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エレメント">
  <a:themeElements>
    <a:clrScheme name="エレメント">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エレメント">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レメント">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8.xml><?xml version="1.0" encoding="utf-8"?>
<a:theme xmlns:a="http://schemas.openxmlformats.org/drawingml/2006/main" name="トラベル">
  <a:themeElements>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D3F9C40AAB0BD469B3FF4E8AC7860FE" ma:contentTypeVersion="16" ma:contentTypeDescription="新しいドキュメントを作成します。" ma:contentTypeScope="" ma:versionID="fd118855bb104a5d102e7eb1c6ea5827">
  <xsd:schema xmlns:xsd="http://www.w3.org/2001/XMLSchema" xmlns:xs="http://www.w3.org/2001/XMLSchema" xmlns:p="http://schemas.microsoft.com/office/2006/metadata/properties" xmlns:ns2="6f8d671b-9d12-438c-9540-bdecf7183248" xmlns:ns3="3e7fb39e-4c25-41c4-8641-01b3490dde1a" targetNamespace="http://schemas.microsoft.com/office/2006/metadata/properties" ma:root="true" ma:fieldsID="5c5cc837190ddaee5d3eaabd48f08a52" ns2:_="" ns3:_="">
    <xsd:import namespace="6f8d671b-9d12-438c-9540-bdecf7183248"/>
    <xsd:import namespace="3e7fb39e-4c25-41c4-8641-01b3490dde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d671b-9d12-438c-9540-bdecf71832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9c7953e8-d556-4e6f-9158-20128760b6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7fb39e-4c25-41c4-8641-01b3490dde1a"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D8E529F-254B-4841-8F90-2B1EED26C1A4}" ma:internalName="TaxCatchAll" ma:showField="CatchAllData" ma:web="{aeb630aa-da66-4c91-91ca-9e021b8d3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7fb39e-4c25-41c4-8641-01b3490dde1a" xsi:nil="true"/>
    <lcf76f155ced4ddcb4097134ff3c332f xmlns="6f8d671b-9d12-438c-9540-bdecf71832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27A404-8D70-47A4-9668-CB7DD2FA06A7}"/>
</file>

<file path=customXml/itemProps2.xml><?xml version="1.0" encoding="utf-8"?>
<ds:datastoreItem xmlns:ds="http://schemas.openxmlformats.org/officeDocument/2006/customXml" ds:itemID="{50267B55-B907-446C-90F2-A9E650EF8DD7}">
  <ds:schemaRefs>
    <ds:schemaRef ds:uri="http://schemas.microsoft.com/sharepoint/v3/contenttype/forms"/>
  </ds:schemaRefs>
</ds:datastoreItem>
</file>

<file path=customXml/itemProps3.xml><?xml version="1.0" encoding="utf-8"?>
<ds:datastoreItem xmlns:ds="http://schemas.openxmlformats.org/officeDocument/2006/customXml" ds:itemID="{E745614E-9245-4FCE-BD13-A7A1D6C68CF5}">
  <ds:schemaRefs>
    <ds:schemaRef ds:uri="http://schemas.microsoft.com/office/2006/documentManagement/types"/>
    <ds:schemaRef ds:uri="09e2961b-15ae-46af-b8c0-23c05beab898"/>
    <ds:schemaRef ds:uri="http://schemas.openxmlformats.org/package/2006/metadata/core-properties"/>
    <ds:schemaRef ds:uri="http://purl.org/dc/elements/1.1/"/>
    <ds:schemaRef ds:uri="http://schemas.microsoft.com/office/infopath/2007/PartnerControls"/>
    <ds:schemaRef ds:uri="1de91fb0-93d9-4f18-802b-ecaa1c298658"/>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985</TotalTime>
  <Words>3279</Words>
  <Application>Microsoft Office PowerPoint</Application>
  <PresentationFormat>画面に合わせる (4:3)</PresentationFormat>
  <Paragraphs>398</Paragraphs>
  <Slides>35</Slides>
  <Notes>35</Notes>
  <HiddenSlides>0</HiddenSlides>
  <MMClips>1</MMClips>
  <ScaleCrop>false</ScaleCrop>
  <HeadingPairs>
    <vt:vector size="6" baseType="variant">
      <vt:variant>
        <vt:lpstr>使用されているフォント</vt:lpstr>
      </vt:variant>
      <vt:variant>
        <vt:i4>27</vt:i4>
      </vt:variant>
      <vt:variant>
        <vt:lpstr>テーマ</vt:lpstr>
      </vt:variant>
      <vt:variant>
        <vt:i4>16</vt:i4>
      </vt:variant>
      <vt:variant>
        <vt:lpstr>スライド タイトル</vt:lpstr>
      </vt:variant>
      <vt:variant>
        <vt:i4>35</vt:i4>
      </vt:variant>
    </vt:vector>
  </HeadingPairs>
  <TitlesOfParts>
    <vt:vector size="78" baseType="lpstr">
      <vt:lpstr>HGPｺﾞｼｯｸE</vt:lpstr>
      <vt:lpstr>HGP創英角ｺﾞｼｯｸUB</vt:lpstr>
      <vt:lpstr>HGP創英角ﾎﾟｯﾌﾟ体</vt:lpstr>
      <vt:lpstr>HGｺﾞｼｯｸM</vt:lpstr>
      <vt:lpstr>HG創英角ﾎﾟｯﾌﾟ体</vt:lpstr>
      <vt:lpstr>ＭＳ Ｐゴシック</vt:lpstr>
      <vt:lpstr>ＭＳ ゴシック</vt:lpstr>
      <vt:lpstr>Arial</vt:lpstr>
      <vt:lpstr>Book Antiqua</vt:lpstr>
      <vt:lpstr>Calibri</vt:lpstr>
      <vt:lpstr>Candara</vt:lpstr>
      <vt:lpstr>Century Gothic</vt:lpstr>
      <vt:lpstr>Courier New</vt:lpstr>
      <vt:lpstr>Franklin Gothic Book</vt:lpstr>
      <vt:lpstr>Franklin Gothic Medium</vt:lpstr>
      <vt:lpstr>Garamond</vt:lpstr>
      <vt:lpstr>Georgia</vt:lpstr>
      <vt:lpstr>Gill Sans MT</vt:lpstr>
      <vt:lpstr>Lucida Sans Unicode</vt:lpstr>
      <vt:lpstr>Palatino Linotype</vt:lpstr>
      <vt:lpstr>Symbol</vt:lpstr>
      <vt:lpstr>Trebuchet MS</vt:lpstr>
      <vt:lpstr>Tw Cen MT</vt:lpstr>
      <vt:lpstr>Verdana</vt:lpstr>
      <vt:lpstr>Wingdings</vt:lpstr>
      <vt:lpstr>Wingdings 2</vt:lpstr>
      <vt:lpstr>Wingdings 3</vt:lpstr>
      <vt:lpstr>ウェーブ</vt:lpstr>
      <vt:lpstr>エグゼクティブ</vt:lpstr>
      <vt:lpstr>1_ウェーブ</vt:lpstr>
      <vt:lpstr>1_オータム</vt:lpstr>
      <vt:lpstr>クール</vt:lpstr>
      <vt:lpstr>Office ​​テーマ</vt:lpstr>
      <vt:lpstr>エレメント</vt:lpstr>
      <vt:lpstr>トラベル</vt:lpstr>
      <vt:lpstr>アーバン</vt:lpstr>
      <vt:lpstr>2_ウェーブ</vt:lpstr>
      <vt:lpstr>2_Office ​​テーマ</vt:lpstr>
      <vt:lpstr>スリップストリーム</vt:lpstr>
      <vt:lpstr>アングル</vt:lpstr>
      <vt:lpstr>ビジネス</vt:lpstr>
      <vt:lpstr>デザート</vt:lpstr>
      <vt:lpstr>ギャラリー</vt:lpstr>
      <vt:lpstr>PowerPoint プレゼンテーション</vt:lpstr>
      <vt:lpstr>PowerPoint プレゼンテーション</vt:lpstr>
      <vt:lpstr>PowerPoint プレゼンテーション</vt:lpstr>
      <vt:lpstr>PowerPoint プレゼンテーション</vt:lpstr>
      <vt:lpstr>赤十字と J R C</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現在　　　      の国</vt:lpstr>
      <vt:lpstr>日本赤十字社 のはじまり</vt:lpstr>
      <vt:lpstr>PowerPoint プレゼンテーション</vt:lpstr>
      <vt:lpstr>西南の役（九州）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青少年赤十字（ＪＲＣ）のはじまり</vt:lpstr>
      <vt:lpstr>第20回　赤十字国際会議</vt:lpstr>
      <vt:lpstr>赤十字基本７原則</vt:lpstr>
      <vt:lpstr>日本赤十字社の活動</vt:lpstr>
      <vt:lpstr>PowerPoint プレゼンテーション</vt:lpstr>
      <vt:lpstr>PowerPoint プレゼンテーション</vt:lpstr>
      <vt:lpstr>ＪＲＣの実践目標と態度目標</vt:lpstr>
      <vt:lpstr>《量》とともに《質》の向上へ</vt:lpstr>
      <vt:lpstr>PowerPoint プレゼンテーション</vt:lpstr>
      <vt:lpstr>PowerPoint プレゼンテーション</vt:lpstr>
      <vt:lpstr>『まもるいのち　ひろめるぼうさい』</vt:lpstr>
      <vt:lpstr>防災・減災教育への取り組みの強化 （自分の命は自分で守る）</vt:lpstr>
      <vt:lpstr>気づき　考え　実行する</vt:lpstr>
      <vt:lpstr>PowerPoint プレゼンテーション</vt:lpstr>
      <vt:lpstr>人間が人間らしく あつかわれることをめざして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福原 章浩</dc:creator>
  <cp:lastModifiedBy>櫻井郁美</cp:lastModifiedBy>
  <cp:revision>121</cp:revision>
  <dcterms:created xsi:type="dcterms:W3CDTF">2011-02-04T06:31:55Z</dcterms:created>
  <dcterms:modified xsi:type="dcterms:W3CDTF">2022-07-22T02:12:09Z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0x010100ED3F9C40AAB0BD469B3FF4E8AC7860FE</vt:lpwstr>
  </property>
</Properties>
</file>