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97" r:id="rId5"/>
    <p:sldId id="295" r:id="rId6"/>
    <p:sldId id="296" r:id="rId7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38" autoAdjust="0"/>
  </p:normalViewPr>
  <p:slideViewPr>
    <p:cSldViewPr snapToGrid="0">
      <p:cViewPr varScale="1">
        <p:scale>
          <a:sx n="64" d="100"/>
          <a:sy n="64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絢子" userId="244eb03e-286f-49c7-9fcb-fbadccee2a1a" providerId="ADAL" clId="{0ABE3C31-A5F7-410B-AE50-2A41762A3402}"/>
    <pc:docChg chg="undo custSel modSld">
      <pc:chgData name="絢子" userId="244eb03e-286f-49c7-9fcb-fbadccee2a1a" providerId="ADAL" clId="{0ABE3C31-A5F7-410B-AE50-2A41762A3402}" dt="2021-04-16T08:55:31.530" v="18"/>
      <pc:docMkLst>
        <pc:docMk/>
      </pc:docMkLst>
      <pc:sldChg chg="modSp mod">
        <pc:chgData name="絢子" userId="244eb03e-286f-49c7-9fcb-fbadccee2a1a" providerId="ADAL" clId="{0ABE3C31-A5F7-410B-AE50-2A41762A3402}" dt="2021-04-16T08:51:36.104" v="8" actId="6549"/>
        <pc:sldMkLst>
          <pc:docMk/>
          <pc:sldMk cId="1184381159" sldId="295"/>
        </pc:sldMkLst>
        <pc:spChg chg="mod">
          <ac:chgData name="絢子" userId="244eb03e-286f-49c7-9fcb-fbadccee2a1a" providerId="ADAL" clId="{0ABE3C31-A5F7-410B-AE50-2A41762A3402}" dt="2021-04-16T08:51:36.104" v="8" actId="6549"/>
          <ac:spMkLst>
            <pc:docMk/>
            <pc:sldMk cId="1184381159" sldId="295"/>
            <ac:spMk id="3" creationId="{00000000-0000-0000-0000-000000000000}"/>
          </ac:spMkLst>
        </pc:spChg>
      </pc:sldChg>
      <pc:sldChg chg="modSp mod">
        <pc:chgData name="絢子" userId="244eb03e-286f-49c7-9fcb-fbadccee2a1a" providerId="ADAL" clId="{0ABE3C31-A5F7-410B-AE50-2A41762A3402}" dt="2021-04-16T08:51:41.257" v="9" actId="6549"/>
        <pc:sldMkLst>
          <pc:docMk/>
          <pc:sldMk cId="717945992" sldId="296"/>
        </pc:sldMkLst>
        <pc:spChg chg="mod">
          <ac:chgData name="絢子" userId="244eb03e-286f-49c7-9fcb-fbadccee2a1a" providerId="ADAL" clId="{0ABE3C31-A5F7-410B-AE50-2A41762A3402}" dt="2021-04-16T08:51:41.257" v="9" actId="6549"/>
          <ac:spMkLst>
            <pc:docMk/>
            <pc:sldMk cId="717945992" sldId="296"/>
            <ac:spMk id="3" creationId="{00000000-0000-0000-0000-000000000000}"/>
          </ac:spMkLst>
        </pc:spChg>
      </pc:sldChg>
      <pc:sldChg chg="addSp delSp modSp mod">
        <pc:chgData name="絢子" userId="244eb03e-286f-49c7-9fcb-fbadccee2a1a" providerId="ADAL" clId="{0ABE3C31-A5F7-410B-AE50-2A41762A3402}" dt="2021-04-16T08:55:31.530" v="18"/>
        <pc:sldMkLst>
          <pc:docMk/>
          <pc:sldMk cId="3717482233" sldId="297"/>
        </pc:sldMkLst>
        <pc:spChg chg="add del mod">
          <ac:chgData name="絢子" userId="244eb03e-286f-49c7-9fcb-fbadccee2a1a" providerId="ADAL" clId="{0ABE3C31-A5F7-410B-AE50-2A41762A3402}" dt="2021-04-16T08:51:26.870" v="5" actId="6549"/>
          <ac:spMkLst>
            <pc:docMk/>
            <pc:sldMk cId="3717482233" sldId="297"/>
            <ac:spMk id="3" creationId="{00000000-0000-0000-0000-000000000000}"/>
          </ac:spMkLst>
        </pc:spChg>
        <pc:spChg chg="mod">
          <ac:chgData name="絢子" userId="244eb03e-286f-49c7-9fcb-fbadccee2a1a" providerId="ADAL" clId="{0ABE3C31-A5F7-410B-AE50-2A41762A3402}" dt="2021-04-16T08:55:31.530" v="18"/>
          <ac:spMkLst>
            <pc:docMk/>
            <pc:sldMk cId="3717482233" sldId="297"/>
            <ac:spMk id="13" creationId="{0B43B3E0-04C6-4AA9-938A-83C8DC7256FB}"/>
          </ac:spMkLst>
        </pc:spChg>
      </pc:sldChg>
    </pc:docChg>
  </pc:docChgLst>
  <pc:docChgLst>
    <pc:chgData name="服部絢子" userId="244eb03e-286f-49c7-9fcb-fbadccee2a1a" providerId="ADAL" clId="{0ABE3C31-A5F7-410B-AE50-2A41762A3402}"/>
    <pc:docChg chg="undo custSel modSld">
      <pc:chgData name="服部絢子" userId="244eb03e-286f-49c7-9fcb-fbadccee2a1a" providerId="ADAL" clId="{0ABE3C31-A5F7-410B-AE50-2A41762A3402}" dt="2021-05-09T02:51:54.638" v="130" actId="478"/>
      <pc:docMkLst>
        <pc:docMk/>
      </pc:docMkLst>
      <pc:sldChg chg="addSp delSp modSp mod">
        <pc:chgData name="服部絢子" userId="244eb03e-286f-49c7-9fcb-fbadccee2a1a" providerId="ADAL" clId="{0ABE3C31-A5F7-410B-AE50-2A41762A3402}" dt="2021-04-26T00:22:39.109" v="98" actId="14100"/>
        <pc:sldMkLst>
          <pc:docMk/>
          <pc:sldMk cId="1184381159" sldId="295"/>
        </pc:sldMkLst>
        <pc:spChg chg="add del mod">
          <ac:chgData name="服部絢子" userId="244eb03e-286f-49c7-9fcb-fbadccee2a1a" providerId="ADAL" clId="{0ABE3C31-A5F7-410B-AE50-2A41762A3402}" dt="2021-04-26T00:21:29.632" v="84"/>
          <ac:spMkLst>
            <pc:docMk/>
            <pc:sldMk cId="1184381159" sldId="295"/>
            <ac:spMk id="7" creationId="{4BA22450-B2BB-4388-84D6-DAC56F987011}"/>
          </ac:spMkLst>
        </pc:spChg>
        <pc:spChg chg="mod">
          <ac:chgData name="服部絢子" userId="244eb03e-286f-49c7-9fcb-fbadccee2a1a" providerId="ADAL" clId="{0ABE3C31-A5F7-410B-AE50-2A41762A3402}" dt="2021-04-26T00:22:26.443" v="97" actId="1035"/>
          <ac:spMkLst>
            <pc:docMk/>
            <pc:sldMk cId="1184381159" sldId="295"/>
            <ac:spMk id="11" creationId="{00000000-0000-0000-0000-000000000000}"/>
          </ac:spMkLst>
        </pc:spChg>
        <pc:spChg chg="mod">
          <ac:chgData name="服部絢子" userId="244eb03e-286f-49c7-9fcb-fbadccee2a1a" providerId="ADAL" clId="{0ABE3C31-A5F7-410B-AE50-2A41762A3402}" dt="2021-04-26T00:22:39.109" v="98" actId="14100"/>
          <ac:spMkLst>
            <pc:docMk/>
            <pc:sldMk cId="1184381159" sldId="295"/>
            <ac:spMk id="12" creationId="{00000000-0000-0000-0000-000000000000}"/>
          </ac:spMkLst>
        </pc:spChg>
        <pc:spChg chg="mod">
          <ac:chgData name="服部絢子" userId="244eb03e-286f-49c7-9fcb-fbadccee2a1a" providerId="ADAL" clId="{0ABE3C31-A5F7-410B-AE50-2A41762A3402}" dt="2021-04-26T00:22:39.109" v="98" actId="14100"/>
          <ac:spMkLst>
            <pc:docMk/>
            <pc:sldMk cId="1184381159" sldId="295"/>
            <ac:spMk id="14" creationId="{00000000-0000-0000-0000-000000000000}"/>
          </ac:spMkLst>
        </pc:spChg>
        <pc:spChg chg="del">
          <ac:chgData name="服部絢子" userId="244eb03e-286f-49c7-9fcb-fbadccee2a1a" providerId="ADAL" clId="{0ABE3C31-A5F7-410B-AE50-2A41762A3402}" dt="2021-04-26T00:21:44.300" v="86" actId="478"/>
          <ac:spMkLst>
            <pc:docMk/>
            <pc:sldMk cId="1184381159" sldId="295"/>
            <ac:spMk id="16" creationId="{00000000-0000-0000-0000-000000000000}"/>
          </ac:spMkLst>
        </pc:spChg>
        <pc:spChg chg="add mod">
          <ac:chgData name="服部絢子" userId="244eb03e-286f-49c7-9fcb-fbadccee2a1a" providerId="ADAL" clId="{0ABE3C31-A5F7-410B-AE50-2A41762A3402}" dt="2021-04-26T00:21:36.692" v="85"/>
          <ac:spMkLst>
            <pc:docMk/>
            <pc:sldMk cId="1184381159" sldId="295"/>
            <ac:spMk id="17" creationId="{FADDF32B-1F10-4DC8-84D6-28343B942134}"/>
          </ac:spMkLst>
        </pc:spChg>
        <pc:grpChg chg="mod">
          <ac:chgData name="服部絢子" userId="244eb03e-286f-49c7-9fcb-fbadccee2a1a" providerId="ADAL" clId="{0ABE3C31-A5F7-410B-AE50-2A41762A3402}" dt="2021-04-26T00:22:39.109" v="98" actId="14100"/>
          <ac:grpSpMkLst>
            <pc:docMk/>
            <pc:sldMk cId="1184381159" sldId="295"/>
            <ac:grpSpMk id="2" creationId="{00000000-0000-0000-0000-000000000000}"/>
          </ac:grpSpMkLst>
        </pc:grpChg>
        <pc:picChg chg="del">
          <ac:chgData name="服部絢子" userId="244eb03e-286f-49c7-9fcb-fbadccee2a1a" providerId="ADAL" clId="{0ABE3C31-A5F7-410B-AE50-2A41762A3402}" dt="2021-04-26T00:19:11.517" v="1" actId="478"/>
          <ac:picMkLst>
            <pc:docMk/>
            <pc:sldMk cId="1184381159" sldId="295"/>
            <ac:picMk id="6" creationId="{52A649E2-6058-4BFC-914C-A14F89BFF141}"/>
          </ac:picMkLst>
        </pc:picChg>
        <pc:picChg chg="del">
          <ac:chgData name="服部絢子" userId="244eb03e-286f-49c7-9fcb-fbadccee2a1a" providerId="ADAL" clId="{0ABE3C31-A5F7-410B-AE50-2A41762A3402}" dt="2021-04-26T00:19:07.129" v="0" actId="478"/>
          <ac:picMkLst>
            <pc:docMk/>
            <pc:sldMk cId="1184381159" sldId="295"/>
            <ac:picMk id="8" creationId="{327C3829-7FCB-4D92-A3A2-17D707A9954E}"/>
          </ac:picMkLst>
        </pc:picChg>
      </pc:sldChg>
      <pc:sldChg chg="addSp delSp modSp mod">
        <pc:chgData name="服部絢子" userId="244eb03e-286f-49c7-9fcb-fbadccee2a1a" providerId="ADAL" clId="{0ABE3C31-A5F7-410B-AE50-2A41762A3402}" dt="2021-05-09T02:51:54.638" v="130" actId="478"/>
        <pc:sldMkLst>
          <pc:docMk/>
          <pc:sldMk cId="717945992" sldId="296"/>
        </pc:sldMkLst>
        <pc:spChg chg="add mod">
          <ac:chgData name="服部絢子" userId="244eb03e-286f-49c7-9fcb-fbadccee2a1a" providerId="ADAL" clId="{0ABE3C31-A5F7-410B-AE50-2A41762A3402}" dt="2021-05-09T02:51:50.366" v="129" actId="1037"/>
          <ac:spMkLst>
            <pc:docMk/>
            <pc:sldMk cId="717945992" sldId="296"/>
            <ac:spMk id="5" creationId="{FAA6ED46-C1AE-4D5C-8D91-30A21E9B9224}"/>
          </ac:spMkLst>
        </pc:spChg>
        <pc:spChg chg="mod">
          <ac:chgData name="服部絢子" userId="244eb03e-286f-49c7-9fcb-fbadccee2a1a" providerId="ADAL" clId="{0ABE3C31-A5F7-410B-AE50-2A41762A3402}" dt="2021-05-09T02:51:15.706" v="114" actId="6549"/>
          <ac:spMkLst>
            <pc:docMk/>
            <pc:sldMk cId="717945992" sldId="296"/>
            <ac:spMk id="11" creationId="{00000000-0000-0000-0000-000000000000}"/>
          </ac:spMkLst>
        </pc:spChg>
        <pc:spChg chg="del mod">
          <ac:chgData name="服部絢子" userId="244eb03e-286f-49c7-9fcb-fbadccee2a1a" providerId="ADAL" clId="{0ABE3C31-A5F7-410B-AE50-2A41762A3402}" dt="2021-05-09T02:51:21.058" v="116" actId="478"/>
          <ac:spMkLst>
            <pc:docMk/>
            <pc:sldMk cId="717945992" sldId="296"/>
            <ac:spMk id="15" creationId="{00000000-0000-0000-0000-000000000000}"/>
          </ac:spMkLst>
        </pc:spChg>
        <pc:spChg chg="del">
          <ac:chgData name="服部絢子" userId="244eb03e-286f-49c7-9fcb-fbadccee2a1a" providerId="ADAL" clId="{0ABE3C31-A5F7-410B-AE50-2A41762A3402}" dt="2021-05-09T02:50:39.022" v="111" actId="478"/>
          <ac:spMkLst>
            <pc:docMk/>
            <pc:sldMk cId="717945992" sldId="296"/>
            <ac:spMk id="16" creationId="{00000000-0000-0000-0000-000000000000}"/>
          </ac:spMkLst>
        </pc:spChg>
        <pc:spChg chg="mod">
          <ac:chgData name="服部絢子" userId="244eb03e-286f-49c7-9fcb-fbadccee2a1a" providerId="ADAL" clId="{0ABE3C31-A5F7-410B-AE50-2A41762A3402}" dt="2021-05-09T02:50:31.540" v="110"/>
          <ac:spMkLst>
            <pc:docMk/>
            <pc:sldMk cId="717945992" sldId="296"/>
            <ac:spMk id="18" creationId="{79CB2A0A-1B65-4CF7-93FC-46B55C26DDAF}"/>
          </ac:spMkLst>
        </pc:spChg>
        <pc:picChg chg="add del">
          <ac:chgData name="服部絢子" userId="244eb03e-286f-49c7-9fcb-fbadccee2a1a" providerId="ADAL" clId="{0ABE3C31-A5F7-410B-AE50-2A41762A3402}" dt="2021-05-09T02:51:54.638" v="130" actId="478"/>
          <ac:picMkLst>
            <pc:docMk/>
            <pc:sldMk cId="717945992" sldId="296"/>
            <ac:picMk id="4" creationId="{9E514289-C29D-4DD5-A09F-23CD54BF0073}"/>
          </ac:picMkLst>
        </pc:picChg>
      </pc:sldChg>
    </pc:docChg>
  </pc:docChgLst>
  <pc:docChgLst>
    <pc:chgData name="絢子" userId="244eb03e-286f-49c7-9fcb-fbadccee2a1a" providerId="ADAL" clId="{67313DA1-2875-4C1A-BF87-13159E1A8F0D}"/>
    <pc:docChg chg="custSel modSld">
      <pc:chgData name="絢子" userId="244eb03e-286f-49c7-9fcb-fbadccee2a1a" providerId="ADAL" clId="{67313DA1-2875-4C1A-BF87-13159E1A8F0D}" dt="2021-04-16T05:13:16.534" v="305" actId="20577"/>
      <pc:docMkLst>
        <pc:docMk/>
      </pc:docMkLst>
      <pc:sldChg chg="modSp mod">
        <pc:chgData name="絢子" userId="244eb03e-286f-49c7-9fcb-fbadccee2a1a" providerId="ADAL" clId="{67313DA1-2875-4C1A-BF87-13159E1A8F0D}" dt="2021-04-16T05:12:14.498" v="303" actId="14100"/>
        <pc:sldMkLst>
          <pc:docMk/>
          <pc:sldMk cId="717945992" sldId="296"/>
        </pc:sldMkLst>
        <pc:spChg chg="mod">
          <ac:chgData name="絢子" userId="244eb03e-286f-49c7-9fcb-fbadccee2a1a" providerId="ADAL" clId="{67313DA1-2875-4C1A-BF87-13159E1A8F0D}" dt="2021-04-16T05:12:14.498" v="303" actId="14100"/>
          <ac:spMkLst>
            <pc:docMk/>
            <pc:sldMk cId="717945992" sldId="296"/>
            <ac:spMk id="18" creationId="{79CB2A0A-1B65-4CF7-93FC-46B55C26DDAF}"/>
          </ac:spMkLst>
        </pc:spChg>
      </pc:sldChg>
      <pc:sldChg chg="modSp mod">
        <pc:chgData name="絢子" userId="244eb03e-286f-49c7-9fcb-fbadccee2a1a" providerId="ADAL" clId="{67313DA1-2875-4C1A-BF87-13159E1A8F0D}" dt="2021-04-16T05:13:16.534" v="305" actId="20577"/>
        <pc:sldMkLst>
          <pc:docMk/>
          <pc:sldMk cId="3717482233" sldId="297"/>
        </pc:sldMkLst>
        <pc:graphicFrameChg chg="mod modGraphic">
          <ac:chgData name="絢子" userId="244eb03e-286f-49c7-9fcb-fbadccee2a1a" providerId="ADAL" clId="{67313DA1-2875-4C1A-BF87-13159E1A8F0D}" dt="2021-04-16T05:13:16.534" v="305" actId="20577"/>
          <ac:graphicFrameMkLst>
            <pc:docMk/>
            <pc:sldMk cId="3717482233" sldId="297"/>
            <ac:graphicFrameMk id="4" creationId="{ADB54BAF-1AD0-4188-B509-6F933D6DB700}"/>
          </ac:graphicFrameMkLst>
        </pc:graphicFrameChg>
        <pc:graphicFrameChg chg="mod modGraphic">
          <ac:chgData name="絢子" userId="244eb03e-286f-49c7-9fcb-fbadccee2a1a" providerId="ADAL" clId="{67313DA1-2875-4C1A-BF87-13159E1A8F0D}" dt="2021-04-16T05:10:00.283" v="154"/>
          <ac:graphicFrameMkLst>
            <pc:docMk/>
            <pc:sldMk cId="3717482233" sldId="297"/>
            <ac:graphicFrameMk id="24" creationId="{A91F26E3-6FEB-47DC-9BA2-8364D4BA159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54100-45D0-4F8B-8FBC-4A7329B99803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A6376-BB7C-4156-AED9-210C4A58D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46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C0765-332A-4DF1-B57D-3A2A57D996BB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1233488"/>
            <a:ext cx="4808537" cy="3328987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91698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C0765-332A-4DF1-B57D-3A2A57D996BB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1233488"/>
            <a:ext cx="4808537" cy="3328987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671573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C0765-332A-4DF1-B57D-3A2A57D996BB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3613" y="1233488"/>
            <a:ext cx="4808537" cy="3328987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729603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4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16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50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06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1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62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9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7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57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03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56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8A04-62F8-4389-BCDD-B06C5B7999A8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B776-CC73-4274-8EC7-E909B38CD2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1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umu@shiga.jrc.or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0996" y="4653"/>
            <a:ext cx="9143999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8000" tIns="0" rIns="18000" bIns="0" anchor="ctr">
            <a:spAutoFit/>
          </a:bodyPr>
          <a:lstStyle/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1000" y="0"/>
            <a:ext cx="9144000" cy="486944"/>
          </a:xfrm>
          <a:prstGeom prst="rect">
            <a:avLst/>
          </a:prstGeom>
          <a:pattFill prst="pct2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8575"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DB54BAF-1AD0-4188-B509-6F933D6DB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42509"/>
              </p:ext>
            </p:extLst>
          </p:nvPr>
        </p:nvGraphicFramePr>
        <p:xfrm>
          <a:off x="380995" y="1804232"/>
          <a:ext cx="9144001" cy="2334631"/>
        </p:xfrm>
        <a:graphic>
          <a:graphicData uri="http://schemas.openxmlformats.org/drawingml/2006/table">
            <a:tbl>
              <a:tblPr firstRow="1" firstCol="1" bandRow="1"/>
              <a:tblGrid>
                <a:gridCol w="1306425">
                  <a:extLst>
                    <a:ext uri="{9D8B030D-6E8A-4147-A177-3AD203B41FA5}">
                      <a16:colId xmlns:a16="http://schemas.microsoft.com/office/drawing/2014/main" val="2557193818"/>
                    </a:ext>
                  </a:extLst>
                </a:gridCol>
                <a:gridCol w="3303472">
                  <a:extLst>
                    <a:ext uri="{9D8B030D-6E8A-4147-A177-3AD203B41FA5}">
                      <a16:colId xmlns:a16="http://schemas.microsoft.com/office/drawing/2014/main" val="2626457360"/>
                    </a:ext>
                  </a:extLst>
                </a:gridCol>
                <a:gridCol w="827978">
                  <a:extLst>
                    <a:ext uri="{9D8B030D-6E8A-4147-A177-3AD203B41FA5}">
                      <a16:colId xmlns:a16="http://schemas.microsoft.com/office/drawing/2014/main" val="3291438708"/>
                    </a:ext>
                  </a:extLst>
                </a:gridCol>
                <a:gridCol w="145378">
                  <a:extLst>
                    <a:ext uri="{9D8B030D-6E8A-4147-A177-3AD203B41FA5}">
                      <a16:colId xmlns:a16="http://schemas.microsoft.com/office/drawing/2014/main" val="823458955"/>
                    </a:ext>
                  </a:extLst>
                </a:gridCol>
                <a:gridCol w="1168907">
                  <a:extLst>
                    <a:ext uri="{9D8B030D-6E8A-4147-A177-3AD203B41FA5}">
                      <a16:colId xmlns:a16="http://schemas.microsoft.com/office/drawing/2014/main" val="3284389818"/>
                    </a:ext>
                  </a:extLst>
                </a:gridCol>
                <a:gridCol w="2391841">
                  <a:extLst>
                    <a:ext uri="{9D8B030D-6E8A-4147-A177-3AD203B41FA5}">
                      <a16:colId xmlns:a16="http://schemas.microsoft.com/office/drawing/2014/main" val="38049682"/>
                    </a:ext>
                  </a:extLst>
                </a:gridCol>
              </a:tblGrid>
              <a:tr h="754542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学校名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（正式名称）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担当氏名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0968122"/>
                  </a:ext>
                </a:extLst>
              </a:tr>
              <a:tr h="926779">
                <a:tc>
                  <a:txBody>
                    <a:bodyPr/>
                    <a:lstStyle/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/>
                      <a:br>
                        <a:rPr lang="en-US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/>
                      <a:r>
                        <a:rPr lang="en-US" sz="16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09695"/>
                  </a:ext>
                </a:extLst>
              </a:tr>
              <a:tr h="653310"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学校</a:t>
                      </a: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メール</a:t>
                      </a:r>
                      <a:br>
                        <a:rPr lang="en-US" alt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</a:br>
                      <a:r>
                        <a:rPr lang="ja-JP" alt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アドレス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450236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B43B3E0-04C6-4AA9-938A-83C8DC7256FB}"/>
              </a:ext>
            </a:extLst>
          </p:cNvPr>
          <p:cNvSpPr/>
          <p:nvPr/>
        </p:nvSpPr>
        <p:spPr>
          <a:xfrm>
            <a:off x="512927" y="577969"/>
            <a:ext cx="100468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滋賀県青少年赤十字</a:t>
            </a:r>
            <a:endParaRPr lang="en-US" altLang="ja-JP" sz="24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b="1" cap="none" spc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新型コロナウイルス対策</a:t>
            </a:r>
            <a:r>
              <a:rPr lang="ja-JP" altLang="en-US" sz="2400" b="1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コンテスト　応募用紙</a:t>
            </a:r>
          </a:p>
        </p:txBody>
      </p: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A91F26E3-6FEB-47DC-9BA2-8364D4BA1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291490"/>
              </p:ext>
            </p:extLst>
          </p:nvPr>
        </p:nvGraphicFramePr>
        <p:xfrm>
          <a:off x="380995" y="4566466"/>
          <a:ext cx="9144000" cy="2252760"/>
        </p:xfrm>
        <a:graphic>
          <a:graphicData uri="http://schemas.openxmlformats.org/drawingml/2006/table">
            <a:tbl>
              <a:tblPr firstRow="1" firstCol="1" bandRow="1"/>
              <a:tblGrid>
                <a:gridCol w="1624597">
                  <a:extLst>
                    <a:ext uri="{9D8B030D-6E8A-4147-A177-3AD203B41FA5}">
                      <a16:colId xmlns:a16="http://schemas.microsoft.com/office/drawing/2014/main" val="2557193818"/>
                    </a:ext>
                  </a:extLst>
                </a:gridCol>
                <a:gridCol w="7519403">
                  <a:extLst>
                    <a:ext uri="{9D8B030D-6E8A-4147-A177-3AD203B41FA5}">
                      <a16:colId xmlns:a16="http://schemas.microsoft.com/office/drawing/2014/main" val="662685912"/>
                    </a:ext>
                  </a:extLst>
                </a:gridCol>
              </a:tblGrid>
              <a:tr h="2049173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応募方法</a:t>
                      </a:r>
                      <a:endParaRPr kumimoji="1" lang="en-US" altLang="ja-JP" sz="16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応募用紙に必要事項を記入し、日本赤十字社滋賀県支部へメールで提出願います。</a:t>
                      </a:r>
                      <a:b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ただし、メールでの応募ができない場合、下記提出先へ郵送も可とする。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募集期間：令和３年５月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日（月）～８月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日（火）必着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応募先メールアドレス：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hlinkClick r:id="rId3"/>
                        </a:rPr>
                        <a:t>soumu@shiga.jrc.or.jp</a:t>
                      </a:r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お問い合わせ・応募用紙提出先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〒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520-0044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大津市京町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4-3-38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日本赤十字社滋賀県支部　総務課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077-522-6758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968122"/>
                  </a:ext>
                </a:extLst>
              </a:tr>
              <a:tr h="203587">
                <a:tc gridSpan="2">
                  <a:txBody>
                    <a:bodyPr/>
                    <a:lstStyle/>
                    <a:p>
                      <a:pPr algn="ctr"/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B w="12700" cmpd="sng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309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8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68827" y="498268"/>
            <a:ext cx="615617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8000" tIns="0" rIns="18000" bIns="0" anchor="ctr">
            <a:spAutoFit/>
          </a:bodyPr>
          <a:lstStyle/>
          <a:p>
            <a:r>
              <a:rPr lang="ja-JP" altLang="en-US" sz="2400" dirty="0"/>
              <a:t>　　　　</a:t>
            </a:r>
            <a:r>
              <a:rPr lang="en-US" altLang="ja-JP" sz="2400" dirty="0"/>
              <a:t>Title/</a:t>
            </a:r>
            <a:r>
              <a:rPr lang="ja-JP" altLang="en-US" sz="2400" dirty="0"/>
              <a:t>タイトル</a:t>
            </a:r>
            <a:endParaRPr lang="en-US" altLang="ja-JP" sz="2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81003" y="486944"/>
            <a:ext cx="3579223" cy="383899"/>
            <a:chOff x="1" y="542946"/>
            <a:chExt cx="3954598" cy="327899"/>
          </a:xfrm>
          <a:solidFill>
            <a:schemeClr val="accent1">
              <a:lumMod val="75000"/>
            </a:schemeClr>
          </a:solidFill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" y="542946"/>
              <a:ext cx="3492000" cy="327899"/>
            </a:xfrm>
            <a:prstGeom prst="roundRect">
              <a:avLst>
                <a:gd name="adj" fmla="val 27696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0" rIns="1800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203847" y="568394"/>
              <a:ext cx="750752" cy="277000"/>
            </a:xfrm>
            <a:custGeom>
              <a:avLst/>
              <a:gdLst>
                <a:gd name="T0" fmla="*/ 0 w 340"/>
                <a:gd name="T1" fmla="*/ 272 h 272"/>
                <a:gd name="T2" fmla="*/ 0 w 340"/>
                <a:gd name="T3" fmla="*/ 0 h 272"/>
                <a:gd name="T4" fmla="*/ 340 w 340"/>
                <a:gd name="T5" fmla="*/ 0 h 272"/>
                <a:gd name="T6" fmla="*/ 91 w 340"/>
                <a:gd name="T7" fmla="*/ 272 h 272"/>
                <a:gd name="T8" fmla="*/ 0 w 340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272">
                  <a:moveTo>
                    <a:pt x="0" y="272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91" y="272"/>
                  </a:lnTo>
                  <a:lnTo>
                    <a:pt x="0" y="2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0" rIns="1800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88507" y="548683"/>
            <a:ext cx="27922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+mj-ea"/>
                <a:ea typeface="+mj-ea"/>
              </a:rPr>
              <a:t>●●市立●●学校</a:t>
            </a:r>
            <a:endParaRPr lang="ja-JP" altLang="en-US" sz="105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1000" y="0"/>
            <a:ext cx="9144000" cy="486944"/>
          </a:xfrm>
          <a:prstGeom prst="rect">
            <a:avLst/>
          </a:prstGeom>
          <a:pattFill prst="pct2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8575"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8506" y="5676484"/>
            <a:ext cx="9036494" cy="112209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F90E172-A97D-445E-B121-A4A0448FA053}"/>
              </a:ext>
            </a:extLst>
          </p:cNvPr>
          <p:cNvSpPr txBox="1"/>
          <p:nvPr/>
        </p:nvSpPr>
        <p:spPr>
          <a:xfrm>
            <a:off x="616505" y="5880973"/>
            <a:ext cx="387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活動内容（タイトルの詳細）</a:t>
            </a:r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A22450-B2BB-4388-84D6-DAC56F987011}"/>
              </a:ext>
            </a:extLst>
          </p:cNvPr>
          <p:cNvSpPr/>
          <p:nvPr/>
        </p:nvSpPr>
        <p:spPr>
          <a:xfrm>
            <a:off x="869550" y="1543232"/>
            <a:ext cx="3618228" cy="23806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活動内容がわかる写真を</a:t>
            </a:r>
            <a:br>
              <a:rPr lang="en-US" altLang="ja-JP" dirty="0"/>
            </a:br>
            <a:r>
              <a:rPr lang="ja-JP" altLang="en-US" dirty="0"/>
              <a:t>２枚程度貼付してください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ADDF32B-1F10-4DC8-84D6-28343B942134}"/>
              </a:ext>
            </a:extLst>
          </p:cNvPr>
          <p:cNvSpPr/>
          <p:nvPr/>
        </p:nvSpPr>
        <p:spPr>
          <a:xfrm>
            <a:off x="5006753" y="2733550"/>
            <a:ext cx="3618228" cy="23806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活動内容がわかる写真を</a:t>
            </a:r>
            <a:br>
              <a:rPr lang="en-US" altLang="ja-JP" dirty="0"/>
            </a:br>
            <a:r>
              <a:rPr lang="ja-JP" altLang="en-US" dirty="0"/>
              <a:t>２枚程度貼付してください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18438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68827" y="548450"/>
            <a:ext cx="605971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8000" tIns="0" rIns="18000" bIns="0" anchor="ctr">
            <a:spAutoFit/>
          </a:bodyPr>
          <a:lstStyle/>
          <a:p>
            <a:r>
              <a:rPr lang="ja-JP" altLang="en-US" sz="2400" dirty="0"/>
              <a:t>　　　</a:t>
            </a:r>
            <a:r>
              <a:rPr lang="en-US" altLang="ja-JP" sz="2400" dirty="0"/>
              <a:t>Title/</a:t>
            </a:r>
            <a:r>
              <a:rPr lang="ja-JP" altLang="en-US" sz="2400" dirty="0"/>
              <a:t>タイトル</a:t>
            </a:r>
            <a:endParaRPr lang="en-US" altLang="ja-JP" sz="24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81003" y="542945"/>
            <a:ext cx="3579223" cy="327898"/>
            <a:chOff x="1" y="542946"/>
            <a:chExt cx="3954598" cy="327899"/>
          </a:xfrm>
          <a:solidFill>
            <a:schemeClr val="accent1">
              <a:lumMod val="75000"/>
            </a:schemeClr>
          </a:solidFill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" y="542946"/>
              <a:ext cx="3492000" cy="327899"/>
            </a:xfrm>
            <a:prstGeom prst="roundRect">
              <a:avLst>
                <a:gd name="adj" fmla="val 27696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0" rIns="18000" bIns="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203847" y="568394"/>
              <a:ext cx="750752" cy="277000"/>
            </a:xfrm>
            <a:custGeom>
              <a:avLst/>
              <a:gdLst>
                <a:gd name="T0" fmla="*/ 0 w 340"/>
                <a:gd name="T1" fmla="*/ 272 h 272"/>
                <a:gd name="T2" fmla="*/ 0 w 340"/>
                <a:gd name="T3" fmla="*/ 0 h 272"/>
                <a:gd name="T4" fmla="*/ 340 w 340"/>
                <a:gd name="T5" fmla="*/ 0 h 272"/>
                <a:gd name="T6" fmla="*/ 91 w 340"/>
                <a:gd name="T7" fmla="*/ 272 h 272"/>
                <a:gd name="T8" fmla="*/ 0 w 340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0" h="272">
                  <a:moveTo>
                    <a:pt x="0" y="272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91" y="272"/>
                  </a:lnTo>
                  <a:lnTo>
                    <a:pt x="0" y="27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0" rIns="18000" bIns="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381000" y="0"/>
            <a:ext cx="9144000" cy="486944"/>
          </a:xfrm>
          <a:prstGeom prst="rect">
            <a:avLst/>
          </a:prstGeom>
          <a:pattFill prst="pct2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8575"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9CB2A0A-1B65-4CF7-93FC-46B55C26DDAF}"/>
              </a:ext>
            </a:extLst>
          </p:cNvPr>
          <p:cNvSpPr txBox="1"/>
          <p:nvPr/>
        </p:nvSpPr>
        <p:spPr>
          <a:xfrm>
            <a:off x="999790" y="1364628"/>
            <a:ext cx="679308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活動内容と効果の詳細を記載</a:t>
            </a:r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・目的</a:t>
            </a:r>
            <a:endParaRPr lang="en-US" altLang="ja-JP" sz="1200" dirty="0"/>
          </a:p>
          <a:p>
            <a:r>
              <a:rPr lang="ja-JP" altLang="en-US" sz="1200" dirty="0"/>
              <a:t>・活動規模（クラブ・学級・学年・全校等）</a:t>
            </a:r>
            <a:endParaRPr lang="en-US" altLang="ja-JP" sz="1200" dirty="0"/>
          </a:p>
          <a:p>
            <a:r>
              <a:rPr lang="ja-JP" altLang="en-US" sz="1200" dirty="0"/>
              <a:t>・費用面</a:t>
            </a:r>
            <a:endParaRPr lang="en-US" altLang="ja-JP" sz="1200" dirty="0"/>
          </a:p>
          <a:p>
            <a:r>
              <a:rPr lang="ja-JP" altLang="en-US" sz="1200" dirty="0"/>
              <a:t>・配慮、工夫したこと</a:t>
            </a:r>
            <a:endParaRPr lang="en-US" altLang="ja-JP" sz="1200" dirty="0"/>
          </a:p>
          <a:p>
            <a:r>
              <a:rPr lang="ja-JP" altLang="en-US" sz="1200" dirty="0"/>
              <a:t>・関係者</a:t>
            </a:r>
            <a:r>
              <a:rPr lang="en-US" altLang="ja-JP" sz="1200" dirty="0"/>
              <a:t>/</a:t>
            </a:r>
            <a:r>
              <a:rPr lang="ja-JP" altLang="en-US" sz="1200" dirty="0"/>
              <a:t>巻き込み度（地域の関わりの有無）</a:t>
            </a:r>
            <a:endParaRPr lang="en-US" altLang="ja-JP" sz="1200" dirty="0"/>
          </a:p>
          <a:p>
            <a:r>
              <a:rPr lang="ja-JP" altLang="en-US" sz="1200" dirty="0"/>
              <a:t>・メディア露出の有無</a:t>
            </a:r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r>
              <a:rPr lang="en-US" altLang="ja-JP" sz="1600" dirty="0"/>
              <a:t>※</a:t>
            </a:r>
            <a:r>
              <a:rPr lang="ja-JP" altLang="en-US" sz="1600" dirty="0"/>
              <a:t>事例範囲は、実施要領３応募の対象となる事例範囲を参照すること</a:t>
            </a:r>
            <a:endParaRPr lang="en-US" altLang="ja-JP" sz="16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2C882C5-8416-4AB6-B191-E4D61529F9A7}"/>
              </a:ext>
            </a:extLst>
          </p:cNvPr>
          <p:cNvSpPr/>
          <p:nvPr/>
        </p:nvSpPr>
        <p:spPr>
          <a:xfrm>
            <a:off x="500539" y="1086512"/>
            <a:ext cx="8928000" cy="52804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AA6ED46-C1AE-4D5C-8D91-30A21E9B9224}"/>
              </a:ext>
            </a:extLst>
          </p:cNvPr>
          <p:cNvSpPr/>
          <p:nvPr/>
        </p:nvSpPr>
        <p:spPr>
          <a:xfrm>
            <a:off x="828874" y="534791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+mj-ea"/>
              </a:rPr>
              <a:t>●●市立●●学校</a:t>
            </a:r>
            <a:endParaRPr lang="ja-JP" altLang="en-US" sz="1050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1794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5F4B3AA92843B4A9CD300D7CA51F9AA" ma:contentTypeVersion="12" ma:contentTypeDescription="新しいドキュメントを作成します。" ma:contentTypeScope="" ma:versionID="55650341ee11b96fd2709628b9783f62">
  <xsd:schema xmlns:xsd="http://www.w3.org/2001/XMLSchema" xmlns:xs="http://www.w3.org/2001/XMLSchema" xmlns:p="http://schemas.microsoft.com/office/2006/metadata/properties" xmlns:ns2="f97296f5-9bdd-4047-90e5-2ef74eade214" xmlns:ns3="3e7fb39e-4c25-41c4-8641-01b3490dde1a" targetNamespace="http://schemas.microsoft.com/office/2006/metadata/properties" ma:root="true" ma:fieldsID="c02ba6ef6036909d5845d022c310b69c" ns2:_="" ns3:_="">
    <xsd:import namespace="f97296f5-9bdd-4047-90e5-2ef74eade214"/>
    <xsd:import namespace="3e7fb39e-4c25-41c4-8641-01b3490dd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7296f5-9bdd-4047-90e5-2ef74eade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fb39e-4c25-41c4-8641-01b3490dde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BF2602-C585-49D2-9869-D1BF458DC3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7296f5-9bdd-4047-90e5-2ef74eade214"/>
    <ds:schemaRef ds:uri="3e7fb39e-4c25-41c4-8641-01b3490dd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A38894-D887-4B9C-92CF-D7CB7432F31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f97296f5-9bdd-4047-90e5-2ef74eade214"/>
    <ds:schemaRef ds:uri="http://purl.org/dc/elements/1.1/"/>
    <ds:schemaRef ds:uri="http://schemas.microsoft.com/office/2006/metadata/properties"/>
    <ds:schemaRef ds:uri="3e7fb39e-4c25-41c4-8641-01b3490dde1a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B5A8D8-A4AE-4290-9A0C-2411A5BBA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164</TotalTime>
  <Words>250</Words>
  <Application>Microsoft Office PowerPoint</Application>
  <PresentationFormat>A4 210 x 297 mm</PresentationFormat>
  <Paragraphs>50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服部絢子</dc:creator>
  <cp:lastModifiedBy>服部絢子</cp:lastModifiedBy>
  <cp:revision>17</cp:revision>
  <cp:lastPrinted>2021-04-16T08:52:05Z</cp:lastPrinted>
  <dcterms:created xsi:type="dcterms:W3CDTF">2020-12-14T05:35:57Z</dcterms:created>
  <dcterms:modified xsi:type="dcterms:W3CDTF">2021-05-09T02:51:57Z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0x010100B5F4B3AA92843B4A9CD300D7CA51F9AA</vt:lpwstr>
  </property>
</Properties>
</file>