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3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0B5"/>
    <a:srgbClr val="FF3399"/>
    <a:srgbClr val="33ED52"/>
    <a:srgbClr val="FFFFEB"/>
    <a:srgbClr val="993366"/>
    <a:srgbClr val="66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98" d="100"/>
          <a:sy n="98" d="100"/>
        </p:scale>
        <p:origin x="836" y="-3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涌田真希子" userId="693c2e6f-51cf-42f4-a9bf-05899e0e2aaf" providerId="ADAL" clId="{D4816FC8-4705-4C14-BCA7-422C42DD195A}"/>
    <pc:docChg chg="custSel addSld delSld modSld">
      <pc:chgData name="涌田真希子" userId="693c2e6f-51cf-42f4-a9bf-05899e0e2aaf" providerId="ADAL" clId="{D4816FC8-4705-4C14-BCA7-422C42DD195A}" dt="2026-06-15T05:59:53.395" v="57" actId="20577"/>
      <pc:docMkLst>
        <pc:docMk/>
      </pc:docMkLst>
      <pc:sldChg chg="addSp delSp modSp add mod setBg">
        <pc:chgData name="涌田真希子" userId="693c2e6f-51cf-42f4-a9bf-05899e0e2aaf" providerId="ADAL" clId="{D4816FC8-4705-4C14-BCA7-422C42DD195A}" dt="2026-06-15T05:59:53.395" v="57" actId="20577"/>
        <pc:sldMkLst>
          <pc:docMk/>
          <pc:sldMk cId="2607058198" sldId="263"/>
        </pc:sldMkLst>
        <pc:spChg chg="mod">
          <ac:chgData name="涌田真希子" userId="693c2e6f-51cf-42f4-a9bf-05899e0e2aaf" providerId="ADAL" clId="{D4816FC8-4705-4C14-BCA7-422C42DD195A}" dt="2026-06-11T06:19:13.689" v="28" actId="20577"/>
          <ac:spMkLst>
            <pc:docMk/>
            <pc:sldMk cId="2607058198" sldId="263"/>
            <ac:spMk id="2" creationId="{6863FA36-EEB2-489D-F277-5EF420851A10}"/>
          </ac:spMkLst>
        </pc:spChg>
        <pc:spChg chg="add mod">
          <ac:chgData name="涌田真希子" userId="693c2e6f-51cf-42f4-a9bf-05899e0e2aaf" providerId="ADAL" clId="{D4816FC8-4705-4C14-BCA7-422C42DD195A}" dt="2026-06-11T06:18:42.519" v="22" actId="1076"/>
          <ac:spMkLst>
            <pc:docMk/>
            <pc:sldMk cId="2607058198" sldId="263"/>
            <ac:spMk id="10" creationId="{8276481D-68F3-DD6B-4424-DBCEC9CCDA7A}"/>
          </ac:spMkLst>
        </pc:spChg>
        <pc:spChg chg="mod">
          <ac:chgData name="涌田真希子" userId="693c2e6f-51cf-42f4-a9bf-05899e0e2aaf" providerId="ADAL" clId="{D4816FC8-4705-4C14-BCA7-422C42DD195A}" dt="2026-06-11T06:18:05.506" v="18"/>
          <ac:spMkLst>
            <pc:docMk/>
            <pc:sldMk cId="2607058198" sldId="263"/>
            <ac:spMk id="18" creationId="{7E61FEDB-AA35-3F38-E1DC-BA04DFCC01ED}"/>
          </ac:spMkLst>
        </pc:spChg>
        <pc:spChg chg="mod">
          <ac:chgData name="涌田真希子" userId="693c2e6f-51cf-42f4-a9bf-05899e0e2aaf" providerId="ADAL" clId="{D4816FC8-4705-4C14-BCA7-422C42DD195A}" dt="2026-06-11T06:18:52.852" v="23" actId="1076"/>
          <ac:spMkLst>
            <pc:docMk/>
            <pc:sldMk cId="2607058198" sldId="263"/>
            <ac:spMk id="30" creationId="{08D7DE2A-5D22-4431-2F67-FCCAF2BA2855}"/>
          </ac:spMkLst>
        </pc:spChg>
        <pc:spChg chg="mod">
          <ac:chgData name="涌田真希子" userId="693c2e6f-51cf-42f4-a9bf-05899e0e2aaf" providerId="ADAL" clId="{D4816FC8-4705-4C14-BCA7-422C42DD195A}" dt="2026-06-15T05:59:53.395" v="57" actId="20577"/>
          <ac:spMkLst>
            <pc:docMk/>
            <pc:sldMk cId="2607058198" sldId="263"/>
            <ac:spMk id="39" creationId="{3456E711-AC8A-EB1F-BD93-30F7CE2D7149}"/>
          </ac:spMkLst>
        </pc:spChg>
        <pc:picChg chg="add">
          <ac:chgData name="涌田真希子" userId="693c2e6f-51cf-42f4-a9bf-05899e0e2aaf" providerId="ADAL" clId="{D4816FC8-4705-4C14-BCA7-422C42DD195A}" dt="2026-06-11T06:19:52.030" v="30" actId="22"/>
          <ac:picMkLst>
            <pc:docMk/>
            <pc:sldMk cId="2607058198" sldId="263"/>
            <ac:picMk id="14" creationId="{EF06371C-8F7F-1153-0C6B-2D00343156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37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4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9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7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35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03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0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0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8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2D7D-7BCD-426D-A26B-801FAA6C7ED1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765E-EAEE-4FD8-8377-46F5BE203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1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664272-7C14-C1BB-7B65-3EBC780E3ABD}"/>
              </a:ext>
            </a:extLst>
          </p:cNvPr>
          <p:cNvSpPr/>
          <p:nvPr/>
        </p:nvSpPr>
        <p:spPr>
          <a:xfrm>
            <a:off x="-43543" y="840145"/>
            <a:ext cx="7596867" cy="8053603"/>
          </a:xfrm>
          <a:prstGeom prst="rect">
            <a:avLst/>
          </a:prstGeom>
          <a:solidFill>
            <a:srgbClr val="D9EF6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E130CA7-3AEE-4BC1-4176-5C4EDA4AD71E}"/>
              </a:ext>
            </a:extLst>
          </p:cNvPr>
          <p:cNvSpPr/>
          <p:nvPr/>
        </p:nvSpPr>
        <p:spPr>
          <a:xfrm>
            <a:off x="291479" y="5550680"/>
            <a:ext cx="6910308" cy="2007431"/>
          </a:xfrm>
          <a:prstGeom prst="roundRect">
            <a:avLst>
              <a:gd name="adj" fmla="val 849"/>
            </a:avLst>
          </a:prstGeom>
          <a:solidFill>
            <a:srgbClr val="FFFFEB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字幕 49">
            <a:extLst>
              <a:ext uri="{FF2B5EF4-FFF2-40B4-BE49-F238E27FC236}">
                <a16:creationId xmlns:a16="http://schemas.microsoft.com/office/drawing/2014/main" id="{85AFF2A4-3B51-36F0-BF49-EE565204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478" y="5564073"/>
            <a:ext cx="6560652" cy="1894108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親子でチャレンジ！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チャレンジ１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非常食を食べてみよう！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チャレンジ２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防災グッズを作ってみよう！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チャレンジ３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避難所の生活を体験してみよう！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チャレンジ４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身近なものを使ってケガの手当てをしてみよう！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61FEDB-AA35-3F38-E1DC-BA04DFCC01ED}"/>
              </a:ext>
            </a:extLst>
          </p:cNvPr>
          <p:cNvSpPr txBox="1"/>
          <p:nvPr/>
        </p:nvSpPr>
        <p:spPr>
          <a:xfrm>
            <a:off x="359837" y="2899407"/>
            <a:ext cx="6142563" cy="8194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 時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en-US" altLang="ja-JP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36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ja-JP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3600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ja-JP" b="1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ja-JP" altLang="en-US" spc="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（日）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9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lang="ja-JP" altLang="ja-JP" spc="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D7DE2A-5D22-4431-2F67-FCCAF2BA2855}"/>
              </a:ext>
            </a:extLst>
          </p:cNvPr>
          <p:cNvSpPr txBox="1"/>
          <p:nvPr/>
        </p:nvSpPr>
        <p:spPr>
          <a:xfrm>
            <a:off x="391478" y="4428220"/>
            <a:ext cx="6840000" cy="893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 象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小学４～６年生の児童と保護者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（先着順）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参加児童の兄弟姉妹の参加可</a:t>
            </a:r>
            <a:b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</a:t>
            </a:r>
            <a:r>
              <a:rPr kumimoji="1"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児童のみ、未就学児の参加は不可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456E711-AC8A-EB1F-BD93-30F7CE2D7149}"/>
              </a:ext>
            </a:extLst>
          </p:cNvPr>
          <p:cNvSpPr txBox="1"/>
          <p:nvPr/>
        </p:nvSpPr>
        <p:spPr>
          <a:xfrm>
            <a:off x="235280" y="8913293"/>
            <a:ext cx="6889582" cy="1462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 催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日本赤十字社奈良県支部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627063" indent="-627063">
              <a:spcAft>
                <a:spcPts val="1000"/>
              </a:spcAft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 力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青少年赤十字賛助奉仕団、安全法指導赤十字奉仕団、無線・救護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赤十字奉仕団、地域奉仕団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日本赤十字社奈良県支部　事業推進課　　☎ 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0742-61-5666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C8EF258-17B9-9817-025D-3EB6C93919C2}"/>
              </a:ext>
            </a:extLst>
          </p:cNvPr>
          <p:cNvSpPr txBox="1"/>
          <p:nvPr/>
        </p:nvSpPr>
        <p:spPr>
          <a:xfrm>
            <a:off x="359837" y="7737862"/>
            <a:ext cx="6840000" cy="1000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50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 込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右の二次元コードにより必要事項を入力の上、</a:t>
            </a:r>
            <a:endParaRPr kumimoji="1"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　お申し込みください。</a:t>
            </a:r>
            <a:endParaRPr kumimoji="1"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Aft>
                <a:spcPts val="500"/>
              </a:spcAft>
            </a:pP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※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定員に達した時点で締め切ります。</a:t>
            </a:r>
            <a:endParaRPr kumimoji="1"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5" name="図 54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6DF70E-4F0C-B397-73CA-2C4BB2E1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18" y="5484844"/>
            <a:ext cx="2034006" cy="1943201"/>
          </a:xfrm>
          <a:prstGeom prst="rect">
            <a:avLst/>
          </a:prstGeom>
        </p:spPr>
      </p:pic>
      <p:pic>
        <p:nvPicPr>
          <p:cNvPr id="60" name="図 59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AB5A73-5698-5A4D-CDD7-044636B3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3" y="232985"/>
            <a:ext cx="2528047" cy="593768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51A4620-40D5-D8C1-2DE1-48A073FD02CF}"/>
              </a:ext>
            </a:extLst>
          </p:cNvPr>
          <p:cNvSpPr txBox="1"/>
          <p:nvPr/>
        </p:nvSpPr>
        <p:spPr>
          <a:xfrm>
            <a:off x="4088080" y="350503"/>
            <a:ext cx="3111757" cy="406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1600" spc="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＼防災について学ぼう！／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863FA36-EEB2-489D-F277-5EF420851A10}"/>
              </a:ext>
            </a:extLst>
          </p:cNvPr>
          <p:cNvSpPr/>
          <p:nvPr/>
        </p:nvSpPr>
        <p:spPr>
          <a:xfrm>
            <a:off x="3431079" y="8092735"/>
            <a:ext cx="2561734" cy="3425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申込締切：</a:t>
            </a:r>
            <a:r>
              <a:rPr kumimoji="1"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日正午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85F6BD12-8723-35D7-9C47-8806FF9DC83E}"/>
              </a:ext>
            </a:extLst>
          </p:cNvPr>
          <p:cNvSpPr/>
          <p:nvPr/>
        </p:nvSpPr>
        <p:spPr>
          <a:xfrm>
            <a:off x="5820536" y="4229181"/>
            <a:ext cx="1518557" cy="1098796"/>
          </a:xfrm>
          <a:prstGeom prst="wedgeEllipseCallout">
            <a:avLst>
              <a:gd name="adj1" fmla="val 13576"/>
              <a:gd name="adj2" fmla="val 66958"/>
            </a:avLst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72AA67-F8B5-8A57-56A7-59B0C8E46F1C}"/>
              </a:ext>
            </a:extLst>
          </p:cNvPr>
          <p:cNvSpPr txBox="1"/>
          <p:nvPr/>
        </p:nvSpPr>
        <p:spPr>
          <a:xfrm>
            <a:off x="5771346" y="4428220"/>
            <a:ext cx="16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ささやかな</a:t>
            </a:r>
            <a:endParaRPr kumimoji="1" lang="en-US" altLang="ja-JP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プレゼント付</a:t>
            </a:r>
          </a:p>
        </p:txBody>
      </p:sp>
      <p:pic>
        <p:nvPicPr>
          <p:cNvPr id="6" name="図 5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A0CBDFE-5853-3C20-1D11-BEDFD8D75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1" y="9581156"/>
            <a:ext cx="814216" cy="81421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8D7873-1187-E0C4-3C65-D61D783F65D9}"/>
              </a:ext>
            </a:extLst>
          </p:cNvPr>
          <p:cNvSpPr txBox="1"/>
          <p:nvPr/>
        </p:nvSpPr>
        <p:spPr>
          <a:xfrm>
            <a:off x="6499936" y="9983633"/>
            <a:ext cx="105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☜支部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90BB2B0-347C-1746-C5B5-8394FB5F3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590">
            <a:off x="4648325" y="1181960"/>
            <a:ext cx="3019747" cy="864403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C248B018-895E-22AE-5911-0A8E48BAB16F}"/>
              </a:ext>
            </a:extLst>
          </p:cNvPr>
          <p:cNvGrpSpPr/>
          <p:nvPr/>
        </p:nvGrpSpPr>
        <p:grpSpPr>
          <a:xfrm>
            <a:off x="5359759" y="1273734"/>
            <a:ext cx="1452084" cy="1073289"/>
            <a:chOff x="4846329" y="378534"/>
            <a:chExt cx="1821789" cy="1073289"/>
          </a:xfrm>
        </p:grpSpPr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440F9131-8CDB-D30C-A233-4A2A859C1F01}"/>
                </a:ext>
              </a:extLst>
            </p:cNvPr>
            <p:cNvSpPr/>
            <p:nvPr/>
          </p:nvSpPr>
          <p:spPr>
            <a:xfrm rot="633768">
              <a:off x="4846329" y="378534"/>
              <a:ext cx="1821789" cy="1015663"/>
            </a:xfrm>
            <a:prstGeom prst="ellipse">
              <a:avLst/>
            </a:prstGeom>
            <a:solidFill>
              <a:srgbClr val="0310B5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7920681-DB51-3129-4E33-E4DD099474C2}"/>
                </a:ext>
              </a:extLst>
            </p:cNvPr>
            <p:cNvSpPr txBox="1"/>
            <p:nvPr/>
          </p:nvSpPr>
          <p:spPr>
            <a:xfrm rot="659384">
              <a:off x="4964690" y="497716"/>
              <a:ext cx="15910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spc="3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参加費</a:t>
              </a:r>
              <a:endParaRPr lang="en-US" altLang="ja-JP" sz="1600" b="1" spc="3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2400" b="1" spc="3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 料</a:t>
              </a:r>
              <a:endParaRPr lang="en-US" altLang="ja-JP" sz="2400" b="1" spc="3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ja-JP" altLang="en-US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FEC4269D-59EA-FCAC-9FAB-7588D5707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17">
            <a:off x="-74457" y="1200307"/>
            <a:ext cx="3019747" cy="8644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6BAF93-38A6-BE82-7A69-0CFAF765B5B0}"/>
              </a:ext>
            </a:extLst>
          </p:cNvPr>
          <p:cNvSpPr txBox="1"/>
          <p:nvPr/>
        </p:nvSpPr>
        <p:spPr>
          <a:xfrm>
            <a:off x="354023" y="856628"/>
            <a:ext cx="4245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親子で学ぶ</a:t>
            </a:r>
            <a:endParaRPr kumimoji="1" lang="en-US" altLang="ja-JP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ぼうさい教室</a:t>
            </a:r>
            <a:endParaRPr lang="en-US" altLang="ja-JP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en-US" altLang="ja-JP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2026</a:t>
            </a:r>
            <a:endParaRPr kumimoji="1" lang="ja-JP" alt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276481D-68F3-DD6B-4424-DBCEC9CCDA7A}"/>
              </a:ext>
            </a:extLst>
          </p:cNvPr>
          <p:cNvSpPr txBox="1"/>
          <p:nvPr/>
        </p:nvSpPr>
        <p:spPr>
          <a:xfrm>
            <a:off x="372377" y="3679118"/>
            <a:ext cx="6765025" cy="772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kumimoji="1"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 場</a:t>
            </a:r>
            <a:r>
              <a:rPr kumimoji="1"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御所市防災交流館　</a:t>
            </a:r>
            <a:r>
              <a:rPr kumimoji="1" lang="en-US" altLang="ja-JP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Mimoro</a:t>
            </a:r>
            <a:endParaRPr kumimoji="1"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（御所市三室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111-1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F06371C-8F7F-1153-0C6B-2D0034315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36998" r="25207" b="14474"/>
          <a:stretch>
            <a:fillRect/>
          </a:stretch>
        </p:blipFill>
        <p:spPr>
          <a:xfrm>
            <a:off x="6158199" y="7815717"/>
            <a:ext cx="1022889" cy="10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56C1498540BEE428A0459FB6036CD8A" ma:contentTypeVersion="17" ma:contentTypeDescription="新しいドキュメントを作成します。" ma:contentTypeScope="" ma:versionID="25b12ce6baefdd58252f7519aa8d76f3">
  <xsd:schema xmlns:xsd="http://www.w3.org/2001/XMLSchema" xmlns:xs="http://www.w3.org/2001/XMLSchema" xmlns:p="http://schemas.microsoft.com/office/2006/metadata/properties" xmlns:ns2="394524ac-cc8a-43af-a1ac-088bd37ddb4f" xmlns:ns3="3e7fb39e-4c25-41c4-8641-01b3490dde1a" targetNamespace="http://schemas.microsoft.com/office/2006/metadata/properties" ma:root="true" ma:fieldsID="363056d95699ae7b796ca9c5ca795e50" ns2:_="" ns3:_="">
    <xsd:import namespace="394524ac-cc8a-43af-a1ac-088bd37ddb4f"/>
    <xsd:import namespace="3e7fb39e-4c25-41c4-8641-01b3490dd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524ac-cc8a-43af-a1ac-088bd37dd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c7953e8-d556-4e6f-9158-20128760b6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fb39e-4c25-41c4-8641-01b3490dd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FA1F85A-092D-4446-A913-668AC09C9DC8}" ma:internalName="TaxCatchAll" ma:showField="CatchAllData" ma:web="{b3bcb593-d6e2-44cc-b70c-a34712c95c7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7fb39e-4c25-41c4-8641-01b3490dde1a" xsi:nil="true"/>
    <lcf76f155ced4ddcb4097134ff3c332f xmlns="394524ac-cc8a-43af-a1ac-088bd37ddb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5CA96-2897-4E12-A029-960EADC6E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524ac-cc8a-43af-a1ac-088bd37ddb4f"/>
    <ds:schemaRef ds:uri="3e7fb39e-4c25-41c4-8641-01b3490dd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8C293-1428-4D22-ACB0-ABF181A48F7E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394524ac-cc8a-43af-a1ac-088bd37ddb4f"/>
    <ds:schemaRef ds:uri="3e7fb39e-4c25-41c4-8641-01b3490dde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849264-564E-4E6E-AD38-44B80218A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7985</TotalTime>
  <Words>208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HGP創英角ﾎﾟｯﾌﾟ体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高倉健太</dc:creator>
  <cp:lastModifiedBy>涌田真希子</cp:lastModifiedBy>
  <cp:revision>64</cp:revision>
  <cp:lastPrinted>2026-06-15T06:00:20Z</cp:lastPrinted>
  <dcterms:created xsi:type="dcterms:W3CDTF">2024-06-17T04:04:03Z</dcterms:created>
  <dcterms:modified xsi:type="dcterms:W3CDTF">2026-06-15T06:00:27Z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0x010100256C1498540BEE428A0459FB6036CD8A</vt:lpwstr>
  </property>
  <property fmtid="{D5CDD505-2E9C-101B-9397-08002B2CF9AE}" pid="3" name="MediaServiceImageTags">
    <vt:lpwstr/>
  </property>
</Properties>
</file>