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12192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6" d="100"/>
          <a:sy n="46" d="100"/>
        </p:scale>
        <p:origin x="286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4286C-3A45-4108-AADF-BC2C8C613AE9}" type="datetimeFigureOut">
              <a:rPr kumimoji="1" lang="ja-JP" altLang="en-US" smtClean="0"/>
              <a:t>2023/6/27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26D95-E298-4411-B5C4-FE097533FE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6596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4286C-3A45-4108-AADF-BC2C8C613AE9}" type="datetimeFigureOut">
              <a:rPr kumimoji="1" lang="ja-JP" altLang="en-US" smtClean="0"/>
              <a:t>2023/6/27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26D95-E298-4411-B5C4-FE097533FE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0046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4286C-3A45-4108-AADF-BC2C8C613AE9}" type="datetimeFigureOut">
              <a:rPr kumimoji="1" lang="ja-JP" altLang="en-US" smtClean="0"/>
              <a:t>2023/6/27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26D95-E298-4411-B5C4-FE097533FE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6386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4286C-3A45-4108-AADF-BC2C8C613AE9}" type="datetimeFigureOut">
              <a:rPr kumimoji="1" lang="ja-JP" altLang="en-US" smtClean="0"/>
              <a:t>2023/6/27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26D95-E298-4411-B5C4-FE097533FE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5577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4286C-3A45-4108-AADF-BC2C8C613AE9}" type="datetimeFigureOut">
              <a:rPr kumimoji="1" lang="ja-JP" altLang="en-US" smtClean="0"/>
              <a:t>2023/6/27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26D95-E298-4411-B5C4-FE097533FE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0219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4286C-3A45-4108-AADF-BC2C8C613AE9}" type="datetimeFigureOut">
              <a:rPr kumimoji="1" lang="ja-JP" altLang="en-US" smtClean="0"/>
              <a:t>2023/6/27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26D95-E298-4411-B5C4-FE097533FE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7746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4286C-3A45-4108-AADF-BC2C8C613AE9}" type="datetimeFigureOut">
              <a:rPr kumimoji="1" lang="ja-JP" altLang="en-US" smtClean="0"/>
              <a:t>2023/6/27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26D95-E298-4411-B5C4-FE097533FE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7929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4286C-3A45-4108-AADF-BC2C8C613AE9}" type="datetimeFigureOut">
              <a:rPr kumimoji="1" lang="ja-JP" altLang="en-US" smtClean="0"/>
              <a:t>2023/6/27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26D95-E298-4411-B5C4-FE097533FE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3159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4286C-3A45-4108-AADF-BC2C8C613AE9}" type="datetimeFigureOut">
              <a:rPr kumimoji="1" lang="ja-JP" altLang="en-US" smtClean="0"/>
              <a:t>2023/6/27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26D95-E298-4411-B5C4-FE097533FE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6839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4286C-3A45-4108-AADF-BC2C8C613AE9}" type="datetimeFigureOut">
              <a:rPr kumimoji="1" lang="ja-JP" altLang="en-US" smtClean="0"/>
              <a:t>2023/6/27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26D95-E298-4411-B5C4-FE097533FE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5283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4286C-3A45-4108-AADF-BC2C8C613AE9}" type="datetimeFigureOut">
              <a:rPr kumimoji="1" lang="ja-JP" altLang="en-US" smtClean="0"/>
              <a:t>2023/6/27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26D95-E298-4411-B5C4-FE097533FE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6374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4286C-3A45-4108-AADF-BC2C8C613AE9}" type="datetimeFigureOut">
              <a:rPr kumimoji="1" lang="ja-JP" altLang="en-US" smtClean="0"/>
              <a:t>2023/6/27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26D95-E298-4411-B5C4-FE097533FE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48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5F255087-7DE2-4552-FD94-0518DA785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2222" y="2094806"/>
            <a:ext cx="7082444" cy="9443259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A278451-AE30-6304-30D8-0D50F7DDDFCD}"/>
              </a:ext>
            </a:extLst>
          </p:cNvPr>
          <p:cNvSpPr txBox="1"/>
          <p:nvPr/>
        </p:nvSpPr>
        <p:spPr>
          <a:xfrm>
            <a:off x="347056" y="864523"/>
            <a:ext cx="6163888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solidFill>
                  <a:schemeClr val="bg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&lt;</a:t>
            </a:r>
            <a:r>
              <a:rPr kumimoji="1" lang="ja-JP" altLang="en-US" sz="2800" b="1" dirty="0">
                <a:solidFill>
                  <a:schemeClr val="bg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別紙</a:t>
            </a:r>
            <a:r>
              <a:rPr kumimoji="1" lang="en-US" altLang="ja-JP" sz="2800" b="1" dirty="0">
                <a:solidFill>
                  <a:schemeClr val="bg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3&gt; </a:t>
            </a:r>
            <a:r>
              <a:rPr kumimoji="1" lang="ja-JP" altLang="en-US" sz="2800" b="1" dirty="0">
                <a:solidFill>
                  <a:schemeClr val="bg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ポスター発表　イメージ写真</a:t>
            </a:r>
          </a:p>
        </p:txBody>
      </p:sp>
    </p:spTree>
    <p:extLst>
      <p:ext uri="{BB962C8B-B14F-4D97-AF65-F5344CB8AC3E}">
        <p14:creationId xmlns:p14="http://schemas.microsoft.com/office/powerpoint/2010/main" val="4092895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8</Words>
  <Application>Microsoft Office PowerPoint</Application>
  <PresentationFormat>ワイド画面</PresentationFormat>
  <Paragraphs>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BIZ UDP明朝 Medium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谷田健吾</dc:creator>
  <cp:lastModifiedBy>谷田健吾</cp:lastModifiedBy>
  <cp:revision>2</cp:revision>
  <cp:lastPrinted>2023-06-27T06:05:24Z</cp:lastPrinted>
  <dcterms:created xsi:type="dcterms:W3CDTF">2023-06-27T04:38:06Z</dcterms:created>
  <dcterms:modified xsi:type="dcterms:W3CDTF">2023-06-27T06:05:30Z</dcterms:modified>
</cp:coreProperties>
</file>