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92" r:id="rId2"/>
    <p:sldId id="2904" r:id="rId3"/>
    <p:sldId id="2908" r:id="rId4"/>
    <p:sldId id="2879" r:id="rId5"/>
    <p:sldId id="276" r:id="rId6"/>
    <p:sldId id="270" r:id="rId7"/>
    <p:sldId id="2868" r:id="rId8"/>
    <p:sldId id="2869" r:id="rId9"/>
    <p:sldId id="2888" r:id="rId10"/>
    <p:sldId id="2881" r:id="rId11"/>
    <p:sldId id="277" r:id="rId12"/>
    <p:sldId id="2914" r:id="rId13"/>
    <p:sldId id="2909" r:id="rId14"/>
    <p:sldId id="278" r:id="rId15"/>
    <p:sldId id="2910" r:id="rId16"/>
    <p:sldId id="2901" r:id="rId17"/>
    <p:sldId id="2874" r:id="rId18"/>
    <p:sldId id="2886" r:id="rId19"/>
    <p:sldId id="2913" r:id="rId20"/>
    <p:sldId id="2912" r:id="rId21"/>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IMITSU Reo" initials="MR" lastIdx="4" clrIdx="0">
    <p:extLst>
      <p:ext uri="{19B8F6BF-5375-455C-9EA6-DF929625EA0E}">
        <p15:presenceInfo xmlns:p15="http://schemas.microsoft.com/office/powerpoint/2012/main" userId="db3cebaeacc4ad0b" providerId="Windows Live"/>
      </p:ext>
    </p:extLst>
  </p:cmAuthor>
  <p:cmAuthor id="2" name="localuser" initials="l" lastIdx="3" clrIdx="1">
    <p:extLst>
      <p:ext uri="{19B8F6BF-5375-455C-9EA6-DF929625EA0E}">
        <p15:presenceInfo xmlns:p15="http://schemas.microsoft.com/office/powerpoint/2012/main" userId="local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AB28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FC9DF3-DF48-4701-A2A1-88E57D344AC0}" v="1663" dt="2020-04-13T06:54:41.1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89660" autoAdjust="0"/>
  </p:normalViewPr>
  <p:slideViewPr>
    <p:cSldViewPr snapToGrid="0">
      <p:cViewPr varScale="1">
        <p:scale>
          <a:sx n="107" d="100"/>
          <a:sy n="107" d="100"/>
        </p:scale>
        <p:origin x="762" y="78"/>
      </p:cViewPr>
      <p:guideLst/>
    </p:cSldViewPr>
  </p:slideViewPr>
  <p:notesTextViewPr>
    <p:cViewPr>
      <p:scale>
        <a:sx n="3" d="2"/>
        <a:sy n="3" d="2"/>
      </p:scale>
      <p:origin x="0" y="0"/>
    </p:cViewPr>
  </p:notesTextViewPr>
  <p:sorterViewPr>
    <p:cViewPr varScale="1">
      <p:scale>
        <a:sx n="1" d="1"/>
        <a:sy n="1" d="1"/>
      </p:scale>
      <p:origin x="0" y="-29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shima kohei" userId="4442dcaf0e8daa3d" providerId="LiveId" clId="{51FC9DF3-DF48-4701-A2A1-88E57D344AC0}"/>
    <pc:docChg chg="undo custSel modSld">
      <pc:chgData name="kashima kohei" userId="4442dcaf0e8daa3d" providerId="LiveId" clId="{51FC9DF3-DF48-4701-A2A1-88E57D344AC0}" dt="2020-04-13T06:54:41.179" v="18271"/>
      <pc:docMkLst>
        <pc:docMk/>
      </pc:docMkLst>
      <pc:sldChg chg="addSp modSp">
        <pc:chgData name="kashima kohei" userId="4442dcaf0e8daa3d" providerId="LiveId" clId="{51FC9DF3-DF48-4701-A2A1-88E57D344AC0}" dt="2020-04-13T01:49:53.897" v="3274" actId="1038"/>
        <pc:sldMkLst>
          <pc:docMk/>
          <pc:sldMk cId="4121528440" sldId="270"/>
        </pc:sldMkLst>
        <pc:spChg chg="add mod">
          <ac:chgData name="kashima kohei" userId="4442dcaf0e8daa3d" providerId="LiveId" clId="{51FC9DF3-DF48-4701-A2A1-88E57D344AC0}" dt="2020-04-13T01:43:32.481" v="2640" actId="6549"/>
          <ac:spMkLst>
            <pc:docMk/>
            <pc:sldMk cId="4121528440" sldId="270"/>
            <ac:spMk id="11" creationId="{F8E4C33D-9ABF-42B8-9DE5-11184AF23EEA}"/>
          </ac:spMkLst>
        </pc:spChg>
        <pc:spChg chg="add mod">
          <ac:chgData name="kashima kohei" userId="4442dcaf0e8daa3d" providerId="LiveId" clId="{51FC9DF3-DF48-4701-A2A1-88E57D344AC0}" dt="2020-04-13T01:44:21.127" v="2780"/>
          <ac:spMkLst>
            <pc:docMk/>
            <pc:sldMk cId="4121528440" sldId="270"/>
            <ac:spMk id="12" creationId="{531E4458-FEDE-4CF9-9760-54BC3CC8AD20}"/>
          </ac:spMkLst>
        </pc:spChg>
        <pc:spChg chg="add mod">
          <ac:chgData name="kashima kohei" userId="4442dcaf0e8daa3d" providerId="LiveId" clId="{51FC9DF3-DF48-4701-A2A1-88E57D344AC0}" dt="2020-04-13T01:45:29.783" v="2878" actId="20577"/>
          <ac:spMkLst>
            <pc:docMk/>
            <pc:sldMk cId="4121528440" sldId="270"/>
            <ac:spMk id="13" creationId="{02E546CA-7868-4AE2-95CD-FE67C9E9362A}"/>
          </ac:spMkLst>
        </pc:spChg>
        <pc:spChg chg="add mod">
          <ac:chgData name="kashima kohei" userId="4442dcaf0e8daa3d" providerId="LiveId" clId="{51FC9DF3-DF48-4701-A2A1-88E57D344AC0}" dt="2020-04-13T01:46:06.149" v="2933" actId="20577"/>
          <ac:spMkLst>
            <pc:docMk/>
            <pc:sldMk cId="4121528440" sldId="270"/>
            <ac:spMk id="14" creationId="{FC39C622-B12C-4435-81C4-3482F7AAD8D0}"/>
          </ac:spMkLst>
        </pc:spChg>
        <pc:spChg chg="add mod">
          <ac:chgData name="kashima kohei" userId="4442dcaf0e8daa3d" providerId="LiveId" clId="{51FC9DF3-DF48-4701-A2A1-88E57D344AC0}" dt="2020-04-13T01:46:55.297" v="3023" actId="1037"/>
          <ac:spMkLst>
            <pc:docMk/>
            <pc:sldMk cId="4121528440" sldId="270"/>
            <ac:spMk id="15" creationId="{1819CCD0-2ECF-4A6B-87AA-98CAA8832065}"/>
          </ac:spMkLst>
        </pc:spChg>
        <pc:spChg chg="add mod">
          <ac:chgData name="kashima kohei" userId="4442dcaf0e8daa3d" providerId="LiveId" clId="{51FC9DF3-DF48-4701-A2A1-88E57D344AC0}" dt="2020-04-13T01:47:19.404" v="3084"/>
          <ac:spMkLst>
            <pc:docMk/>
            <pc:sldMk cId="4121528440" sldId="270"/>
            <ac:spMk id="16" creationId="{F7924948-1639-4ECB-90B9-0520CADC336F}"/>
          </ac:spMkLst>
        </pc:spChg>
        <pc:spChg chg="add mod">
          <ac:chgData name="kashima kohei" userId="4442dcaf0e8daa3d" providerId="LiveId" clId="{51FC9DF3-DF48-4701-A2A1-88E57D344AC0}" dt="2020-04-13T01:47:54.330" v="3134" actId="20577"/>
          <ac:spMkLst>
            <pc:docMk/>
            <pc:sldMk cId="4121528440" sldId="270"/>
            <ac:spMk id="17" creationId="{EB8C25B7-D151-4E34-82C9-BF1B99388A07}"/>
          </ac:spMkLst>
        </pc:spChg>
        <pc:spChg chg="add mod">
          <ac:chgData name="kashima kohei" userId="4442dcaf0e8daa3d" providerId="LiveId" clId="{51FC9DF3-DF48-4701-A2A1-88E57D344AC0}" dt="2020-04-13T01:48:18.104" v="3157" actId="6549"/>
          <ac:spMkLst>
            <pc:docMk/>
            <pc:sldMk cId="4121528440" sldId="270"/>
            <ac:spMk id="18" creationId="{164FD947-6139-4585-B665-614E47750855}"/>
          </ac:spMkLst>
        </pc:spChg>
        <pc:spChg chg="add mod">
          <ac:chgData name="kashima kohei" userId="4442dcaf0e8daa3d" providerId="LiveId" clId="{51FC9DF3-DF48-4701-A2A1-88E57D344AC0}" dt="2020-04-13T01:49:04.596" v="3243" actId="20577"/>
          <ac:spMkLst>
            <pc:docMk/>
            <pc:sldMk cId="4121528440" sldId="270"/>
            <ac:spMk id="19" creationId="{943E0ECB-25DE-4A65-B590-9E88C18EA433}"/>
          </ac:spMkLst>
        </pc:spChg>
        <pc:spChg chg="add mod">
          <ac:chgData name="kashima kohei" userId="4442dcaf0e8daa3d" providerId="LiveId" clId="{51FC9DF3-DF48-4701-A2A1-88E57D344AC0}" dt="2020-04-13T01:49:36.281" v="3258" actId="20577"/>
          <ac:spMkLst>
            <pc:docMk/>
            <pc:sldMk cId="4121528440" sldId="270"/>
            <ac:spMk id="20" creationId="{999D883F-C3AE-490F-B240-F1D1223AA3B3}"/>
          </ac:spMkLst>
        </pc:spChg>
        <pc:spChg chg="add mod">
          <ac:chgData name="kashima kohei" userId="4442dcaf0e8daa3d" providerId="LiveId" clId="{51FC9DF3-DF48-4701-A2A1-88E57D344AC0}" dt="2020-04-13T01:49:53.897" v="3274" actId="1038"/>
          <ac:spMkLst>
            <pc:docMk/>
            <pc:sldMk cId="4121528440" sldId="270"/>
            <ac:spMk id="21" creationId="{9859D9AB-05CE-4914-81FD-415040F655B1}"/>
          </ac:spMkLst>
        </pc:spChg>
      </pc:sldChg>
      <pc:sldChg chg="addSp delSp modSp">
        <pc:chgData name="kashima kohei" userId="4442dcaf0e8daa3d" providerId="LiveId" clId="{51FC9DF3-DF48-4701-A2A1-88E57D344AC0}" dt="2020-04-13T01:42:46.351" v="2603" actId="20577"/>
        <pc:sldMkLst>
          <pc:docMk/>
          <pc:sldMk cId="2572754412" sldId="276"/>
        </pc:sldMkLst>
        <pc:spChg chg="add mod">
          <ac:chgData name="kashima kohei" userId="4442dcaf0e8daa3d" providerId="LiveId" clId="{51FC9DF3-DF48-4701-A2A1-88E57D344AC0}" dt="2020-04-13T01:28:20.431" v="1839" actId="20577"/>
          <ac:spMkLst>
            <pc:docMk/>
            <pc:sldMk cId="2572754412" sldId="276"/>
            <ac:spMk id="12" creationId="{DFBFC070-6D21-40E4-A0B8-989536F40AE2}"/>
          </ac:spMkLst>
        </pc:spChg>
        <pc:spChg chg="add mod">
          <ac:chgData name="kashima kohei" userId="4442dcaf0e8daa3d" providerId="LiveId" clId="{51FC9DF3-DF48-4701-A2A1-88E57D344AC0}" dt="2020-04-13T01:28:48.204" v="1887"/>
          <ac:spMkLst>
            <pc:docMk/>
            <pc:sldMk cId="2572754412" sldId="276"/>
            <ac:spMk id="14" creationId="{AAF41B94-A192-4732-B424-83E459845A83}"/>
          </ac:spMkLst>
        </pc:spChg>
        <pc:spChg chg="add mod">
          <ac:chgData name="kashima kohei" userId="4442dcaf0e8daa3d" providerId="LiveId" clId="{51FC9DF3-DF48-4701-A2A1-88E57D344AC0}" dt="2020-04-13T01:29:17.555" v="1936"/>
          <ac:spMkLst>
            <pc:docMk/>
            <pc:sldMk cId="2572754412" sldId="276"/>
            <ac:spMk id="17" creationId="{5249CE75-F676-4AAE-A020-6BB2BE0A1D01}"/>
          </ac:spMkLst>
        </pc:spChg>
        <pc:spChg chg="add del">
          <ac:chgData name="kashima kohei" userId="4442dcaf0e8daa3d" providerId="LiveId" clId="{51FC9DF3-DF48-4701-A2A1-88E57D344AC0}" dt="2020-04-13T01:29:31.036" v="1938" actId="478"/>
          <ac:spMkLst>
            <pc:docMk/>
            <pc:sldMk cId="2572754412" sldId="276"/>
            <ac:spMk id="18" creationId="{5BCCE397-8CC1-44BD-933F-DBB68477C064}"/>
          </ac:spMkLst>
        </pc:spChg>
        <pc:spChg chg="add mod">
          <ac:chgData name="kashima kohei" userId="4442dcaf0e8daa3d" providerId="LiveId" clId="{51FC9DF3-DF48-4701-A2A1-88E57D344AC0}" dt="2020-04-13T01:30:19.827" v="1986" actId="20577"/>
          <ac:spMkLst>
            <pc:docMk/>
            <pc:sldMk cId="2572754412" sldId="276"/>
            <ac:spMk id="19" creationId="{4FFD8A82-ADBF-40B5-8580-6810639E2BD2}"/>
          </ac:spMkLst>
        </pc:spChg>
        <pc:spChg chg="add mod">
          <ac:chgData name="kashima kohei" userId="4442dcaf0e8daa3d" providerId="LiveId" clId="{51FC9DF3-DF48-4701-A2A1-88E57D344AC0}" dt="2020-04-13T01:30:52.729" v="2100" actId="20577"/>
          <ac:spMkLst>
            <pc:docMk/>
            <pc:sldMk cId="2572754412" sldId="276"/>
            <ac:spMk id="20" creationId="{054EB6C6-6558-4F60-8583-41F33321530D}"/>
          </ac:spMkLst>
        </pc:spChg>
        <pc:spChg chg="add mod">
          <ac:chgData name="kashima kohei" userId="4442dcaf0e8daa3d" providerId="LiveId" clId="{51FC9DF3-DF48-4701-A2A1-88E57D344AC0}" dt="2020-04-13T01:39:28.355" v="2213"/>
          <ac:spMkLst>
            <pc:docMk/>
            <pc:sldMk cId="2572754412" sldId="276"/>
            <ac:spMk id="21" creationId="{26303BC5-35D8-45AF-9920-86EA009A9E57}"/>
          </ac:spMkLst>
        </pc:spChg>
        <pc:spChg chg="add mod">
          <ac:chgData name="kashima kohei" userId="4442dcaf0e8daa3d" providerId="LiveId" clId="{51FC9DF3-DF48-4701-A2A1-88E57D344AC0}" dt="2020-04-13T01:40:15.480" v="2294" actId="1036"/>
          <ac:spMkLst>
            <pc:docMk/>
            <pc:sldMk cId="2572754412" sldId="276"/>
            <ac:spMk id="22" creationId="{2345745E-A3EE-4133-B88D-35965B9B17B1}"/>
          </ac:spMkLst>
        </pc:spChg>
        <pc:spChg chg="add mod">
          <ac:chgData name="kashima kohei" userId="4442dcaf0e8daa3d" providerId="LiveId" clId="{51FC9DF3-DF48-4701-A2A1-88E57D344AC0}" dt="2020-04-13T01:41:32.761" v="2457"/>
          <ac:spMkLst>
            <pc:docMk/>
            <pc:sldMk cId="2572754412" sldId="276"/>
            <ac:spMk id="23" creationId="{B1F7496D-8B2E-4E48-B709-DB99DFC5BA35}"/>
          </ac:spMkLst>
        </pc:spChg>
        <pc:spChg chg="add mod">
          <ac:chgData name="kashima kohei" userId="4442dcaf0e8daa3d" providerId="LiveId" clId="{51FC9DF3-DF48-4701-A2A1-88E57D344AC0}" dt="2020-04-13T01:42:46.351" v="2603" actId="20577"/>
          <ac:spMkLst>
            <pc:docMk/>
            <pc:sldMk cId="2572754412" sldId="276"/>
            <ac:spMk id="24" creationId="{52C981BC-955B-4967-B078-9344106110C6}"/>
          </ac:spMkLst>
        </pc:spChg>
      </pc:sldChg>
      <pc:sldChg chg="addSp modSp">
        <pc:chgData name="kashima kohei" userId="4442dcaf0e8daa3d" providerId="LiveId" clId="{51FC9DF3-DF48-4701-A2A1-88E57D344AC0}" dt="2020-04-13T02:59:29.892" v="9434"/>
        <pc:sldMkLst>
          <pc:docMk/>
          <pc:sldMk cId="3136415494" sldId="277"/>
        </pc:sldMkLst>
        <pc:spChg chg="add mod">
          <ac:chgData name="kashima kohei" userId="4442dcaf0e8daa3d" providerId="LiveId" clId="{51FC9DF3-DF48-4701-A2A1-88E57D344AC0}" dt="2020-04-13T02:55:30.237" v="8843" actId="1035"/>
          <ac:spMkLst>
            <pc:docMk/>
            <pc:sldMk cId="3136415494" sldId="277"/>
            <ac:spMk id="9" creationId="{A1FC961E-5301-4F8B-B1B1-45701823EC19}"/>
          </ac:spMkLst>
        </pc:spChg>
        <pc:spChg chg="add mod">
          <ac:chgData name="kashima kohei" userId="4442dcaf0e8daa3d" providerId="LiveId" clId="{51FC9DF3-DF48-4701-A2A1-88E57D344AC0}" dt="2020-04-13T02:55:30.237" v="8843" actId="1035"/>
          <ac:spMkLst>
            <pc:docMk/>
            <pc:sldMk cId="3136415494" sldId="277"/>
            <ac:spMk id="10" creationId="{9F6F4719-5761-47F1-B24A-B0C157B5DDAB}"/>
          </ac:spMkLst>
        </pc:spChg>
        <pc:spChg chg="add mod">
          <ac:chgData name="kashima kohei" userId="4442dcaf0e8daa3d" providerId="LiveId" clId="{51FC9DF3-DF48-4701-A2A1-88E57D344AC0}" dt="2020-04-13T02:55:30.237" v="8843" actId="1035"/>
          <ac:spMkLst>
            <pc:docMk/>
            <pc:sldMk cId="3136415494" sldId="277"/>
            <ac:spMk id="11" creationId="{EB75BE89-B4E3-401B-A6D8-68F24001B4A0}"/>
          </ac:spMkLst>
        </pc:spChg>
        <pc:spChg chg="add mod">
          <ac:chgData name="kashima kohei" userId="4442dcaf0e8daa3d" providerId="LiveId" clId="{51FC9DF3-DF48-4701-A2A1-88E57D344AC0}" dt="2020-04-13T02:55:30.237" v="8843" actId="1035"/>
          <ac:spMkLst>
            <pc:docMk/>
            <pc:sldMk cId="3136415494" sldId="277"/>
            <ac:spMk id="12" creationId="{B5CB81F4-646B-47A8-9082-0D1F3C9FFB76}"/>
          </ac:spMkLst>
        </pc:spChg>
        <pc:spChg chg="add mod">
          <ac:chgData name="kashima kohei" userId="4442dcaf0e8daa3d" providerId="LiveId" clId="{51FC9DF3-DF48-4701-A2A1-88E57D344AC0}" dt="2020-04-13T02:56:16.906" v="8935" actId="20577"/>
          <ac:spMkLst>
            <pc:docMk/>
            <pc:sldMk cId="3136415494" sldId="277"/>
            <ac:spMk id="13" creationId="{DD186105-E051-4C00-8413-F4F6A170AC03}"/>
          </ac:spMkLst>
        </pc:spChg>
        <pc:spChg chg="add mod">
          <ac:chgData name="kashima kohei" userId="4442dcaf0e8daa3d" providerId="LiveId" clId="{51FC9DF3-DF48-4701-A2A1-88E57D344AC0}" dt="2020-04-13T02:57:22.023" v="9138" actId="20577"/>
          <ac:spMkLst>
            <pc:docMk/>
            <pc:sldMk cId="3136415494" sldId="277"/>
            <ac:spMk id="14" creationId="{FFD1382C-FB94-4F99-9305-CD4761574EFB}"/>
          </ac:spMkLst>
        </pc:spChg>
        <pc:spChg chg="add mod">
          <ac:chgData name="kashima kohei" userId="4442dcaf0e8daa3d" providerId="LiveId" clId="{51FC9DF3-DF48-4701-A2A1-88E57D344AC0}" dt="2020-04-13T02:58:23.189" v="9312" actId="20577"/>
          <ac:spMkLst>
            <pc:docMk/>
            <pc:sldMk cId="3136415494" sldId="277"/>
            <ac:spMk id="15" creationId="{167573CC-6D42-4832-8928-660D625F645A}"/>
          </ac:spMkLst>
        </pc:spChg>
        <pc:spChg chg="add mod">
          <ac:chgData name="kashima kohei" userId="4442dcaf0e8daa3d" providerId="LiveId" clId="{51FC9DF3-DF48-4701-A2A1-88E57D344AC0}" dt="2020-04-13T02:58:46.685" v="9417" actId="20577"/>
          <ac:spMkLst>
            <pc:docMk/>
            <pc:sldMk cId="3136415494" sldId="277"/>
            <ac:spMk id="16" creationId="{9896C365-C507-4255-8EB5-9EE20E72AF3C}"/>
          </ac:spMkLst>
        </pc:spChg>
        <pc:spChg chg="add mod">
          <ac:chgData name="kashima kohei" userId="4442dcaf0e8daa3d" providerId="LiveId" clId="{51FC9DF3-DF48-4701-A2A1-88E57D344AC0}" dt="2020-04-13T02:59:29.892" v="9434"/>
          <ac:spMkLst>
            <pc:docMk/>
            <pc:sldMk cId="3136415494" sldId="277"/>
            <ac:spMk id="17" creationId="{B54572C5-12C0-43A7-ABA3-751C6495F311}"/>
          </ac:spMkLst>
        </pc:spChg>
      </pc:sldChg>
      <pc:sldChg chg="addSp modSp">
        <pc:chgData name="kashima kohei" userId="4442dcaf0e8daa3d" providerId="LiveId" clId="{51FC9DF3-DF48-4701-A2A1-88E57D344AC0}" dt="2020-04-13T04:24:38.394" v="12726" actId="1035"/>
        <pc:sldMkLst>
          <pc:docMk/>
          <pc:sldMk cId="877450666" sldId="278"/>
        </pc:sldMkLst>
        <pc:spChg chg="mod">
          <ac:chgData name="kashima kohei" userId="4442dcaf0e8daa3d" providerId="LiveId" clId="{51FC9DF3-DF48-4701-A2A1-88E57D344AC0}" dt="2020-04-13T04:15:25.320" v="11513" actId="948"/>
          <ac:spMkLst>
            <pc:docMk/>
            <pc:sldMk cId="877450666" sldId="278"/>
            <ac:spMk id="4" creationId="{1CD4EBE7-58A3-4AFF-BFAC-34232628287A}"/>
          </ac:spMkLst>
        </pc:spChg>
        <pc:spChg chg="add mod">
          <ac:chgData name="kashima kohei" userId="4442dcaf0e8daa3d" providerId="LiveId" clId="{51FC9DF3-DF48-4701-A2A1-88E57D344AC0}" dt="2020-04-13T04:13:02.790" v="11303" actId="20577"/>
          <ac:spMkLst>
            <pc:docMk/>
            <pc:sldMk cId="877450666" sldId="278"/>
            <ac:spMk id="8" creationId="{8185C5CE-4985-43C7-A76B-28BB5B8AD84E}"/>
          </ac:spMkLst>
        </pc:spChg>
        <pc:spChg chg="add mod">
          <ac:chgData name="kashima kohei" userId="4442dcaf0e8daa3d" providerId="LiveId" clId="{51FC9DF3-DF48-4701-A2A1-88E57D344AC0}" dt="2020-04-13T04:13:18.002" v="11316" actId="1035"/>
          <ac:spMkLst>
            <pc:docMk/>
            <pc:sldMk cId="877450666" sldId="278"/>
            <ac:spMk id="9" creationId="{7B1C2FEF-AE89-415D-88C9-2BBE059F473C}"/>
          </ac:spMkLst>
        </pc:spChg>
        <pc:spChg chg="add mod">
          <ac:chgData name="kashima kohei" userId="4442dcaf0e8daa3d" providerId="LiveId" clId="{51FC9DF3-DF48-4701-A2A1-88E57D344AC0}" dt="2020-04-13T04:13:54.838" v="11452" actId="20577"/>
          <ac:spMkLst>
            <pc:docMk/>
            <pc:sldMk cId="877450666" sldId="278"/>
            <ac:spMk id="10" creationId="{8AC9FBB2-EEDB-452A-B7F5-CD71F9493C88}"/>
          </ac:spMkLst>
        </pc:spChg>
        <pc:spChg chg="add mod">
          <ac:chgData name="kashima kohei" userId="4442dcaf0e8daa3d" providerId="LiveId" clId="{51FC9DF3-DF48-4701-A2A1-88E57D344AC0}" dt="2020-04-13T04:15:59.766" v="11628" actId="20577"/>
          <ac:spMkLst>
            <pc:docMk/>
            <pc:sldMk cId="877450666" sldId="278"/>
            <ac:spMk id="11" creationId="{DEAAEA77-FAD4-4514-87E4-A14357F451A9}"/>
          </ac:spMkLst>
        </pc:spChg>
        <pc:spChg chg="add mod">
          <ac:chgData name="kashima kohei" userId="4442dcaf0e8daa3d" providerId="LiveId" clId="{51FC9DF3-DF48-4701-A2A1-88E57D344AC0}" dt="2020-04-13T04:16:21.905" v="11731" actId="20577"/>
          <ac:spMkLst>
            <pc:docMk/>
            <pc:sldMk cId="877450666" sldId="278"/>
            <ac:spMk id="12" creationId="{6A2D362B-940A-40B7-99DB-9EB41378F664}"/>
          </ac:spMkLst>
        </pc:spChg>
        <pc:spChg chg="add mod">
          <ac:chgData name="kashima kohei" userId="4442dcaf0e8daa3d" providerId="LiveId" clId="{51FC9DF3-DF48-4701-A2A1-88E57D344AC0}" dt="2020-04-13T04:17:04.471" v="11935" actId="20577"/>
          <ac:spMkLst>
            <pc:docMk/>
            <pc:sldMk cId="877450666" sldId="278"/>
            <ac:spMk id="13" creationId="{162F6F2A-2CCF-4B85-B9FD-24197337EA71}"/>
          </ac:spMkLst>
        </pc:spChg>
        <pc:spChg chg="add mod">
          <ac:chgData name="kashima kohei" userId="4442dcaf0e8daa3d" providerId="LiveId" clId="{51FC9DF3-DF48-4701-A2A1-88E57D344AC0}" dt="2020-04-13T04:17:52.688" v="12133" actId="20577"/>
          <ac:spMkLst>
            <pc:docMk/>
            <pc:sldMk cId="877450666" sldId="278"/>
            <ac:spMk id="14" creationId="{0BBDAB82-44E8-49FD-A6B0-6C8E4E7572B9}"/>
          </ac:spMkLst>
        </pc:spChg>
        <pc:spChg chg="add mod">
          <ac:chgData name="kashima kohei" userId="4442dcaf0e8daa3d" providerId="LiveId" clId="{51FC9DF3-DF48-4701-A2A1-88E57D344AC0}" dt="2020-04-13T04:18:09.188" v="12244" actId="20577"/>
          <ac:spMkLst>
            <pc:docMk/>
            <pc:sldMk cId="877450666" sldId="278"/>
            <ac:spMk id="15" creationId="{A82407E1-0B80-4384-95A3-63851D1EF3A4}"/>
          </ac:spMkLst>
        </pc:spChg>
        <pc:spChg chg="add mod">
          <ac:chgData name="kashima kohei" userId="4442dcaf0e8daa3d" providerId="LiveId" clId="{51FC9DF3-DF48-4701-A2A1-88E57D344AC0}" dt="2020-04-13T04:18:41.416" v="12397" actId="20577"/>
          <ac:spMkLst>
            <pc:docMk/>
            <pc:sldMk cId="877450666" sldId="278"/>
            <ac:spMk id="16" creationId="{26C56EB3-3390-4E8A-AEFA-0C0B130A7C44}"/>
          </ac:spMkLst>
        </pc:spChg>
        <pc:spChg chg="add mod">
          <ac:chgData name="kashima kohei" userId="4442dcaf0e8daa3d" providerId="LiveId" clId="{51FC9DF3-DF48-4701-A2A1-88E57D344AC0}" dt="2020-04-13T04:19:23.271" v="12570" actId="20577"/>
          <ac:spMkLst>
            <pc:docMk/>
            <pc:sldMk cId="877450666" sldId="278"/>
            <ac:spMk id="17" creationId="{0785ECC6-D97E-47AF-8B74-B89BC4D0B1AA}"/>
          </ac:spMkLst>
        </pc:spChg>
        <pc:spChg chg="add mod">
          <ac:chgData name="kashima kohei" userId="4442dcaf0e8daa3d" providerId="LiveId" clId="{51FC9DF3-DF48-4701-A2A1-88E57D344AC0}" dt="2020-04-13T04:20:38.727" v="12600" actId="1037"/>
          <ac:spMkLst>
            <pc:docMk/>
            <pc:sldMk cId="877450666" sldId="278"/>
            <ac:spMk id="18" creationId="{3249D698-6957-4DB5-A3AA-B75AED2511C2}"/>
          </ac:spMkLst>
        </pc:spChg>
        <pc:spChg chg="add mod">
          <ac:chgData name="kashima kohei" userId="4442dcaf0e8daa3d" providerId="LiveId" clId="{51FC9DF3-DF48-4701-A2A1-88E57D344AC0}" dt="2020-04-13T04:22:26.499" v="12687" actId="1076"/>
          <ac:spMkLst>
            <pc:docMk/>
            <pc:sldMk cId="877450666" sldId="278"/>
            <ac:spMk id="19" creationId="{E8CCCD8C-5E46-4567-A58F-2820F4DBE914}"/>
          </ac:spMkLst>
        </pc:spChg>
        <pc:spChg chg="add mod">
          <ac:chgData name="kashima kohei" userId="4442dcaf0e8daa3d" providerId="LiveId" clId="{51FC9DF3-DF48-4701-A2A1-88E57D344AC0}" dt="2020-04-13T04:22:41.471" v="12690" actId="1076"/>
          <ac:spMkLst>
            <pc:docMk/>
            <pc:sldMk cId="877450666" sldId="278"/>
            <ac:spMk id="20" creationId="{605304FE-814B-44D5-AC4D-1609A06ECCB5}"/>
          </ac:spMkLst>
        </pc:spChg>
        <pc:spChg chg="add mod">
          <ac:chgData name="kashima kohei" userId="4442dcaf0e8daa3d" providerId="LiveId" clId="{51FC9DF3-DF48-4701-A2A1-88E57D344AC0}" dt="2020-04-13T04:23:01.923" v="12695" actId="688"/>
          <ac:spMkLst>
            <pc:docMk/>
            <pc:sldMk cId="877450666" sldId="278"/>
            <ac:spMk id="21" creationId="{8559F273-5644-484A-BA09-DE09DFBC47B7}"/>
          </ac:spMkLst>
        </pc:spChg>
        <pc:spChg chg="add mod">
          <ac:chgData name="kashima kohei" userId="4442dcaf0e8daa3d" providerId="LiveId" clId="{51FC9DF3-DF48-4701-A2A1-88E57D344AC0}" dt="2020-04-13T04:23:13.266" v="12699" actId="1076"/>
          <ac:spMkLst>
            <pc:docMk/>
            <pc:sldMk cId="877450666" sldId="278"/>
            <ac:spMk id="22" creationId="{103F57FD-9F24-463E-B0D9-CDE1D0DDBA96}"/>
          </ac:spMkLst>
        </pc:spChg>
        <pc:spChg chg="add mod">
          <ac:chgData name="kashima kohei" userId="4442dcaf0e8daa3d" providerId="LiveId" clId="{51FC9DF3-DF48-4701-A2A1-88E57D344AC0}" dt="2020-04-13T04:23:33.386" v="12703" actId="1076"/>
          <ac:spMkLst>
            <pc:docMk/>
            <pc:sldMk cId="877450666" sldId="278"/>
            <ac:spMk id="23" creationId="{E4D16993-AA0F-4E57-87C1-409F1033D1F0}"/>
          </ac:spMkLst>
        </pc:spChg>
        <pc:spChg chg="add mod">
          <ac:chgData name="kashima kohei" userId="4442dcaf0e8daa3d" providerId="LiveId" clId="{51FC9DF3-DF48-4701-A2A1-88E57D344AC0}" dt="2020-04-13T04:23:56.256" v="12712" actId="1035"/>
          <ac:spMkLst>
            <pc:docMk/>
            <pc:sldMk cId="877450666" sldId="278"/>
            <ac:spMk id="24" creationId="{559D86B5-3AD9-40DA-A9F1-8DAEC54F37FD}"/>
          </ac:spMkLst>
        </pc:spChg>
        <pc:spChg chg="add mod">
          <ac:chgData name="kashima kohei" userId="4442dcaf0e8daa3d" providerId="LiveId" clId="{51FC9DF3-DF48-4701-A2A1-88E57D344AC0}" dt="2020-04-13T04:24:15.958" v="12717" actId="1076"/>
          <ac:spMkLst>
            <pc:docMk/>
            <pc:sldMk cId="877450666" sldId="278"/>
            <ac:spMk id="25" creationId="{C747DD72-BB52-48EC-B2AD-C61E230955FE}"/>
          </ac:spMkLst>
        </pc:spChg>
        <pc:spChg chg="add mod">
          <ac:chgData name="kashima kohei" userId="4442dcaf0e8daa3d" providerId="LiveId" clId="{51FC9DF3-DF48-4701-A2A1-88E57D344AC0}" dt="2020-04-13T04:24:38.394" v="12726" actId="1035"/>
          <ac:spMkLst>
            <pc:docMk/>
            <pc:sldMk cId="877450666" sldId="278"/>
            <ac:spMk id="26" creationId="{30A5A49A-036A-4E34-B593-0A4FCFB8CE3A}"/>
          </ac:spMkLst>
        </pc:spChg>
        <pc:spChg chg="add mod">
          <ac:chgData name="kashima kohei" userId="4442dcaf0e8daa3d" providerId="LiveId" clId="{51FC9DF3-DF48-4701-A2A1-88E57D344AC0}" dt="2020-04-13T04:22:08.336" v="12682" actId="1076"/>
          <ac:spMkLst>
            <pc:docMk/>
            <pc:sldMk cId="877450666" sldId="278"/>
            <ac:spMk id="27" creationId="{75041237-08DF-43ED-B8AE-9578EE8489E8}"/>
          </ac:spMkLst>
        </pc:spChg>
        <pc:spChg chg="add mod">
          <ac:chgData name="kashima kohei" userId="4442dcaf0e8daa3d" providerId="LiveId" clId="{51FC9DF3-DF48-4701-A2A1-88E57D344AC0}" dt="2020-04-13T04:24:25.930" v="12720" actId="1076"/>
          <ac:spMkLst>
            <pc:docMk/>
            <pc:sldMk cId="877450666" sldId="278"/>
            <ac:spMk id="28" creationId="{A7C1D36A-17A4-447C-B05A-DC73B494A0FC}"/>
          </ac:spMkLst>
        </pc:spChg>
        <pc:picChg chg="mod">
          <ac:chgData name="kashima kohei" userId="4442dcaf0e8daa3d" providerId="LiveId" clId="{51FC9DF3-DF48-4701-A2A1-88E57D344AC0}" dt="2020-04-13T04:24:02.224" v="12715" actId="1076"/>
          <ac:picMkLst>
            <pc:docMk/>
            <pc:sldMk cId="877450666" sldId="278"/>
            <ac:picMk id="5" creationId="{FDE4EFD4-F57B-432E-A557-53279EA3D3B8}"/>
          </ac:picMkLst>
        </pc:picChg>
      </pc:sldChg>
      <pc:sldChg chg="addSp delSp modSp">
        <pc:chgData name="kashima kohei" userId="4442dcaf0e8daa3d" providerId="LiveId" clId="{51FC9DF3-DF48-4701-A2A1-88E57D344AC0}" dt="2020-04-13T06:54:31.857" v="18263"/>
        <pc:sldMkLst>
          <pc:docMk/>
          <pc:sldMk cId="877577154" sldId="2868"/>
        </pc:sldMkLst>
        <pc:spChg chg="add mod">
          <ac:chgData name="kashima kohei" userId="4442dcaf0e8daa3d" providerId="LiveId" clId="{51FC9DF3-DF48-4701-A2A1-88E57D344AC0}" dt="2020-04-13T01:51:04.345" v="3408" actId="20577"/>
          <ac:spMkLst>
            <pc:docMk/>
            <pc:sldMk cId="877577154" sldId="2868"/>
            <ac:spMk id="26" creationId="{DC2ED403-DC6F-4133-A177-719DE6BE6342}"/>
          </ac:spMkLst>
        </pc:spChg>
        <pc:spChg chg="add mod">
          <ac:chgData name="kashima kohei" userId="4442dcaf0e8daa3d" providerId="LiveId" clId="{51FC9DF3-DF48-4701-A2A1-88E57D344AC0}" dt="2020-04-13T01:51:19.145" v="3422" actId="20577"/>
          <ac:spMkLst>
            <pc:docMk/>
            <pc:sldMk cId="877577154" sldId="2868"/>
            <ac:spMk id="28" creationId="{86210B9C-4DD4-49D1-A9CA-53C3B9CF47F6}"/>
          </ac:spMkLst>
        </pc:spChg>
        <pc:spChg chg="add mod">
          <ac:chgData name="kashima kohei" userId="4442dcaf0e8daa3d" providerId="LiveId" clId="{51FC9DF3-DF48-4701-A2A1-88E57D344AC0}" dt="2020-04-13T01:51:54.051" v="3473" actId="20577"/>
          <ac:spMkLst>
            <pc:docMk/>
            <pc:sldMk cId="877577154" sldId="2868"/>
            <ac:spMk id="29" creationId="{797A00AE-DBF1-486D-8A6A-29BFB90A02AD}"/>
          </ac:spMkLst>
        </pc:spChg>
        <pc:spChg chg="add mod">
          <ac:chgData name="kashima kohei" userId="4442dcaf0e8daa3d" providerId="LiveId" clId="{51FC9DF3-DF48-4701-A2A1-88E57D344AC0}" dt="2020-04-13T01:52:18.771" v="3513" actId="20577"/>
          <ac:spMkLst>
            <pc:docMk/>
            <pc:sldMk cId="877577154" sldId="2868"/>
            <ac:spMk id="30" creationId="{73BFF539-D80B-4F78-85F9-D91134FFA923}"/>
          </ac:spMkLst>
        </pc:spChg>
        <pc:spChg chg="add mod">
          <ac:chgData name="kashima kohei" userId="4442dcaf0e8daa3d" providerId="LiveId" clId="{51FC9DF3-DF48-4701-A2A1-88E57D344AC0}" dt="2020-04-13T01:53:21.151" v="3615" actId="1076"/>
          <ac:spMkLst>
            <pc:docMk/>
            <pc:sldMk cId="877577154" sldId="2868"/>
            <ac:spMk id="38" creationId="{AD63A632-0536-4B6C-B732-3C5B09B0CB10}"/>
          </ac:spMkLst>
        </pc:spChg>
        <pc:spChg chg="add mod">
          <ac:chgData name="kashima kohei" userId="4442dcaf0e8daa3d" providerId="LiveId" clId="{51FC9DF3-DF48-4701-A2A1-88E57D344AC0}" dt="2020-04-13T01:54:07.994" v="3701" actId="1038"/>
          <ac:spMkLst>
            <pc:docMk/>
            <pc:sldMk cId="877577154" sldId="2868"/>
            <ac:spMk id="39" creationId="{DB25A3E3-DBA4-437F-AFD3-4E63D793EC37}"/>
          </ac:spMkLst>
        </pc:spChg>
        <pc:spChg chg="add mod">
          <ac:chgData name="kashima kohei" userId="4442dcaf0e8daa3d" providerId="LiveId" clId="{51FC9DF3-DF48-4701-A2A1-88E57D344AC0}" dt="2020-04-13T01:55:03.159" v="3830" actId="20577"/>
          <ac:spMkLst>
            <pc:docMk/>
            <pc:sldMk cId="877577154" sldId="2868"/>
            <ac:spMk id="40" creationId="{2AC832CB-CA68-4788-B163-A62F45C8A021}"/>
          </ac:spMkLst>
        </pc:spChg>
        <pc:spChg chg="add mod">
          <ac:chgData name="kashima kohei" userId="4442dcaf0e8daa3d" providerId="LiveId" clId="{51FC9DF3-DF48-4701-A2A1-88E57D344AC0}" dt="2020-04-13T01:55:26.369" v="3953" actId="20577"/>
          <ac:spMkLst>
            <pc:docMk/>
            <pc:sldMk cId="877577154" sldId="2868"/>
            <ac:spMk id="41" creationId="{EECCBCE3-A4D7-4775-989A-9843A0E1035A}"/>
          </ac:spMkLst>
        </pc:spChg>
        <pc:spChg chg="add mod">
          <ac:chgData name="kashima kohei" userId="4442dcaf0e8daa3d" providerId="LiveId" clId="{51FC9DF3-DF48-4701-A2A1-88E57D344AC0}" dt="2020-04-13T01:55:59.277" v="4033" actId="1038"/>
          <ac:spMkLst>
            <pc:docMk/>
            <pc:sldMk cId="877577154" sldId="2868"/>
            <ac:spMk id="43" creationId="{5FEC6ED4-7232-403E-AC72-E1935A9FA3C1}"/>
          </ac:spMkLst>
        </pc:spChg>
        <pc:spChg chg="add del mod">
          <ac:chgData name="kashima kohei" userId="4442dcaf0e8daa3d" providerId="LiveId" clId="{51FC9DF3-DF48-4701-A2A1-88E57D344AC0}" dt="2020-04-13T01:58:18.656" v="4072" actId="1036"/>
          <ac:spMkLst>
            <pc:docMk/>
            <pc:sldMk cId="877577154" sldId="2868"/>
            <ac:spMk id="44" creationId="{43CDA408-A66B-42B2-8FAC-ECC7F29038CE}"/>
          </ac:spMkLst>
        </pc:spChg>
        <pc:spChg chg="add mod">
          <ac:chgData name="kashima kohei" userId="4442dcaf0e8daa3d" providerId="LiveId" clId="{51FC9DF3-DF48-4701-A2A1-88E57D344AC0}" dt="2020-04-13T01:58:35.652" v="4117" actId="20577"/>
          <ac:spMkLst>
            <pc:docMk/>
            <pc:sldMk cId="877577154" sldId="2868"/>
            <ac:spMk id="47" creationId="{7AF78776-A49B-4E07-A3B4-EE961BB6A35C}"/>
          </ac:spMkLst>
        </pc:spChg>
        <pc:spChg chg="add del mod">
          <ac:chgData name="kashima kohei" userId="4442dcaf0e8daa3d" providerId="LiveId" clId="{51FC9DF3-DF48-4701-A2A1-88E57D344AC0}" dt="2020-04-13T01:58:48.660" v="4151" actId="478"/>
          <ac:spMkLst>
            <pc:docMk/>
            <pc:sldMk cId="877577154" sldId="2868"/>
            <ac:spMk id="48" creationId="{594DE018-6D04-4C32-ADE2-249D18A40116}"/>
          </ac:spMkLst>
        </pc:spChg>
        <pc:spChg chg="add mod">
          <ac:chgData name="kashima kohei" userId="4442dcaf0e8daa3d" providerId="LiveId" clId="{51FC9DF3-DF48-4701-A2A1-88E57D344AC0}" dt="2020-04-13T01:59:10.619" v="4273" actId="1037"/>
          <ac:spMkLst>
            <pc:docMk/>
            <pc:sldMk cId="877577154" sldId="2868"/>
            <ac:spMk id="49" creationId="{D0E0F7A8-4E8C-4C97-B77C-36073B073E23}"/>
          </ac:spMkLst>
        </pc:spChg>
        <pc:spChg chg="add mod">
          <ac:chgData name="kashima kohei" userId="4442dcaf0e8daa3d" providerId="LiveId" clId="{51FC9DF3-DF48-4701-A2A1-88E57D344AC0}" dt="2020-04-13T06:54:31.857" v="18263"/>
          <ac:spMkLst>
            <pc:docMk/>
            <pc:sldMk cId="877577154" sldId="2868"/>
            <ac:spMk id="50" creationId="{4BCE74C5-7CD1-4EDA-BB95-DB770DB16E08}"/>
          </ac:spMkLst>
        </pc:spChg>
        <pc:spChg chg="add mod">
          <ac:chgData name="kashima kohei" userId="4442dcaf0e8daa3d" providerId="LiveId" clId="{51FC9DF3-DF48-4701-A2A1-88E57D344AC0}" dt="2020-04-13T02:00:03.476" v="4336" actId="1036"/>
          <ac:spMkLst>
            <pc:docMk/>
            <pc:sldMk cId="877577154" sldId="2868"/>
            <ac:spMk id="51" creationId="{D67C856E-432D-4A01-AF31-EB802AE1863A}"/>
          </ac:spMkLst>
        </pc:spChg>
        <pc:spChg chg="add mod">
          <ac:chgData name="kashima kohei" userId="4442dcaf0e8daa3d" providerId="LiveId" clId="{51FC9DF3-DF48-4701-A2A1-88E57D344AC0}" dt="2020-04-13T02:00:21.846" v="4367" actId="1038"/>
          <ac:spMkLst>
            <pc:docMk/>
            <pc:sldMk cId="877577154" sldId="2868"/>
            <ac:spMk id="52" creationId="{7FA10B49-D6F4-45FD-B3D3-2061BF523FE2}"/>
          </ac:spMkLst>
        </pc:spChg>
        <pc:spChg chg="add mod">
          <ac:chgData name="kashima kohei" userId="4442dcaf0e8daa3d" providerId="LiveId" clId="{51FC9DF3-DF48-4701-A2A1-88E57D344AC0}" dt="2020-04-13T02:00:32.571" v="4369" actId="1076"/>
          <ac:spMkLst>
            <pc:docMk/>
            <pc:sldMk cId="877577154" sldId="2868"/>
            <ac:spMk id="53" creationId="{9824D356-054B-45FE-B451-F5AE0ECC5D41}"/>
          </ac:spMkLst>
        </pc:spChg>
        <pc:spChg chg="add mod">
          <ac:chgData name="kashima kohei" userId="4442dcaf0e8daa3d" providerId="LiveId" clId="{51FC9DF3-DF48-4701-A2A1-88E57D344AC0}" dt="2020-04-13T02:01:01.974" v="4402" actId="1038"/>
          <ac:spMkLst>
            <pc:docMk/>
            <pc:sldMk cId="877577154" sldId="2868"/>
            <ac:spMk id="54" creationId="{D4061E01-6552-4933-B2B8-D743500FCAA1}"/>
          </ac:spMkLst>
        </pc:spChg>
        <pc:spChg chg="add mod">
          <ac:chgData name="kashima kohei" userId="4442dcaf0e8daa3d" providerId="LiveId" clId="{51FC9DF3-DF48-4701-A2A1-88E57D344AC0}" dt="2020-04-13T02:01:19.234" v="4443" actId="1037"/>
          <ac:spMkLst>
            <pc:docMk/>
            <pc:sldMk cId="877577154" sldId="2868"/>
            <ac:spMk id="55" creationId="{472550E7-4D17-48E1-B330-9AC39DA7BF3D}"/>
          </ac:spMkLst>
        </pc:spChg>
        <pc:spChg chg="add mod">
          <ac:chgData name="kashima kohei" userId="4442dcaf0e8daa3d" providerId="LiveId" clId="{51FC9DF3-DF48-4701-A2A1-88E57D344AC0}" dt="2020-04-13T02:02:16.186" v="4481" actId="20577"/>
          <ac:spMkLst>
            <pc:docMk/>
            <pc:sldMk cId="877577154" sldId="2868"/>
            <ac:spMk id="56" creationId="{8527567E-C49F-4E6D-BDBB-5B0A1FF151FD}"/>
          </ac:spMkLst>
        </pc:spChg>
        <pc:spChg chg="add mod">
          <ac:chgData name="kashima kohei" userId="4442dcaf0e8daa3d" providerId="LiveId" clId="{51FC9DF3-DF48-4701-A2A1-88E57D344AC0}" dt="2020-04-13T02:02:38.056" v="4502" actId="20577"/>
          <ac:spMkLst>
            <pc:docMk/>
            <pc:sldMk cId="877577154" sldId="2868"/>
            <ac:spMk id="57" creationId="{DFB33C9C-D44D-43AF-A038-8F8E33265673}"/>
          </ac:spMkLst>
        </pc:spChg>
        <pc:spChg chg="add mod">
          <ac:chgData name="kashima kohei" userId="4442dcaf0e8daa3d" providerId="LiveId" clId="{51FC9DF3-DF48-4701-A2A1-88E57D344AC0}" dt="2020-04-13T02:03:10.377" v="4565" actId="1036"/>
          <ac:spMkLst>
            <pc:docMk/>
            <pc:sldMk cId="877577154" sldId="2868"/>
            <ac:spMk id="58" creationId="{8EA7AA38-F56A-4C34-9E76-8C78E8DFC4E5}"/>
          </ac:spMkLst>
        </pc:spChg>
        <pc:spChg chg="add mod">
          <ac:chgData name="kashima kohei" userId="4442dcaf0e8daa3d" providerId="LiveId" clId="{51FC9DF3-DF48-4701-A2A1-88E57D344AC0}" dt="2020-04-13T02:03:33.080" v="4591" actId="1036"/>
          <ac:spMkLst>
            <pc:docMk/>
            <pc:sldMk cId="877577154" sldId="2868"/>
            <ac:spMk id="59" creationId="{8A7CF137-383A-4B8C-BB05-232A3FA376EF}"/>
          </ac:spMkLst>
        </pc:spChg>
      </pc:sldChg>
      <pc:sldChg chg="addSp delSp modSp">
        <pc:chgData name="kashima kohei" userId="4442dcaf0e8daa3d" providerId="LiveId" clId="{51FC9DF3-DF48-4701-A2A1-88E57D344AC0}" dt="2020-04-13T06:54:41.179" v="18271"/>
        <pc:sldMkLst>
          <pc:docMk/>
          <pc:sldMk cId="2391152349" sldId="2869"/>
        </pc:sldMkLst>
        <pc:spChg chg="add mod">
          <ac:chgData name="kashima kohei" userId="4442dcaf0e8daa3d" providerId="LiveId" clId="{51FC9DF3-DF48-4701-A2A1-88E57D344AC0}" dt="2020-04-13T06:54:41.179" v="18271"/>
          <ac:spMkLst>
            <pc:docMk/>
            <pc:sldMk cId="2391152349" sldId="2869"/>
            <ac:spMk id="40" creationId="{5A275298-EB26-4930-9842-F2D2124E5532}"/>
          </ac:spMkLst>
        </pc:spChg>
        <pc:spChg chg="add mod">
          <ac:chgData name="kashima kohei" userId="4442dcaf0e8daa3d" providerId="LiveId" clId="{51FC9DF3-DF48-4701-A2A1-88E57D344AC0}" dt="2020-04-13T02:04:58.851" v="4616" actId="1038"/>
          <ac:spMkLst>
            <pc:docMk/>
            <pc:sldMk cId="2391152349" sldId="2869"/>
            <ac:spMk id="42" creationId="{7BC97539-3E43-44C6-ACCE-84F070F9A27A}"/>
          </ac:spMkLst>
        </pc:spChg>
        <pc:spChg chg="add mod">
          <ac:chgData name="kashima kohei" userId="4442dcaf0e8daa3d" providerId="LiveId" clId="{51FC9DF3-DF48-4701-A2A1-88E57D344AC0}" dt="2020-04-13T02:05:20.486" v="4618" actId="1076"/>
          <ac:spMkLst>
            <pc:docMk/>
            <pc:sldMk cId="2391152349" sldId="2869"/>
            <ac:spMk id="43" creationId="{CFD4FF5D-18F1-42D8-B99D-B0A1ED94E02E}"/>
          </ac:spMkLst>
        </pc:spChg>
        <pc:spChg chg="add mod">
          <ac:chgData name="kashima kohei" userId="4442dcaf0e8daa3d" providerId="LiveId" clId="{51FC9DF3-DF48-4701-A2A1-88E57D344AC0}" dt="2020-04-13T02:05:29.069" v="4631" actId="1037"/>
          <ac:spMkLst>
            <pc:docMk/>
            <pc:sldMk cId="2391152349" sldId="2869"/>
            <ac:spMk id="44" creationId="{7E721F6C-F549-4064-BE7F-5AC79D936B9A}"/>
          </ac:spMkLst>
        </pc:spChg>
        <pc:spChg chg="add mod">
          <ac:chgData name="kashima kohei" userId="4442dcaf0e8daa3d" providerId="LiveId" clId="{51FC9DF3-DF48-4701-A2A1-88E57D344AC0}" dt="2020-04-13T02:05:51.214" v="4635" actId="20577"/>
          <ac:spMkLst>
            <pc:docMk/>
            <pc:sldMk cId="2391152349" sldId="2869"/>
            <ac:spMk id="45" creationId="{52EFCC01-CA83-4ACA-9A31-6DBA54D67B13}"/>
          </ac:spMkLst>
        </pc:spChg>
        <pc:spChg chg="add mod">
          <ac:chgData name="kashima kohei" userId="4442dcaf0e8daa3d" providerId="LiveId" clId="{51FC9DF3-DF48-4701-A2A1-88E57D344AC0}" dt="2020-04-13T02:05:57.469" v="4641" actId="1036"/>
          <ac:spMkLst>
            <pc:docMk/>
            <pc:sldMk cId="2391152349" sldId="2869"/>
            <ac:spMk id="46" creationId="{CE704C1D-3567-4012-AAAE-9E6A39EE78E4}"/>
          </ac:spMkLst>
        </pc:spChg>
        <pc:spChg chg="add mod">
          <ac:chgData name="kashima kohei" userId="4442dcaf0e8daa3d" providerId="LiveId" clId="{51FC9DF3-DF48-4701-A2A1-88E57D344AC0}" dt="2020-04-13T02:07:00.871" v="4703" actId="20577"/>
          <ac:spMkLst>
            <pc:docMk/>
            <pc:sldMk cId="2391152349" sldId="2869"/>
            <ac:spMk id="47" creationId="{96AAF65B-C1C6-4F6C-AE18-802267E01956}"/>
          </ac:spMkLst>
        </pc:spChg>
        <pc:spChg chg="add mod">
          <ac:chgData name="kashima kohei" userId="4442dcaf0e8daa3d" providerId="LiveId" clId="{51FC9DF3-DF48-4701-A2A1-88E57D344AC0}" dt="2020-04-13T02:07:28.103" v="4750" actId="404"/>
          <ac:spMkLst>
            <pc:docMk/>
            <pc:sldMk cId="2391152349" sldId="2869"/>
            <ac:spMk id="48" creationId="{FD375E37-2DE9-4AAF-A32E-CCD54F8E0472}"/>
          </ac:spMkLst>
        </pc:spChg>
        <pc:spChg chg="add mod">
          <ac:chgData name="kashima kohei" userId="4442dcaf0e8daa3d" providerId="LiveId" clId="{51FC9DF3-DF48-4701-A2A1-88E57D344AC0}" dt="2020-04-13T02:16:05.730" v="4772" actId="20577"/>
          <ac:spMkLst>
            <pc:docMk/>
            <pc:sldMk cId="2391152349" sldId="2869"/>
            <ac:spMk id="49" creationId="{FB500A36-6944-4FB7-A811-A434EDF43A9E}"/>
          </ac:spMkLst>
        </pc:spChg>
        <pc:spChg chg="add mod">
          <ac:chgData name="kashima kohei" userId="4442dcaf0e8daa3d" providerId="LiveId" clId="{51FC9DF3-DF48-4701-A2A1-88E57D344AC0}" dt="2020-04-13T02:16:12.751" v="4773" actId="1076"/>
          <ac:spMkLst>
            <pc:docMk/>
            <pc:sldMk cId="2391152349" sldId="2869"/>
            <ac:spMk id="50" creationId="{D1E1EC73-F1CF-45EB-9BF1-B2558618C7B9}"/>
          </ac:spMkLst>
        </pc:spChg>
        <pc:spChg chg="add del mod">
          <ac:chgData name="kashima kohei" userId="4442dcaf0e8daa3d" providerId="LiveId" clId="{51FC9DF3-DF48-4701-A2A1-88E57D344AC0}" dt="2020-04-13T02:17:06.564" v="4825" actId="20577"/>
          <ac:spMkLst>
            <pc:docMk/>
            <pc:sldMk cId="2391152349" sldId="2869"/>
            <ac:spMk id="51" creationId="{6D4E6E5F-EA27-4FC2-A464-B4F7DCD978A6}"/>
          </ac:spMkLst>
        </pc:spChg>
        <pc:spChg chg="add mod">
          <ac:chgData name="kashima kohei" userId="4442dcaf0e8daa3d" providerId="LiveId" clId="{51FC9DF3-DF48-4701-A2A1-88E57D344AC0}" dt="2020-04-13T02:17:23.495" v="4843" actId="1035"/>
          <ac:spMkLst>
            <pc:docMk/>
            <pc:sldMk cId="2391152349" sldId="2869"/>
            <ac:spMk id="52" creationId="{E12FF174-99F3-4FA9-B5DC-9B2EBACDDC8C}"/>
          </ac:spMkLst>
        </pc:spChg>
        <pc:spChg chg="add mod">
          <ac:chgData name="kashima kohei" userId="4442dcaf0e8daa3d" providerId="LiveId" clId="{51FC9DF3-DF48-4701-A2A1-88E57D344AC0}" dt="2020-04-13T02:17:50.779" v="4866" actId="20577"/>
          <ac:spMkLst>
            <pc:docMk/>
            <pc:sldMk cId="2391152349" sldId="2869"/>
            <ac:spMk id="53" creationId="{48936D19-8927-4272-8ADD-9E5E2D39F365}"/>
          </ac:spMkLst>
        </pc:spChg>
        <pc:spChg chg="add mod">
          <ac:chgData name="kashima kohei" userId="4442dcaf0e8daa3d" providerId="LiveId" clId="{51FC9DF3-DF48-4701-A2A1-88E57D344AC0}" dt="2020-04-13T02:18:26.684" v="4886" actId="20577"/>
          <ac:spMkLst>
            <pc:docMk/>
            <pc:sldMk cId="2391152349" sldId="2869"/>
            <ac:spMk id="54" creationId="{2789E78A-DA63-4070-AD05-0467FCC0703D}"/>
          </ac:spMkLst>
        </pc:spChg>
        <pc:spChg chg="add mod">
          <ac:chgData name="kashima kohei" userId="4442dcaf0e8daa3d" providerId="LiveId" clId="{51FC9DF3-DF48-4701-A2A1-88E57D344AC0}" dt="2020-04-13T02:18:48.667" v="4913" actId="20577"/>
          <ac:spMkLst>
            <pc:docMk/>
            <pc:sldMk cId="2391152349" sldId="2869"/>
            <ac:spMk id="55" creationId="{B54758E7-63BF-45B6-96AC-204A53646A8A}"/>
          </ac:spMkLst>
        </pc:spChg>
        <pc:spChg chg="add mod">
          <ac:chgData name="kashima kohei" userId="4442dcaf0e8daa3d" providerId="LiveId" clId="{51FC9DF3-DF48-4701-A2A1-88E57D344AC0}" dt="2020-04-13T02:21:19.662" v="5140" actId="1076"/>
          <ac:spMkLst>
            <pc:docMk/>
            <pc:sldMk cId="2391152349" sldId="2869"/>
            <ac:spMk id="56" creationId="{B6BF88CD-C1A2-411A-B994-6F7DA64E285B}"/>
          </ac:spMkLst>
        </pc:spChg>
        <pc:spChg chg="add mod">
          <ac:chgData name="kashima kohei" userId="4442dcaf0e8daa3d" providerId="LiveId" clId="{51FC9DF3-DF48-4701-A2A1-88E57D344AC0}" dt="2020-04-13T02:19:52.244" v="5002" actId="20577"/>
          <ac:spMkLst>
            <pc:docMk/>
            <pc:sldMk cId="2391152349" sldId="2869"/>
            <ac:spMk id="57" creationId="{4C3EBFDE-222F-448D-BB46-73E69A5733D1}"/>
          </ac:spMkLst>
        </pc:spChg>
        <pc:spChg chg="add mod">
          <ac:chgData name="kashima kohei" userId="4442dcaf0e8daa3d" providerId="LiveId" clId="{51FC9DF3-DF48-4701-A2A1-88E57D344AC0}" dt="2020-04-13T02:20:30.003" v="5030" actId="1038"/>
          <ac:spMkLst>
            <pc:docMk/>
            <pc:sldMk cId="2391152349" sldId="2869"/>
            <ac:spMk id="58" creationId="{D5D01472-5CFA-488C-BA3C-78BE1E2B1868}"/>
          </ac:spMkLst>
        </pc:spChg>
        <pc:spChg chg="add mod">
          <ac:chgData name="kashima kohei" userId="4442dcaf0e8daa3d" providerId="LiveId" clId="{51FC9DF3-DF48-4701-A2A1-88E57D344AC0}" dt="2020-04-13T02:21:12.995" v="5137" actId="20577"/>
          <ac:spMkLst>
            <pc:docMk/>
            <pc:sldMk cId="2391152349" sldId="2869"/>
            <ac:spMk id="59" creationId="{AFEA6E6F-90B9-48BE-AFF2-C9CE14A0EA53}"/>
          </ac:spMkLst>
        </pc:spChg>
        <pc:spChg chg="add mod">
          <ac:chgData name="kashima kohei" userId="4442dcaf0e8daa3d" providerId="LiveId" clId="{51FC9DF3-DF48-4701-A2A1-88E57D344AC0}" dt="2020-04-13T02:21:49.039" v="5167" actId="20577"/>
          <ac:spMkLst>
            <pc:docMk/>
            <pc:sldMk cId="2391152349" sldId="2869"/>
            <ac:spMk id="60" creationId="{199D3C7B-4D26-40DB-8EFC-1EBE9AB4ED81}"/>
          </ac:spMkLst>
        </pc:spChg>
        <pc:spChg chg="add mod">
          <ac:chgData name="kashima kohei" userId="4442dcaf0e8daa3d" providerId="LiveId" clId="{51FC9DF3-DF48-4701-A2A1-88E57D344AC0}" dt="2020-04-13T02:22:08.013" v="5189" actId="1035"/>
          <ac:spMkLst>
            <pc:docMk/>
            <pc:sldMk cId="2391152349" sldId="2869"/>
            <ac:spMk id="61" creationId="{6240C3C4-0901-4C64-8C4E-8F655985B0BE}"/>
          </ac:spMkLst>
        </pc:spChg>
        <pc:spChg chg="add mod">
          <ac:chgData name="kashima kohei" userId="4442dcaf0e8daa3d" providerId="LiveId" clId="{51FC9DF3-DF48-4701-A2A1-88E57D344AC0}" dt="2020-04-13T02:23:31.855" v="5308" actId="20577"/>
          <ac:spMkLst>
            <pc:docMk/>
            <pc:sldMk cId="2391152349" sldId="2869"/>
            <ac:spMk id="62" creationId="{1F487C78-3F40-45EF-99C4-17698AED9FB5}"/>
          </ac:spMkLst>
        </pc:spChg>
        <pc:spChg chg="add mod">
          <ac:chgData name="kashima kohei" userId="4442dcaf0e8daa3d" providerId="LiveId" clId="{51FC9DF3-DF48-4701-A2A1-88E57D344AC0}" dt="2020-04-13T02:24:07.844" v="5371" actId="20577"/>
          <ac:spMkLst>
            <pc:docMk/>
            <pc:sldMk cId="2391152349" sldId="2869"/>
            <ac:spMk id="63" creationId="{E06BBF0C-64DB-4A53-9621-78BA25166D18}"/>
          </ac:spMkLst>
        </pc:spChg>
        <pc:spChg chg="add mod">
          <ac:chgData name="kashima kohei" userId="4442dcaf0e8daa3d" providerId="LiveId" clId="{51FC9DF3-DF48-4701-A2A1-88E57D344AC0}" dt="2020-04-13T02:25:06.259" v="5496" actId="20577"/>
          <ac:spMkLst>
            <pc:docMk/>
            <pc:sldMk cId="2391152349" sldId="2869"/>
            <ac:spMk id="64" creationId="{FA861AD7-ACAD-419F-9CCE-83C4B5E143E0}"/>
          </ac:spMkLst>
        </pc:spChg>
      </pc:sldChg>
      <pc:sldChg chg="addSp modSp">
        <pc:chgData name="kashima kohei" userId="4442dcaf0e8daa3d" providerId="LiveId" clId="{51FC9DF3-DF48-4701-A2A1-88E57D344AC0}" dt="2020-04-13T04:57:06.976" v="16539" actId="20577"/>
        <pc:sldMkLst>
          <pc:docMk/>
          <pc:sldMk cId="2840037658" sldId="2874"/>
        </pc:sldMkLst>
        <pc:spChg chg="add mod">
          <ac:chgData name="kashima kohei" userId="4442dcaf0e8daa3d" providerId="LiveId" clId="{51FC9DF3-DF48-4701-A2A1-88E57D344AC0}" dt="2020-04-13T04:51:18.513" v="14958" actId="1035"/>
          <ac:spMkLst>
            <pc:docMk/>
            <pc:sldMk cId="2840037658" sldId="2874"/>
            <ac:spMk id="7" creationId="{3E08D55B-8C87-45B4-AFC6-D608C7C44A24}"/>
          </ac:spMkLst>
        </pc:spChg>
        <pc:spChg chg="add mod">
          <ac:chgData name="kashima kohei" userId="4442dcaf0e8daa3d" providerId="LiveId" clId="{51FC9DF3-DF48-4701-A2A1-88E57D344AC0}" dt="2020-04-13T04:52:04.465" v="15108" actId="20577"/>
          <ac:spMkLst>
            <pc:docMk/>
            <pc:sldMk cId="2840037658" sldId="2874"/>
            <ac:spMk id="9" creationId="{E0571214-3C91-4A8A-96AD-31AA7195E265}"/>
          </ac:spMkLst>
        </pc:spChg>
        <pc:spChg chg="add mod">
          <ac:chgData name="kashima kohei" userId="4442dcaf0e8daa3d" providerId="LiveId" clId="{51FC9DF3-DF48-4701-A2A1-88E57D344AC0}" dt="2020-04-13T04:52:28.485" v="15201" actId="20577"/>
          <ac:spMkLst>
            <pc:docMk/>
            <pc:sldMk cId="2840037658" sldId="2874"/>
            <ac:spMk id="10" creationId="{069D1D36-27FA-40FF-8658-6AFDD9EDA527}"/>
          </ac:spMkLst>
        </pc:spChg>
        <pc:spChg chg="add mod">
          <ac:chgData name="kashima kohei" userId="4442dcaf0e8daa3d" providerId="LiveId" clId="{51FC9DF3-DF48-4701-A2A1-88E57D344AC0}" dt="2020-04-13T04:53:05.497" v="15348" actId="20577"/>
          <ac:spMkLst>
            <pc:docMk/>
            <pc:sldMk cId="2840037658" sldId="2874"/>
            <ac:spMk id="11" creationId="{4A522602-D2AD-4656-ABF5-CC04E2FC4AF5}"/>
          </ac:spMkLst>
        </pc:spChg>
        <pc:spChg chg="add mod">
          <ac:chgData name="kashima kohei" userId="4442dcaf0e8daa3d" providerId="LiveId" clId="{51FC9DF3-DF48-4701-A2A1-88E57D344AC0}" dt="2020-04-13T04:53:22.765" v="15422" actId="20577"/>
          <ac:spMkLst>
            <pc:docMk/>
            <pc:sldMk cId="2840037658" sldId="2874"/>
            <ac:spMk id="12" creationId="{833A2656-7B75-467A-AD6D-2DB346BD1020}"/>
          </ac:spMkLst>
        </pc:spChg>
        <pc:spChg chg="add mod">
          <ac:chgData name="kashima kohei" userId="4442dcaf0e8daa3d" providerId="LiveId" clId="{51FC9DF3-DF48-4701-A2A1-88E57D344AC0}" dt="2020-04-13T04:53:56.369" v="15614" actId="20577"/>
          <ac:spMkLst>
            <pc:docMk/>
            <pc:sldMk cId="2840037658" sldId="2874"/>
            <ac:spMk id="13" creationId="{01C92B39-3F73-4C43-90BF-B3C803DD80CD}"/>
          </ac:spMkLst>
        </pc:spChg>
        <pc:spChg chg="add mod">
          <ac:chgData name="kashima kohei" userId="4442dcaf0e8daa3d" providerId="LiveId" clId="{51FC9DF3-DF48-4701-A2A1-88E57D344AC0}" dt="2020-04-13T04:54:21.877" v="15754" actId="20577"/>
          <ac:spMkLst>
            <pc:docMk/>
            <pc:sldMk cId="2840037658" sldId="2874"/>
            <ac:spMk id="14" creationId="{37AEB9FA-389B-4B10-8941-A0AEE76C91F6}"/>
          </ac:spMkLst>
        </pc:spChg>
        <pc:spChg chg="add mod">
          <ac:chgData name="kashima kohei" userId="4442dcaf0e8daa3d" providerId="LiveId" clId="{51FC9DF3-DF48-4701-A2A1-88E57D344AC0}" dt="2020-04-13T04:54:54.141" v="15870" actId="20577"/>
          <ac:spMkLst>
            <pc:docMk/>
            <pc:sldMk cId="2840037658" sldId="2874"/>
            <ac:spMk id="15" creationId="{82CDB4D5-96AB-4157-AD32-F0E0AFFEA960}"/>
          </ac:spMkLst>
        </pc:spChg>
        <pc:spChg chg="add mod">
          <ac:chgData name="kashima kohei" userId="4442dcaf0e8daa3d" providerId="LiveId" clId="{51FC9DF3-DF48-4701-A2A1-88E57D344AC0}" dt="2020-04-13T04:55:46.919" v="16086" actId="20577"/>
          <ac:spMkLst>
            <pc:docMk/>
            <pc:sldMk cId="2840037658" sldId="2874"/>
            <ac:spMk id="16" creationId="{2C99943A-3322-447E-B576-EEDCF823DB54}"/>
          </ac:spMkLst>
        </pc:spChg>
        <pc:spChg chg="add mod">
          <ac:chgData name="kashima kohei" userId="4442dcaf0e8daa3d" providerId="LiveId" clId="{51FC9DF3-DF48-4701-A2A1-88E57D344AC0}" dt="2020-04-13T04:56:24.512" v="16326" actId="20577"/>
          <ac:spMkLst>
            <pc:docMk/>
            <pc:sldMk cId="2840037658" sldId="2874"/>
            <ac:spMk id="17" creationId="{2A785356-7C43-47A2-ACF4-F54C6BCF17BB}"/>
          </ac:spMkLst>
        </pc:spChg>
        <pc:spChg chg="add mod">
          <ac:chgData name="kashima kohei" userId="4442dcaf0e8daa3d" providerId="LiveId" clId="{51FC9DF3-DF48-4701-A2A1-88E57D344AC0}" dt="2020-04-13T04:57:06.976" v="16539" actId="20577"/>
          <ac:spMkLst>
            <pc:docMk/>
            <pc:sldMk cId="2840037658" sldId="2874"/>
            <ac:spMk id="19" creationId="{5C9D28D3-6F52-4398-874B-0B7C08B42B59}"/>
          </ac:spMkLst>
        </pc:spChg>
      </pc:sldChg>
      <pc:sldChg chg="addSp modSp">
        <pc:chgData name="kashima kohei" userId="4442dcaf0e8daa3d" providerId="LiveId" clId="{51FC9DF3-DF48-4701-A2A1-88E57D344AC0}" dt="2020-04-13T01:24:34.695" v="1823" actId="1036"/>
        <pc:sldMkLst>
          <pc:docMk/>
          <pc:sldMk cId="869909649" sldId="2879"/>
        </pc:sldMkLst>
        <pc:spChg chg="add mod">
          <ac:chgData name="kashima kohei" userId="4442dcaf0e8daa3d" providerId="LiveId" clId="{51FC9DF3-DF48-4701-A2A1-88E57D344AC0}" dt="2020-04-13T01:15:00.731" v="1513"/>
          <ac:spMkLst>
            <pc:docMk/>
            <pc:sldMk cId="869909649" sldId="2879"/>
            <ac:spMk id="8" creationId="{CBB4D4E1-BBA1-459B-A092-CEDE155EF6DF}"/>
          </ac:spMkLst>
        </pc:spChg>
        <pc:spChg chg="add mod">
          <ac:chgData name="kashima kohei" userId="4442dcaf0e8daa3d" providerId="LiveId" clId="{51FC9DF3-DF48-4701-A2A1-88E57D344AC0}" dt="2020-04-13T01:20:14.564" v="1530" actId="20577"/>
          <ac:spMkLst>
            <pc:docMk/>
            <pc:sldMk cId="869909649" sldId="2879"/>
            <ac:spMk id="9" creationId="{5A3AB277-74EC-4D6B-9311-B590E9BF2488}"/>
          </ac:spMkLst>
        </pc:spChg>
        <pc:spChg chg="add mod">
          <ac:chgData name="kashima kohei" userId="4442dcaf0e8daa3d" providerId="LiveId" clId="{51FC9DF3-DF48-4701-A2A1-88E57D344AC0}" dt="2020-04-13T01:21:33.456" v="1637" actId="20577"/>
          <ac:spMkLst>
            <pc:docMk/>
            <pc:sldMk cId="869909649" sldId="2879"/>
            <ac:spMk id="10" creationId="{90359CB0-89C4-477E-972C-E616F8EAF2DC}"/>
          </ac:spMkLst>
        </pc:spChg>
        <pc:spChg chg="add mod">
          <ac:chgData name="kashima kohei" userId="4442dcaf0e8daa3d" providerId="LiveId" clId="{51FC9DF3-DF48-4701-A2A1-88E57D344AC0}" dt="2020-04-13T01:22:50.327" v="1750"/>
          <ac:spMkLst>
            <pc:docMk/>
            <pc:sldMk cId="869909649" sldId="2879"/>
            <ac:spMk id="11" creationId="{33A5EC2F-B3F2-438E-8AA3-DBC1B99B1995}"/>
          </ac:spMkLst>
        </pc:spChg>
        <pc:spChg chg="add mod">
          <ac:chgData name="kashima kohei" userId="4442dcaf0e8daa3d" providerId="LiveId" clId="{51FC9DF3-DF48-4701-A2A1-88E57D344AC0}" dt="2020-04-13T01:23:26.091" v="1793"/>
          <ac:spMkLst>
            <pc:docMk/>
            <pc:sldMk cId="869909649" sldId="2879"/>
            <ac:spMk id="13" creationId="{074B7C61-CCFE-4CF4-9120-3F5866942DF8}"/>
          </ac:spMkLst>
        </pc:spChg>
        <pc:spChg chg="add mod">
          <ac:chgData name="kashima kohei" userId="4442dcaf0e8daa3d" providerId="LiveId" clId="{51FC9DF3-DF48-4701-A2A1-88E57D344AC0}" dt="2020-04-13T01:24:34.695" v="1823" actId="1036"/>
          <ac:spMkLst>
            <pc:docMk/>
            <pc:sldMk cId="869909649" sldId="2879"/>
            <ac:spMk id="15" creationId="{348A286E-96A8-431B-B92A-3A373A232A25}"/>
          </ac:spMkLst>
        </pc:spChg>
        <pc:picChg chg="mod">
          <ac:chgData name="kashima kohei" userId="4442dcaf0e8daa3d" providerId="LiveId" clId="{51FC9DF3-DF48-4701-A2A1-88E57D344AC0}" dt="2020-04-13T01:24:23.309" v="1816" actId="1076"/>
          <ac:picMkLst>
            <pc:docMk/>
            <pc:sldMk cId="869909649" sldId="2879"/>
            <ac:picMk id="7" creationId="{9BA1582F-BDC2-49F3-BD54-16F889B7DC52}"/>
          </ac:picMkLst>
        </pc:picChg>
      </pc:sldChg>
      <pc:sldChg chg="addSp modSp">
        <pc:chgData name="kashima kohei" userId="4442dcaf0e8daa3d" providerId="LiveId" clId="{51FC9DF3-DF48-4701-A2A1-88E57D344AC0}" dt="2020-04-13T02:52:28.192" v="8327" actId="20577"/>
        <pc:sldMkLst>
          <pc:docMk/>
          <pc:sldMk cId="3249238668" sldId="2881"/>
        </pc:sldMkLst>
        <pc:spChg chg="add mod">
          <ac:chgData name="kashima kohei" userId="4442dcaf0e8daa3d" providerId="LiveId" clId="{51FC9DF3-DF48-4701-A2A1-88E57D344AC0}" dt="2020-04-13T02:40:22.933" v="6853" actId="1037"/>
          <ac:spMkLst>
            <pc:docMk/>
            <pc:sldMk cId="3249238668" sldId="2881"/>
            <ac:spMk id="6" creationId="{07C7FEDF-FE99-4351-BFF8-9875F1A29B09}"/>
          </ac:spMkLst>
        </pc:spChg>
        <pc:spChg chg="add mod">
          <ac:chgData name="kashima kohei" userId="4442dcaf0e8daa3d" providerId="LiveId" clId="{51FC9DF3-DF48-4701-A2A1-88E57D344AC0}" dt="2020-04-13T02:41:13.820" v="7019" actId="1037"/>
          <ac:spMkLst>
            <pc:docMk/>
            <pc:sldMk cId="3249238668" sldId="2881"/>
            <ac:spMk id="7" creationId="{414F2C06-C3CE-4863-9FDD-D2E2852CD4E1}"/>
          </ac:spMkLst>
        </pc:spChg>
        <pc:spChg chg="add mod">
          <ac:chgData name="kashima kohei" userId="4442dcaf0e8daa3d" providerId="LiveId" clId="{51FC9DF3-DF48-4701-A2A1-88E57D344AC0}" dt="2020-04-13T02:41:47.232" v="7183" actId="20577"/>
          <ac:spMkLst>
            <pc:docMk/>
            <pc:sldMk cId="3249238668" sldId="2881"/>
            <ac:spMk id="8" creationId="{4BCE6A4E-7AFE-4B17-A4AA-A3EBB710004D}"/>
          </ac:spMkLst>
        </pc:spChg>
        <pc:spChg chg="add mod">
          <ac:chgData name="kashima kohei" userId="4442dcaf0e8daa3d" providerId="LiveId" clId="{51FC9DF3-DF48-4701-A2A1-88E57D344AC0}" dt="2020-04-13T02:42:14.773" v="7260" actId="20577"/>
          <ac:spMkLst>
            <pc:docMk/>
            <pc:sldMk cId="3249238668" sldId="2881"/>
            <ac:spMk id="9" creationId="{8BC0FCCC-B916-4DBA-B860-4BD9931CF354}"/>
          </ac:spMkLst>
        </pc:spChg>
        <pc:spChg chg="add mod">
          <ac:chgData name="kashima kohei" userId="4442dcaf0e8daa3d" providerId="LiveId" clId="{51FC9DF3-DF48-4701-A2A1-88E57D344AC0}" dt="2020-04-13T02:47:55.782" v="7344" actId="20577"/>
          <ac:spMkLst>
            <pc:docMk/>
            <pc:sldMk cId="3249238668" sldId="2881"/>
            <ac:spMk id="10" creationId="{15785653-7F4D-4206-AD68-6CF910B54E49}"/>
          </ac:spMkLst>
        </pc:spChg>
        <pc:spChg chg="add mod">
          <ac:chgData name="kashima kohei" userId="4442dcaf0e8daa3d" providerId="LiveId" clId="{51FC9DF3-DF48-4701-A2A1-88E57D344AC0}" dt="2020-04-13T02:48:34.585" v="7484" actId="20577"/>
          <ac:spMkLst>
            <pc:docMk/>
            <pc:sldMk cId="3249238668" sldId="2881"/>
            <ac:spMk id="11" creationId="{FC5DB50C-A497-456B-B043-953DEF04E427}"/>
          </ac:spMkLst>
        </pc:spChg>
        <pc:spChg chg="add mod">
          <ac:chgData name="kashima kohei" userId="4442dcaf0e8daa3d" providerId="LiveId" clId="{51FC9DF3-DF48-4701-A2A1-88E57D344AC0}" dt="2020-04-13T02:48:52.670" v="7591" actId="20577"/>
          <ac:spMkLst>
            <pc:docMk/>
            <pc:sldMk cId="3249238668" sldId="2881"/>
            <ac:spMk id="12" creationId="{8292B1B0-8749-46DB-A5D0-5432BA9EEC5D}"/>
          </ac:spMkLst>
        </pc:spChg>
        <pc:spChg chg="add mod">
          <ac:chgData name="kashima kohei" userId="4442dcaf0e8daa3d" providerId="LiveId" clId="{51FC9DF3-DF48-4701-A2A1-88E57D344AC0}" dt="2020-04-13T02:49:46.055" v="7758" actId="1038"/>
          <ac:spMkLst>
            <pc:docMk/>
            <pc:sldMk cId="3249238668" sldId="2881"/>
            <ac:spMk id="13" creationId="{BDFBC8D0-E78D-47D9-B59D-B32E890486D3}"/>
          </ac:spMkLst>
        </pc:spChg>
        <pc:spChg chg="add mod">
          <ac:chgData name="kashima kohei" userId="4442dcaf0e8daa3d" providerId="LiveId" clId="{51FC9DF3-DF48-4701-A2A1-88E57D344AC0}" dt="2020-04-13T02:50:13.259" v="7896" actId="20577"/>
          <ac:spMkLst>
            <pc:docMk/>
            <pc:sldMk cId="3249238668" sldId="2881"/>
            <ac:spMk id="14" creationId="{F8199509-6549-48A9-8C19-C1F470B5D844}"/>
          </ac:spMkLst>
        </pc:spChg>
        <pc:spChg chg="add mod">
          <ac:chgData name="kashima kohei" userId="4442dcaf0e8daa3d" providerId="LiveId" clId="{51FC9DF3-DF48-4701-A2A1-88E57D344AC0}" dt="2020-04-13T02:50:40.096" v="8017" actId="20577"/>
          <ac:spMkLst>
            <pc:docMk/>
            <pc:sldMk cId="3249238668" sldId="2881"/>
            <ac:spMk id="15" creationId="{513CCCFC-7311-4C4D-8B4F-E2033A93D9F3}"/>
          </ac:spMkLst>
        </pc:spChg>
        <pc:spChg chg="add mod">
          <ac:chgData name="kashima kohei" userId="4442dcaf0e8daa3d" providerId="LiveId" clId="{51FC9DF3-DF48-4701-A2A1-88E57D344AC0}" dt="2020-04-13T02:51:38.420" v="8168" actId="1037"/>
          <ac:spMkLst>
            <pc:docMk/>
            <pc:sldMk cId="3249238668" sldId="2881"/>
            <ac:spMk id="16" creationId="{627D8F6B-9C41-460D-91CA-C284831DF161}"/>
          </ac:spMkLst>
        </pc:spChg>
        <pc:spChg chg="add mod">
          <ac:chgData name="kashima kohei" userId="4442dcaf0e8daa3d" providerId="LiveId" clId="{51FC9DF3-DF48-4701-A2A1-88E57D344AC0}" dt="2020-04-13T02:52:28.192" v="8327" actId="20577"/>
          <ac:spMkLst>
            <pc:docMk/>
            <pc:sldMk cId="3249238668" sldId="2881"/>
            <ac:spMk id="17" creationId="{DDDE0585-0724-4EBE-A2B4-1C19F3A49E28}"/>
          </ac:spMkLst>
        </pc:spChg>
      </pc:sldChg>
      <pc:sldChg chg="addSp delSp modSp">
        <pc:chgData name="kashima kohei" userId="4442dcaf0e8daa3d" providerId="LiveId" clId="{51FC9DF3-DF48-4701-A2A1-88E57D344AC0}" dt="2020-04-13T05:06:15.750" v="17969" actId="6549"/>
        <pc:sldMkLst>
          <pc:docMk/>
          <pc:sldMk cId="1007263850" sldId="2886"/>
        </pc:sldMkLst>
        <pc:spChg chg="add mod">
          <ac:chgData name="kashima kohei" userId="4442dcaf0e8daa3d" providerId="LiveId" clId="{51FC9DF3-DF48-4701-A2A1-88E57D344AC0}" dt="2020-04-13T04:58:23.132" v="16774" actId="20577"/>
          <ac:spMkLst>
            <pc:docMk/>
            <pc:sldMk cId="1007263850" sldId="2886"/>
            <ac:spMk id="11" creationId="{16A0BCAE-B272-4D2B-82E5-CC812B410AF7}"/>
          </ac:spMkLst>
        </pc:spChg>
        <pc:spChg chg="add del">
          <ac:chgData name="kashima kohei" userId="4442dcaf0e8daa3d" providerId="LiveId" clId="{51FC9DF3-DF48-4701-A2A1-88E57D344AC0}" dt="2020-04-13T04:58:04.227" v="16761" actId="478"/>
          <ac:spMkLst>
            <pc:docMk/>
            <pc:sldMk cId="1007263850" sldId="2886"/>
            <ac:spMk id="12" creationId="{7DB490AE-760D-41E2-A3D9-A3CACB33ED5D}"/>
          </ac:spMkLst>
        </pc:spChg>
        <pc:spChg chg="add mod">
          <ac:chgData name="kashima kohei" userId="4442dcaf0e8daa3d" providerId="LiveId" clId="{51FC9DF3-DF48-4701-A2A1-88E57D344AC0}" dt="2020-04-13T04:58:46.614" v="16874" actId="20577"/>
          <ac:spMkLst>
            <pc:docMk/>
            <pc:sldMk cId="1007263850" sldId="2886"/>
            <ac:spMk id="13" creationId="{4E85FDAA-5C27-4D15-89F5-2C62D9195320}"/>
          </ac:spMkLst>
        </pc:spChg>
        <pc:spChg chg="add mod">
          <ac:chgData name="kashima kohei" userId="4442dcaf0e8daa3d" providerId="LiveId" clId="{51FC9DF3-DF48-4701-A2A1-88E57D344AC0}" dt="2020-04-13T04:59:26.394" v="16978" actId="20577"/>
          <ac:spMkLst>
            <pc:docMk/>
            <pc:sldMk cId="1007263850" sldId="2886"/>
            <ac:spMk id="15" creationId="{65BFA989-403B-4423-B24B-F6E1C3B9EC97}"/>
          </ac:spMkLst>
        </pc:spChg>
        <pc:spChg chg="add mod">
          <ac:chgData name="kashima kohei" userId="4442dcaf0e8daa3d" providerId="LiveId" clId="{51FC9DF3-DF48-4701-A2A1-88E57D344AC0}" dt="2020-04-13T05:00:20.781" v="17137" actId="20577"/>
          <ac:spMkLst>
            <pc:docMk/>
            <pc:sldMk cId="1007263850" sldId="2886"/>
            <ac:spMk id="16" creationId="{1D298ED9-9423-41F8-888B-5D7DB5A22E8D}"/>
          </ac:spMkLst>
        </pc:spChg>
        <pc:spChg chg="add mod">
          <ac:chgData name="kashima kohei" userId="4442dcaf0e8daa3d" providerId="LiveId" clId="{51FC9DF3-DF48-4701-A2A1-88E57D344AC0}" dt="2020-04-13T05:00:49.672" v="17212" actId="20577"/>
          <ac:spMkLst>
            <pc:docMk/>
            <pc:sldMk cId="1007263850" sldId="2886"/>
            <ac:spMk id="20" creationId="{8BE655E7-2AA5-4CCD-8D53-D0D753DF3C17}"/>
          </ac:spMkLst>
        </pc:spChg>
        <pc:spChg chg="add mod">
          <ac:chgData name="kashima kohei" userId="4442dcaf0e8daa3d" providerId="LiveId" clId="{51FC9DF3-DF48-4701-A2A1-88E57D344AC0}" dt="2020-04-13T05:01:20.873" v="17359" actId="20577"/>
          <ac:spMkLst>
            <pc:docMk/>
            <pc:sldMk cId="1007263850" sldId="2886"/>
            <ac:spMk id="21" creationId="{D04E7951-2141-465F-B304-61635B823EAC}"/>
          </ac:spMkLst>
        </pc:spChg>
        <pc:spChg chg="add mod">
          <ac:chgData name="kashima kohei" userId="4442dcaf0e8daa3d" providerId="LiveId" clId="{51FC9DF3-DF48-4701-A2A1-88E57D344AC0}" dt="2020-04-13T05:01:43.887" v="17514" actId="20577"/>
          <ac:spMkLst>
            <pc:docMk/>
            <pc:sldMk cId="1007263850" sldId="2886"/>
            <ac:spMk id="22" creationId="{7E516219-5610-478D-A7F0-049D9C54F784}"/>
          </ac:spMkLst>
        </pc:spChg>
        <pc:spChg chg="add mod">
          <ac:chgData name="kashima kohei" userId="4442dcaf0e8daa3d" providerId="LiveId" clId="{51FC9DF3-DF48-4701-A2A1-88E57D344AC0}" dt="2020-04-13T05:03:37.865" v="17651" actId="20577"/>
          <ac:spMkLst>
            <pc:docMk/>
            <pc:sldMk cId="1007263850" sldId="2886"/>
            <ac:spMk id="23" creationId="{5C93C21B-846D-4012-933A-156D13365598}"/>
          </ac:spMkLst>
        </pc:spChg>
        <pc:spChg chg="add mod">
          <ac:chgData name="kashima kohei" userId="4442dcaf0e8daa3d" providerId="LiveId" clId="{51FC9DF3-DF48-4701-A2A1-88E57D344AC0}" dt="2020-04-13T05:04:04.980" v="17751"/>
          <ac:spMkLst>
            <pc:docMk/>
            <pc:sldMk cId="1007263850" sldId="2886"/>
            <ac:spMk id="24" creationId="{F8A26E9D-E870-49A7-BCFF-20419B0D69B0}"/>
          </ac:spMkLst>
        </pc:spChg>
        <pc:spChg chg="add mod">
          <ac:chgData name="kashima kohei" userId="4442dcaf0e8daa3d" providerId="LiveId" clId="{51FC9DF3-DF48-4701-A2A1-88E57D344AC0}" dt="2020-04-13T05:05:43.451" v="17928" actId="1035"/>
          <ac:spMkLst>
            <pc:docMk/>
            <pc:sldMk cId="1007263850" sldId="2886"/>
            <ac:spMk id="25" creationId="{7480C687-F05A-4356-8DCF-775B3653C427}"/>
          </ac:spMkLst>
        </pc:spChg>
        <pc:spChg chg="add mod">
          <ac:chgData name="kashima kohei" userId="4442dcaf0e8daa3d" providerId="LiveId" clId="{51FC9DF3-DF48-4701-A2A1-88E57D344AC0}" dt="2020-04-13T05:05:35.579" v="17927" actId="20577"/>
          <ac:spMkLst>
            <pc:docMk/>
            <pc:sldMk cId="1007263850" sldId="2886"/>
            <ac:spMk id="26" creationId="{C65CA158-265F-4159-9B32-5FDE31913ACA}"/>
          </ac:spMkLst>
        </pc:spChg>
        <pc:spChg chg="add mod">
          <ac:chgData name="kashima kohei" userId="4442dcaf0e8daa3d" providerId="LiveId" clId="{51FC9DF3-DF48-4701-A2A1-88E57D344AC0}" dt="2020-04-13T05:06:15.750" v="17969" actId="6549"/>
          <ac:spMkLst>
            <pc:docMk/>
            <pc:sldMk cId="1007263850" sldId="2886"/>
            <ac:spMk id="27" creationId="{689981F3-2274-4217-9391-3722D238FF9B}"/>
          </ac:spMkLst>
        </pc:spChg>
      </pc:sldChg>
      <pc:sldChg chg="addSp delSp modSp">
        <pc:chgData name="kashima kohei" userId="4442dcaf0e8daa3d" providerId="LiveId" clId="{51FC9DF3-DF48-4701-A2A1-88E57D344AC0}" dt="2020-04-13T02:39:39.372" v="6822" actId="20577"/>
        <pc:sldMkLst>
          <pc:docMk/>
          <pc:sldMk cId="3857346868" sldId="2888"/>
        </pc:sldMkLst>
        <pc:spChg chg="mod">
          <ac:chgData name="kashima kohei" userId="4442dcaf0e8daa3d" providerId="LiveId" clId="{51FC9DF3-DF48-4701-A2A1-88E57D344AC0}" dt="2020-04-13T02:27:45.586" v="5515" actId="948"/>
          <ac:spMkLst>
            <pc:docMk/>
            <pc:sldMk cId="3857346868" sldId="2888"/>
            <ac:spMk id="17" creationId="{AB51B312-CD76-4531-B6B7-E83677D70AF6}"/>
          </ac:spMkLst>
        </pc:spChg>
        <pc:spChg chg="mod">
          <ac:chgData name="kashima kohei" userId="4442dcaf0e8daa3d" providerId="LiveId" clId="{51FC9DF3-DF48-4701-A2A1-88E57D344AC0}" dt="2020-04-13T02:29:18.192" v="5661" actId="1076"/>
          <ac:spMkLst>
            <pc:docMk/>
            <pc:sldMk cId="3857346868" sldId="2888"/>
            <ac:spMk id="18" creationId="{B99EDBAB-1D42-4C9C-8715-33368F0D7CE6}"/>
          </ac:spMkLst>
        </pc:spChg>
        <pc:spChg chg="add mod">
          <ac:chgData name="kashima kohei" userId="4442dcaf0e8daa3d" providerId="LiveId" clId="{51FC9DF3-DF48-4701-A2A1-88E57D344AC0}" dt="2020-04-13T02:26:06.689" v="5508" actId="20577"/>
          <ac:spMkLst>
            <pc:docMk/>
            <pc:sldMk cId="3857346868" sldId="2888"/>
            <ac:spMk id="19" creationId="{06E72F64-DE65-44BC-9327-50AAD0DED347}"/>
          </ac:spMkLst>
        </pc:spChg>
        <pc:spChg chg="add mod">
          <ac:chgData name="kashima kohei" userId="4442dcaf0e8daa3d" providerId="LiveId" clId="{51FC9DF3-DF48-4701-A2A1-88E57D344AC0}" dt="2020-04-13T02:29:07.280" v="5658" actId="20577"/>
          <ac:spMkLst>
            <pc:docMk/>
            <pc:sldMk cId="3857346868" sldId="2888"/>
            <ac:spMk id="20" creationId="{D5CA262F-AD9B-462F-B40F-698CD12A6609}"/>
          </ac:spMkLst>
        </pc:spChg>
        <pc:spChg chg="mod">
          <ac:chgData name="kashima kohei" userId="4442dcaf0e8daa3d" providerId="LiveId" clId="{51FC9DF3-DF48-4701-A2A1-88E57D344AC0}" dt="2020-04-13T02:27:45.586" v="5515" actId="948"/>
          <ac:spMkLst>
            <pc:docMk/>
            <pc:sldMk cId="3857346868" sldId="2888"/>
            <ac:spMk id="21" creationId="{402898A8-C4FC-4FA9-99FA-FA62D0A18358}"/>
          </ac:spMkLst>
        </pc:spChg>
        <pc:spChg chg="mod">
          <ac:chgData name="kashima kohei" userId="4442dcaf0e8daa3d" providerId="LiveId" clId="{51FC9DF3-DF48-4701-A2A1-88E57D344AC0}" dt="2020-04-13T02:27:30.291" v="5514" actId="948"/>
          <ac:spMkLst>
            <pc:docMk/>
            <pc:sldMk cId="3857346868" sldId="2888"/>
            <ac:spMk id="22" creationId="{75D3318A-E94C-4DBE-8C62-8D12BA447C05}"/>
          </ac:spMkLst>
        </pc:spChg>
        <pc:spChg chg="add mod">
          <ac:chgData name="kashima kohei" userId="4442dcaf0e8daa3d" providerId="LiveId" clId="{51FC9DF3-DF48-4701-A2A1-88E57D344AC0}" dt="2020-04-13T02:30:26.407" v="5745" actId="1076"/>
          <ac:spMkLst>
            <pc:docMk/>
            <pc:sldMk cId="3857346868" sldId="2888"/>
            <ac:spMk id="33" creationId="{AD8B59B5-6AE2-4B14-9922-096975AD4BE9}"/>
          </ac:spMkLst>
        </pc:spChg>
        <pc:spChg chg="add del">
          <ac:chgData name="kashima kohei" userId="4442dcaf0e8daa3d" providerId="LiveId" clId="{51FC9DF3-DF48-4701-A2A1-88E57D344AC0}" dt="2020-04-13T02:30:23.188" v="5743"/>
          <ac:spMkLst>
            <pc:docMk/>
            <pc:sldMk cId="3857346868" sldId="2888"/>
            <ac:spMk id="34" creationId="{6E3FDFF4-1C51-463A-B139-EA67A57F7C6C}"/>
          </ac:spMkLst>
        </pc:spChg>
        <pc:spChg chg="add mod">
          <ac:chgData name="kashima kohei" userId="4442dcaf0e8daa3d" providerId="LiveId" clId="{51FC9DF3-DF48-4701-A2A1-88E57D344AC0}" dt="2020-04-13T02:31:07.815" v="5849" actId="20577"/>
          <ac:spMkLst>
            <pc:docMk/>
            <pc:sldMk cId="3857346868" sldId="2888"/>
            <ac:spMk id="35" creationId="{5BDD259A-34DC-4E88-914C-8029078B93D4}"/>
          </ac:spMkLst>
        </pc:spChg>
        <pc:spChg chg="add mod">
          <ac:chgData name="kashima kohei" userId="4442dcaf0e8daa3d" providerId="LiveId" clId="{51FC9DF3-DF48-4701-A2A1-88E57D344AC0}" dt="2020-04-13T02:31:35.898" v="5994" actId="20577"/>
          <ac:spMkLst>
            <pc:docMk/>
            <pc:sldMk cId="3857346868" sldId="2888"/>
            <ac:spMk id="36" creationId="{529912D6-0870-4070-8C09-167C08FB5299}"/>
          </ac:spMkLst>
        </pc:spChg>
        <pc:spChg chg="add mod">
          <ac:chgData name="kashima kohei" userId="4442dcaf0e8daa3d" providerId="LiveId" clId="{51FC9DF3-DF48-4701-A2A1-88E57D344AC0}" dt="2020-04-13T02:32:18.788" v="6098" actId="20577"/>
          <ac:spMkLst>
            <pc:docMk/>
            <pc:sldMk cId="3857346868" sldId="2888"/>
            <ac:spMk id="37" creationId="{0B87DF45-E32F-46A3-97E4-73E0D603D1B8}"/>
          </ac:spMkLst>
        </pc:spChg>
        <pc:spChg chg="add mod">
          <ac:chgData name="kashima kohei" userId="4442dcaf0e8daa3d" providerId="LiveId" clId="{51FC9DF3-DF48-4701-A2A1-88E57D344AC0}" dt="2020-04-13T02:32:48.880" v="6126" actId="20577"/>
          <ac:spMkLst>
            <pc:docMk/>
            <pc:sldMk cId="3857346868" sldId="2888"/>
            <ac:spMk id="38" creationId="{A4A0E344-74E1-41BB-98E4-E9D8C55E3D0E}"/>
          </ac:spMkLst>
        </pc:spChg>
        <pc:spChg chg="add del">
          <ac:chgData name="kashima kohei" userId="4442dcaf0e8daa3d" providerId="LiveId" clId="{51FC9DF3-DF48-4701-A2A1-88E57D344AC0}" dt="2020-04-13T02:32:53.725" v="6128" actId="478"/>
          <ac:spMkLst>
            <pc:docMk/>
            <pc:sldMk cId="3857346868" sldId="2888"/>
            <ac:spMk id="39" creationId="{CBB6ED4E-1953-48C2-A42A-CEDC21DEBD38}"/>
          </ac:spMkLst>
        </pc:spChg>
        <pc:spChg chg="add mod">
          <ac:chgData name="kashima kohei" userId="4442dcaf0e8daa3d" providerId="LiveId" clId="{51FC9DF3-DF48-4701-A2A1-88E57D344AC0}" dt="2020-04-13T02:33:27.595" v="6187" actId="20577"/>
          <ac:spMkLst>
            <pc:docMk/>
            <pc:sldMk cId="3857346868" sldId="2888"/>
            <ac:spMk id="40" creationId="{E017E501-B703-4ED5-963B-2881F596CA0D}"/>
          </ac:spMkLst>
        </pc:spChg>
        <pc:spChg chg="add del mod">
          <ac:chgData name="kashima kohei" userId="4442dcaf0e8daa3d" providerId="LiveId" clId="{51FC9DF3-DF48-4701-A2A1-88E57D344AC0}" dt="2020-04-13T02:33:43.641" v="6194" actId="478"/>
          <ac:spMkLst>
            <pc:docMk/>
            <pc:sldMk cId="3857346868" sldId="2888"/>
            <ac:spMk id="41" creationId="{9D207523-5EC1-4D1F-974C-E760BA24778D}"/>
          </ac:spMkLst>
        </pc:spChg>
        <pc:spChg chg="add mod">
          <ac:chgData name="kashima kohei" userId="4442dcaf0e8daa3d" providerId="LiveId" clId="{51FC9DF3-DF48-4701-A2A1-88E57D344AC0}" dt="2020-04-13T02:33:58.794" v="6207" actId="1038"/>
          <ac:spMkLst>
            <pc:docMk/>
            <pc:sldMk cId="3857346868" sldId="2888"/>
            <ac:spMk id="42" creationId="{FCBEA259-E855-46E9-AD37-ABBD5B91B9CF}"/>
          </ac:spMkLst>
        </pc:spChg>
        <pc:spChg chg="add mod">
          <ac:chgData name="kashima kohei" userId="4442dcaf0e8daa3d" providerId="LiveId" clId="{51FC9DF3-DF48-4701-A2A1-88E57D344AC0}" dt="2020-04-13T02:34:21.593" v="6222" actId="1035"/>
          <ac:spMkLst>
            <pc:docMk/>
            <pc:sldMk cId="3857346868" sldId="2888"/>
            <ac:spMk id="43" creationId="{269BF8DF-AC5A-42FE-A16D-0B4F63CE7672}"/>
          </ac:spMkLst>
        </pc:spChg>
        <pc:spChg chg="add mod">
          <ac:chgData name="kashima kohei" userId="4442dcaf0e8daa3d" providerId="LiveId" clId="{51FC9DF3-DF48-4701-A2A1-88E57D344AC0}" dt="2020-04-13T02:34:21.593" v="6222" actId="1035"/>
          <ac:spMkLst>
            <pc:docMk/>
            <pc:sldMk cId="3857346868" sldId="2888"/>
            <ac:spMk id="44" creationId="{23B3E540-61D1-48FD-BCA7-B70EDD536D47}"/>
          </ac:spMkLst>
        </pc:spChg>
        <pc:spChg chg="add mod">
          <ac:chgData name="kashima kohei" userId="4442dcaf0e8daa3d" providerId="LiveId" clId="{51FC9DF3-DF48-4701-A2A1-88E57D344AC0}" dt="2020-04-13T02:34:40.882" v="6236" actId="1035"/>
          <ac:spMkLst>
            <pc:docMk/>
            <pc:sldMk cId="3857346868" sldId="2888"/>
            <ac:spMk id="45" creationId="{E3589395-4C2E-4A3E-999B-263B313CC8AF}"/>
          </ac:spMkLst>
        </pc:spChg>
        <pc:spChg chg="add mod">
          <ac:chgData name="kashima kohei" userId="4442dcaf0e8daa3d" providerId="LiveId" clId="{51FC9DF3-DF48-4701-A2A1-88E57D344AC0}" dt="2020-04-13T02:34:40.882" v="6236" actId="1035"/>
          <ac:spMkLst>
            <pc:docMk/>
            <pc:sldMk cId="3857346868" sldId="2888"/>
            <ac:spMk id="46" creationId="{9AB41D91-6422-4C49-9F9D-63331BFCB8E9}"/>
          </ac:spMkLst>
        </pc:spChg>
        <pc:spChg chg="add mod">
          <ac:chgData name="kashima kohei" userId="4442dcaf0e8daa3d" providerId="LiveId" clId="{51FC9DF3-DF48-4701-A2A1-88E57D344AC0}" dt="2020-04-13T02:34:59.616" v="6249" actId="1036"/>
          <ac:spMkLst>
            <pc:docMk/>
            <pc:sldMk cId="3857346868" sldId="2888"/>
            <ac:spMk id="47" creationId="{80CC4B37-06DF-42A1-8487-93E9B32DF9D8}"/>
          </ac:spMkLst>
        </pc:spChg>
        <pc:spChg chg="add mod">
          <ac:chgData name="kashima kohei" userId="4442dcaf0e8daa3d" providerId="LiveId" clId="{51FC9DF3-DF48-4701-A2A1-88E57D344AC0}" dt="2020-04-13T02:34:59.616" v="6249" actId="1036"/>
          <ac:spMkLst>
            <pc:docMk/>
            <pc:sldMk cId="3857346868" sldId="2888"/>
            <ac:spMk id="48" creationId="{48CA6E57-EA3F-41CC-A3B5-7FD67A787676}"/>
          </ac:spMkLst>
        </pc:spChg>
        <pc:spChg chg="add mod">
          <ac:chgData name="kashima kohei" userId="4442dcaf0e8daa3d" providerId="LiveId" clId="{51FC9DF3-DF48-4701-A2A1-88E57D344AC0}" dt="2020-04-13T02:35:41.661" v="6300" actId="1036"/>
          <ac:spMkLst>
            <pc:docMk/>
            <pc:sldMk cId="3857346868" sldId="2888"/>
            <ac:spMk id="49" creationId="{D8DE9042-0024-4373-829D-BD2971CE2F52}"/>
          </ac:spMkLst>
        </pc:spChg>
        <pc:spChg chg="add mod">
          <ac:chgData name="kashima kohei" userId="4442dcaf0e8daa3d" providerId="LiveId" clId="{51FC9DF3-DF48-4701-A2A1-88E57D344AC0}" dt="2020-04-13T02:36:02.870" v="6318" actId="1035"/>
          <ac:spMkLst>
            <pc:docMk/>
            <pc:sldMk cId="3857346868" sldId="2888"/>
            <ac:spMk id="50" creationId="{23ED9F2C-F8CD-42D3-8EE2-37DD697CCEDB}"/>
          </ac:spMkLst>
        </pc:spChg>
        <pc:spChg chg="add mod">
          <ac:chgData name="kashima kohei" userId="4442dcaf0e8daa3d" providerId="LiveId" clId="{51FC9DF3-DF48-4701-A2A1-88E57D344AC0}" dt="2020-04-13T02:36:20.056" v="6343" actId="20577"/>
          <ac:spMkLst>
            <pc:docMk/>
            <pc:sldMk cId="3857346868" sldId="2888"/>
            <ac:spMk id="51" creationId="{44210ABB-B5D9-4A1E-8E4F-1D3DDB2161A6}"/>
          </ac:spMkLst>
        </pc:spChg>
        <pc:spChg chg="add mod">
          <ac:chgData name="kashima kohei" userId="4442dcaf0e8daa3d" providerId="LiveId" clId="{51FC9DF3-DF48-4701-A2A1-88E57D344AC0}" dt="2020-04-13T02:36:47.009" v="6378" actId="1035"/>
          <ac:spMkLst>
            <pc:docMk/>
            <pc:sldMk cId="3857346868" sldId="2888"/>
            <ac:spMk id="52" creationId="{77364A9B-4F33-49FA-82E5-FC7EF1CDDECA}"/>
          </ac:spMkLst>
        </pc:spChg>
        <pc:spChg chg="add mod">
          <ac:chgData name="kashima kohei" userId="4442dcaf0e8daa3d" providerId="LiveId" clId="{51FC9DF3-DF48-4701-A2A1-88E57D344AC0}" dt="2020-04-13T02:38:03.890" v="6533" actId="20577"/>
          <ac:spMkLst>
            <pc:docMk/>
            <pc:sldMk cId="3857346868" sldId="2888"/>
            <ac:spMk id="53" creationId="{BC562F11-88F5-428F-A900-483AC5ACC8DA}"/>
          </ac:spMkLst>
        </pc:spChg>
        <pc:spChg chg="add mod">
          <ac:chgData name="kashima kohei" userId="4442dcaf0e8daa3d" providerId="LiveId" clId="{51FC9DF3-DF48-4701-A2A1-88E57D344AC0}" dt="2020-04-13T02:39:05.022" v="6724" actId="20577"/>
          <ac:spMkLst>
            <pc:docMk/>
            <pc:sldMk cId="3857346868" sldId="2888"/>
            <ac:spMk id="54" creationId="{97A357F2-09BA-4F17-9C00-4D0115E1EE35}"/>
          </ac:spMkLst>
        </pc:spChg>
        <pc:spChg chg="add mod">
          <ac:chgData name="kashima kohei" userId="4442dcaf0e8daa3d" providerId="LiveId" clId="{51FC9DF3-DF48-4701-A2A1-88E57D344AC0}" dt="2020-04-13T02:39:39.372" v="6822" actId="20577"/>
          <ac:spMkLst>
            <pc:docMk/>
            <pc:sldMk cId="3857346868" sldId="2888"/>
            <ac:spMk id="55" creationId="{85545E9D-6F1D-4671-A136-030A9D8E54CD}"/>
          </ac:spMkLst>
        </pc:spChg>
        <pc:picChg chg="mod">
          <ac:chgData name="kashima kohei" userId="4442dcaf0e8daa3d" providerId="LiveId" clId="{51FC9DF3-DF48-4701-A2A1-88E57D344AC0}" dt="2020-04-13T02:28:09.063" v="5518" actId="1076"/>
          <ac:picMkLst>
            <pc:docMk/>
            <pc:sldMk cId="3857346868" sldId="2888"/>
            <ac:picMk id="24" creationId="{CB53735B-B93A-405F-8602-10CA9A0B43D8}"/>
          </ac:picMkLst>
        </pc:picChg>
      </pc:sldChg>
      <pc:sldChg chg="addSp modSp">
        <pc:chgData name="kashima kohei" userId="4442dcaf0e8daa3d" providerId="LiveId" clId="{51FC9DF3-DF48-4701-A2A1-88E57D344AC0}" dt="2020-04-13T01:00:39.730" v="179" actId="1076"/>
        <pc:sldMkLst>
          <pc:docMk/>
          <pc:sldMk cId="3628531493" sldId="2892"/>
        </pc:sldMkLst>
        <pc:spChg chg="add mod">
          <ac:chgData name="kashima kohei" userId="4442dcaf0e8daa3d" providerId="LiveId" clId="{51FC9DF3-DF48-4701-A2A1-88E57D344AC0}" dt="2020-04-13T00:45:37.299" v="23" actId="1076"/>
          <ac:spMkLst>
            <pc:docMk/>
            <pc:sldMk cId="3628531493" sldId="2892"/>
            <ac:spMk id="4" creationId="{D3982407-0F4D-415A-9048-04252DC2D119}"/>
          </ac:spMkLst>
        </pc:spChg>
        <pc:spChg chg="add mod">
          <ac:chgData name="kashima kohei" userId="4442dcaf0e8daa3d" providerId="LiveId" clId="{51FC9DF3-DF48-4701-A2A1-88E57D344AC0}" dt="2020-04-13T00:48:05.165" v="61" actId="1038"/>
          <ac:spMkLst>
            <pc:docMk/>
            <pc:sldMk cId="3628531493" sldId="2892"/>
            <ac:spMk id="11" creationId="{BDAACAA0-C2A5-4A9C-9992-5309114136F4}"/>
          </ac:spMkLst>
        </pc:spChg>
        <pc:spChg chg="add mod">
          <ac:chgData name="kashima kohei" userId="4442dcaf0e8daa3d" providerId="LiveId" clId="{51FC9DF3-DF48-4701-A2A1-88E57D344AC0}" dt="2020-04-13T00:59:58.774" v="150" actId="20577"/>
          <ac:spMkLst>
            <pc:docMk/>
            <pc:sldMk cId="3628531493" sldId="2892"/>
            <ac:spMk id="12" creationId="{3CA2ECD0-2047-4FCB-ADE2-C125AF1CA598}"/>
          </ac:spMkLst>
        </pc:spChg>
        <pc:spChg chg="add mod">
          <ac:chgData name="kashima kohei" userId="4442dcaf0e8daa3d" providerId="LiveId" clId="{51FC9DF3-DF48-4701-A2A1-88E57D344AC0}" dt="2020-04-13T01:00:39.730" v="179" actId="1076"/>
          <ac:spMkLst>
            <pc:docMk/>
            <pc:sldMk cId="3628531493" sldId="2892"/>
            <ac:spMk id="13" creationId="{4744C402-F421-4F23-A385-2F6495D58643}"/>
          </ac:spMkLst>
        </pc:spChg>
      </pc:sldChg>
      <pc:sldChg chg="addSp modSp">
        <pc:chgData name="kashima kohei" userId="4442dcaf0e8daa3d" providerId="LiveId" clId="{51FC9DF3-DF48-4701-A2A1-88E57D344AC0}" dt="2020-04-13T04:51:04.514" v="14955" actId="1038"/>
        <pc:sldMkLst>
          <pc:docMk/>
          <pc:sldMk cId="1356807189" sldId="2901"/>
        </pc:sldMkLst>
        <pc:spChg chg="add mod">
          <ac:chgData name="kashima kohei" userId="4442dcaf0e8daa3d" providerId="LiveId" clId="{51FC9DF3-DF48-4701-A2A1-88E57D344AC0}" dt="2020-04-13T04:47:38.702" v="14460" actId="20577"/>
          <ac:spMkLst>
            <pc:docMk/>
            <pc:sldMk cId="1356807189" sldId="2901"/>
            <ac:spMk id="10" creationId="{74F61E98-68A5-4FF8-9904-089AFC82C57F}"/>
          </ac:spMkLst>
        </pc:spChg>
        <pc:spChg chg="add mod">
          <ac:chgData name="kashima kohei" userId="4442dcaf0e8daa3d" providerId="LiveId" clId="{51FC9DF3-DF48-4701-A2A1-88E57D344AC0}" dt="2020-04-13T04:48:59.254" v="14587" actId="20577"/>
          <ac:spMkLst>
            <pc:docMk/>
            <pc:sldMk cId="1356807189" sldId="2901"/>
            <ac:spMk id="13" creationId="{7CBC017D-2FD1-455B-ACEC-AC7E96B911C8}"/>
          </ac:spMkLst>
        </pc:spChg>
        <pc:spChg chg="add mod">
          <ac:chgData name="kashima kohei" userId="4442dcaf0e8daa3d" providerId="LiveId" clId="{51FC9DF3-DF48-4701-A2A1-88E57D344AC0}" dt="2020-04-13T04:49:23.776" v="14679" actId="20577"/>
          <ac:spMkLst>
            <pc:docMk/>
            <pc:sldMk cId="1356807189" sldId="2901"/>
            <ac:spMk id="15" creationId="{A204FAB8-A572-45A5-BEA8-7486A0DC0676}"/>
          </ac:spMkLst>
        </pc:spChg>
        <pc:spChg chg="add mod">
          <ac:chgData name="kashima kohei" userId="4442dcaf0e8daa3d" providerId="LiveId" clId="{51FC9DF3-DF48-4701-A2A1-88E57D344AC0}" dt="2020-04-13T04:49:52.937" v="14805" actId="20577"/>
          <ac:spMkLst>
            <pc:docMk/>
            <pc:sldMk cId="1356807189" sldId="2901"/>
            <ac:spMk id="16" creationId="{1D126482-EB4F-4CC1-9A00-90A09DF0003B}"/>
          </ac:spMkLst>
        </pc:spChg>
        <pc:spChg chg="add mod">
          <ac:chgData name="kashima kohei" userId="4442dcaf0e8daa3d" providerId="LiveId" clId="{51FC9DF3-DF48-4701-A2A1-88E57D344AC0}" dt="2020-04-13T04:50:30.666" v="14939" actId="20577"/>
          <ac:spMkLst>
            <pc:docMk/>
            <pc:sldMk cId="1356807189" sldId="2901"/>
            <ac:spMk id="17" creationId="{D8A83E95-ACE7-4363-B033-356A1B0A34E8}"/>
          </ac:spMkLst>
        </pc:spChg>
        <pc:spChg chg="add mod">
          <ac:chgData name="kashima kohei" userId="4442dcaf0e8daa3d" providerId="LiveId" clId="{51FC9DF3-DF48-4701-A2A1-88E57D344AC0}" dt="2020-04-13T04:51:04.514" v="14955" actId="1038"/>
          <ac:spMkLst>
            <pc:docMk/>
            <pc:sldMk cId="1356807189" sldId="2901"/>
            <ac:spMk id="19" creationId="{71FF6C6D-8CE9-484F-9A27-747028B67515}"/>
          </ac:spMkLst>
        </pc:spChg>
        <pc:picChg chg="mod">
          <ac:chgData name="kashima kohei" userId="4442dcaf0e8daa3d" providerId="LiveId" clId="{51FC9DF3-DF48-4701-A2A1-88E57D344AC0}" dt="2020-04-13T04:50:47.064" v="14942" actId="1076"/>
          <ac:picMkLst>
            <pc:docMk/>
            <pc:sldMk cId="1356807189" sldId="2901"/>
            <ac:picMk id="14" creationId="{B1D4EA1A-EED0-4E92-9BBD-FB8E19DEE56D}"/>
          </ac:picMkLst>
        </pc:picChg>
      </pc:sldChg>
      <pc:sldChg chg="addSp modSp">
        <pc:chgData name="kashima kohei" userId="4442dcaf0e8daa3d" providerId="LiveId" clId="{51FC9DF3-DF48-4701-A2A1-88E57D344AC0}" dt="2020-04-13T01:08:30.169" v="1028" actId="1035"/>
        <pc:sldMkLst>
          <pc:docMk/>
          <pc:sldMk cId="647035895" sldId="2904"/>
        </pc:sldMkLst>
        <pc:spChg chg="add mod">
          <ac:chgData name="kashima kohei" userId="4442dcaf0e8daa3d" providerId="LiveId" clId="{51FC9DF3-DF48-4701-A2A1-88E57D344AC0}" dt="2020-04-13T01:03:12.863" v="319"/>
          <ac:spMkLst>
            <pc:docMk/>
            <pc:sldMk cId="647035895" sldId="2904"/>
            <ac:spMk id="2" creationId="{967EAE8F-B715-4258-8377-EE785CB483AE}"/>
          </ac:spMkLst>
        </pc:spChg>
        <pc:spChg chg="add mod">
          <ac:chgData name="kashima kohei" userId="4442dcaf0e8daa3d" providerId="LiveId" clId="{51FC9DF3-DF48-4701-A2A1-88E57D344AC0}" dt="2020-04-13T01:03:37.665" v="378"/>
          <ac:spMkLst>
            <pc:docMk/>
            <pc:sldMk cId="647035895" sldId="2904"/>
            <ac:spMk id="11" creationId="{16918786-93AB-42AD-85AB-319EA49102CD}"/>
          </ac:spMkLst>
        </pc:spChg>
        <pc:spChg chg="add mod">
          <ac:chgData name="kashima kohei" userId="4442dcaf0e8daa3d" providerId="LiveId" clId="{51FC9DF3-DF48-4701-A2A1-88E57D344AC0}" dt="2020-04-13T01:04:04.560" v="541"/>
          <ac:spMkLst>
            <pc:docMk/>
            <pc:sldMk cId="647035895" sldId="2904"/>
            <ac:spMk id="12" creationId="{D1C642FD-7F30-4D33-BF3B-8C6650B7C5E3}"/>
          </ac:spMkLst>
        </pc:spChg>
        <pc:spChg chg="add mod">
          <ac:chgData name="kashima kohei" userId="4442dcaf0e8daa3d" providerId="LiveId" clId="{51FC9DF3-DF48-4701-A2A1-88E57D344AC0}" dt="2020-04-13T01:04:52.713" v="665" actId="20577"/>
          <ac:spMkLst>
            <pc:docMk/>
            <pc:sldMk cId="647035895" sldId="2904"/>
            <ac:spMk id="13" creationId="{6E47DF0A-9FAA-4330-9E52-57E7701A1D47}"/>
          </ac:spMkLst>
        </pc:spChg>
        <pc:spChg chg="add mod">
          <ac:chgData name="kashima kohei" userId="4442dcaf0e8daa3d" providerId="LiveId" clId="{51FC9DF3-DF48-4701-A2A1-88E57D344AC0}" dt="2020-04-13T01:05:29.433" v="759"/>
          <ac:spMkLst>
            <pc:docMk/>
            <pc:sldMk cId="647035895" sldId="2904"/>
            <ac:spMk id="14" creationId="{1F1DD231-37A6-4B19-B295-043607B0FFCC}"/>
          </ac:spMkLst>
        </pc:spChg>
        <pc:spChg chg="add mod">
          <ac:chgData name="kashima kohei" userId="4442dcaf0e8daa3d" providerId="LiveId" clId="{51FC9DF3-DF48-4701-A2A1-88E57D344AC0}" dt="2020-04-13T01:05:57.086" v="872"/>
          <ac:spMkLst>
            <pc:docMk/>
            <pc:sldMk cId="647035895" sldId="2904"/>
            <ac:spMk id="15" creationId="{27A6FC3C-3294-48D5-8241-F367796D07FD}"/>
          </ac:spMkLst>
        </pc:spChg>
        <pc:spChg chg="add mod">
          <ac:chgData name="kashima kohei" userId="4442dcaf0e8daa3d" providerId="LiveId" clId="{51FC9DF3-DF48-4701-A2A1-88E57D344AC0}" dt="2020-04-13T01:07:43.968" v="999" actId="20577"/>
          <ac:spMkLst>
            <pc:docMk/>
            <pc:sldMk cId="647035895" sldId="2904"/>
            <ac:spMk id="16" creationId="{40F38C1A-F4FE-4E6B-A3DE-FED64ACA243A}"/>
          </ac:spMkLst>
        </pc:spChg>
        <pc:spChg chg="add mod">
          <ac:chgData name="kashima kohei" userId="4442dcaf0e8daa3d" providerId="LiveId" clId="{51FC9DF3-DF48-4701-A2A1-88E57D344AC0}" dt="2020-04-13T01:08:30.169" v="1028" actId="1035"/>
          <ac:spMkLst>
            <pc:docMk/>
            <pc:sldMk cId="647035895" sldId="2904"/>
            <ac:spMk id="17" creationId="{0D9CC4D8-7FC5-4C16-900D-D6796083DCA0}"/>
          </ac:spMkLst>
        </pc:spChg>
        <pc:picChg chg="mod">
          <ac:chgData name="kashima kohei" userId="4442dcaf0e8daa3d" providerId="LiveId" clId="{51FC9DF3-DF48-4701-A2A1-88E57D344AC0}" dt="2020-04-13T01:08:01.007" v="1002" actId="1076"/>
          <ac:picMkLst>
            <pc:docMk/>
            <pc:sldMk cId="647035895" sldId="2904"/>
            <ac:picMk id="3" creationId="{3F9AB6C2-52FE-4F88-9FCE-548E08385B0A}"/>
          </ac:picMkLst>
        </pc:picChg>
      </pc:sldChg>
      <pc:sldChg chg="addSp delSp modSp">
        <pc:chgData name="kashima kohei" userId="4442dcaf0e8daa3d" providerId="LiveId" clId="{51FC9DF3-DF48-4701-A2A1-88E57D344AC0}" dt="2020-04-13T01:13:27.243" v="1430" actId="1036"/>
        <pc:sldMkLst>
          <pc:docMk/>
          <pc:sldMk cId="3283328739" sldId="2908"/>
        </pc:sldMkLst>
        <pc:spChg chg="add mod">
          <ac:chgData name="kashima kohei" userId="4442dcaf0e8daa3d" providerId="LiveId" clId="{51FC9DF3-DF48-4701-A2A1-88E57D344AC0}" dt="2020-04-13T01:09:47.119" v="1094" actId="403"/>
          <ac:spMkLst>
            <pc:docMk/>
            <pc:sldMk cId="3283328739" sldId="2908"/>
            <ac:spMk id="18" creationId="{5F0838A4-291A-455E-A703-4DA1720766B5}"/>
          </ac:spMkLst>
        </pc:spChg>
        <pc:spChg chg="add mod">
          <ac:chgData name="kashima kohei" userId="4442dcaf0e8daa3d" providerId="LiveId" clId="{51FC9DF3-DF48-4701-A2A1-88E57D344AC0}" dt="2020-04-13T01:10:18.147" v="1166" actId="1037"/>
          <ac:spMkLst>
            <pc:docMk/>
            <pc:sldMk cId="3283328739" sldId="2908"/>
            <ac:spMk id="19" creationId="{F9509A09-A950-4CEF-831B-36E57965A0C3}"/>
          </ac:spMkLst>
        </pc:spChg>
        <pc:spChg chg="add del mod">
          <ac:chgData name="kashima kohei" userId="4442dcaf0e8daa3d" providerId="LiveId" clId="{51FC9DF3-DF48-4701-A2A1-88E57D344AC0}" dt="2020-04-13T01:10:28.920" v="1169" actId="478"/>
          <ac:spMkLst>
            <pc:docMk/>
            <pc:sldMk cId="3283328739" sldId="2908"/>
            <ac:spMk id="20" creationId="{C9BFBD29-624D-4E6F-844A-76F5599C49B8}"/>
          </ac:spMkLst>
        </pc:spChg>
        <pc:spChg chg="add mod">
          <ac:chgData name="kashima kohei" userId="4442dcaf0e8daa3d" providerId="LiveId" clId="{51FC9DF3-DF48-4701-A2A1-88E57D344AC0}" dt="2020-04-13T01:10:52.719" v="1243" actId="1037"/>
          <ac:spMkLst>
            <pc:docMk/>
            <pc:sldMk cId="3283328739" sldId="2908"/>
            <ac:spMk id="21" creationId="{A4F75EFD-E09A-4645-96BE-CD4592DD7128}"/>
          </ac:spMkLst>
        </pc:spChg>
        <pc:spChg chg="add mod">
          <ac:chgData name="kashima kohei" userId="4442dcaf0e8daa3d" providerId="LiveId" clId="{51FC9DF3-DF48-4701-A2A1-88E57D344AC0}" dt="2020-04-13T01:11:36.314" v="1299" actId="20577"/>
          <ac:spMkLst>
            <pc:docMk/>
            <pc:sldMk cId="3283328739" sldId="2908"/>
            <ac:spMk id="22" creationId="{3E9C3E29-3C4C-4D64-9448-1E39C98AFB72}"/>
          </ac:spMkLst>
        </pc:spChg>
        <pc:spChg chg="add mod">
          <ac:chgData name="kashima kohei" userId="4442dcaf0e8daa3d" providerId="LiveId" clId="{51FC9DF3-DF48-4701-A2A1-88E57D344AC0}" dt="2020-04-13T01:11:50.406" v="1315"/>
          <ac:spMkLst>
            <pc:docMk/>
            <pc:sldMk cId="3283328739" sldId="2908"/>
            <ac:spMk id="23" creationId="{DCB1F7E0-010D-4A9F-8E40-39FB2CFD4393}"/>
          </ac:spMkLst>
        </pc:spChg>
        <pc:spChg chg="add mod">
          <ac:chgData name="kashima kohei" userId="4442dcaf0e8daa3d" providerId="LiveId" clId="{51FC9DF3-DF48-4701-A2A1-88E57D344AC0}" dt="2020-04-13T01:12:23.731" v="1368" actId="20577"/>
          <ac:spMkLst>
            <pc:docMk/>
            <pc:sldMk cId="3283328739" sldId="2908"/>
            <ac:spMk id="25" creationId="{DF4D18EA-47DB-43F3-8200-AC0B45B58A5C}"/>
          </ac:spMkLst>
        </pc:spChg>
        <pc:spChg chg="add mod">
          <ac:chgData name="kashima kohei" userId="4442dcaf0e8daa3d" providerId="LiveId" clId="{51FC9DF3-DF48-4701-A2A1-88E57D344AC0}" dt="2020-04-13T01:12:39.778" v="1387"/>
          <ac:spMkLst>
            <pc:docMk/>
            <pc:sldMk cId="3283328739" sldId="2908"/>
            <ac:spMk id="26" creationId="{697A3C51-E860-4838-A50A-51063331E352}"/>
          </ac:spMkLst>
        </pc:spChg>
        <pc:spChg chg="add mod">
          <ac:chgData name="kashima kohei" userId="4442dcaf0e8daa3d" providerId="LiveId" clId="{51FC9DF3-DF48-4701-A2A1-88E57D344AC0}" dt="2020-04-13T01:13:02.523" v="1407" actId="1035"/>
          <ac:spMkLst>
            <pc:docMk/>
            <pc:sldMk cId="3283328739" sldId="2908"/>
            <ac:spMk id="27" creationId="{3FBFB49F-FD78-48F4-974D-7468311E3CDC}"/>
          </ac:spMkLst>
        </pc:spChg>
        <pc:spChg chg="add mod">
          <ac:chgData name="kashima kohei" userId="4442dcaf0e8daa3d" providerId="LiveId" clId="{51FC9DF3-DF48-4701-A2A1-88E57D344AC0}" dt="2020-04-13T01:13:27.243" v="1430" actId="1036"/>
          <ac:spMkLst>
            <pc:docMk/>
            <pc:sldMk cId="3283328739" sldId="2908"/>
            <ac:spMk id="28" creationId="{554B6A70-9F18-4458-9080-A498D1C43D18}"/>
          </ac:spMkLst>
        </pc:spChg>
      </pc:sldChg>
      <pc:sldChg chg="addSp modSp">
        <pc:chgData name="kashima kohei" userId="4442dcaf0e8daa3d" providerId="LiveId" clId="{51FC9DF3-DF48-4701-A2A1-88E57D344AC0}" dt="2020-04-13T04:12:26.949" v="11236" actId="20577"/>
        <pc:sldMkLst>
          <pc:docMk/>
          <pc:sldMk cId="583069337" sldId="2909"/>
        </pc:sldMkLst>
        <pc:spChg chg="mod">
          <ac:chgData name="kashima kohei" userId="4442dcaf0e8daa3d" providerId="LiveId" clId="{51FC9DF3-DF48-4701-A2A1-88E57D344AC0}" dt="2020-04-13T04:08:26.418" v="10591" actId="948"/>
          <ac:spMkLst>
            <pc:docMk/>
            <pc:sldMk cId="583069337" sldId="2909"/>
            <ac:spMk id="3" creationId="{A3251468-926E-42F6-BD59-340DE0C77F22}"/>
          </ac:spMkLst>
        </pc:spChg>
        <pc:spChg chg="add mod">
          <ac:chgData name="kashima kohei" userId="4442dcaf0e8daa3d" providerId="LiveId" clId="{51FC9DF3-DF48-4701-A2A1-88E57D344AC0}" dt="2020-04-13T04:06:46.574" v="10423" actId="20577"/>
          <ac:spMkLst>
            <pc:docMk/>
            <pc:sldMk cId="583069337" sldId="2909"/>
            <ac:spMk id="9" creationId="{BD8D694E-69BB-4460-BCE9-58E7AC2BCE7F}"/>
          </ac:spMkLst>
        </pc:spChg>
        <pc:spChg chg="add mod">
          <ac:chgData name="kashima kohei" userId="4442dcaf0e8daa3d" providerId="LiveId" clId="{51FC9DF3-DF48-4701-A2A1-88E57D344AC0}" dt="2020-04-13T04:07:15.814" v="10500" actId="20577"/>
          <ac:spMkLst>
            <pc:docMk/>
            <pc:sldMk cId="583069337" sldId="2909"/>
            <ac:spMk id="10" creationId="{B23E13EA-9463-4C78-9F0D-F0D5AA8D7DAE}"/>
          </ac:spMkLst>
        </pc:spChg>
        <pc:spChg chg="add mod">
          <ac:chgData name="kashima kohei" userId="4442dcaf0e8daa3d" providerId="LiveId" clId="{51FC9DF3-DF48-4701-A2A1-88E57D344AC0}" dt="2020-04-13T04:08:02.191" v="10588" actId="20577"/>
          <ac:spMkLst>
            <pc:docMk/>
            <pc:sldMk cId="583069337" sldId="2909"/>
            <ac:spMk id="11" creationId="{C9937095-0A58-4E1B-807E-F890BA118074}"/>
          </ac:spMkLst>
        </pc:spChg>
        <pc:spChg chg="add mod">
          <ac:chgData name="kashima kohei" userId="4442dcaf0e8daa3d" providerId="LiveId" clId="{51FC9DF3-DF48-4701-A2A1-88E57D344AC0}" dt="2020-04-13T04:09:01.574" v="10669" actId="20577"/>
          <ac:spMkLst>
            <pc:docMk/>
            <pc:sldMk cId="583069337" sldId="2909"/>
            <ac:spMk id="12" creationId="{53D77DED-7BC7-454E-8797-DF2CB88392E6}"/>
          </ac:spMkLst>
        </pc:spChg>
        <pc:spChg chg="add mod">
          <ac:chgData name="kashima kohei" userId="4442dcaf0e8daa3d" providerId="LiveId" clId="{51FC9DF3-DF48-4701-A2A1-88E57D344AC0}" dt="2020-04-13T04:09:39.395" v="10769" actId="20577"/>
          <ac:spMkLst>
            <pc:docMk/>
            <pc:sldMk cId="583069337" sldId="2909"/>
            <ac:spMk id="13" creationId="{ED4D7942-E805-442F-AF9A-DA47381291E5}"/>
          </ac:spMkLst>
        </pc:spChg>
        <pc:spChg chg="add mod">
          <ac:chgData name="kashima kohei" userId="4442dcaf0e8daa3d" providerId="LiveId" clId="{51FC9DF3-DF48-4701-A2A1-88E57D344AC0}" dt="2020-04-13T04:10:12.114" v="10918" actId="20577"/>
          <ac:spMkLst>
            <pc:docMk/>
            <pc:sldMk cId="583069337" sldId="2909"/>
            <ac:spMk id="14" creationId="{C1FA14D6-9E89-430E-9AB0-624181376399}"/>
          </ac:spMkLst>
        </pc:spChg>
        <pc:spChg chg="add mod">
          <ac:chgData name="kashima kohei" userId="4442dcaf0e8daa3d" providerId="LiveId" clId="{51FC9DF3-DF48-4701-A2A1-88E57D344AC0}" dt="2020-04-13T04:10:29.544" v="10993" actId="20577"/>
          <ac:spMkLst>
            <pc:docMk/>
            <pc:sldMk cId="583069337" sldId="2909"/>
            <ac:spMk id="15" creationId="{55863AFD-246B-4FC6-96E3-794E7CF98AC4}"/>
          </ac:spMkLst>
        </pc:spChg>
        <pc:spChg chg="add mod">
          <ac:chgData name="kashima kohei" userId="4442dcaf0e8daa3d" providerId="LiveId" clId="{51FC9DF3-DF48-4701-A2A1-88E57D344AC0}" dt="2020-04-13T04:11:08.077" v="11121" actId="20577"/>
          <ac:spMkLst>
            <pc:docMk/>
            <pc:sldMk cId="583069337" sldId="2909"/>
            <ac:spMk id="16" creationId="{0A46BC19-322A-4456-9F70-20E934AB02E2}"/>
          </ac:spMkLst>
        </pc:spChg>
        <pc:spChg chg="add mod">
          <ac:chgData name="kashima kohei" userId="4442dcaf0e8daa3d" providerId="LiveId" clId="{51FC9DF3-DF48-4701-A2A1-88E57D344AC0}" dt="2020-04-13T04:11:41.476" v="11156" actId="20577"/>
          <ac:spMkLst>
            <pc:docMk/>
            <pc:sldMk cId="583069337" sldId="2909"/>
            <ac:spMk id="17" creationId="{18A80BED-A75A-4C95-A238-9CCA835EB962}"/>
          </ac:spMkLst>
        </pc:spChg>
        <pc:spChg chg="add mod">
          <ac:chgData name="kashima kohei" userId="4442dcaf0e8daa3d" providerId="LiveId" clId="{51FC9DF3-DF48-4701-A2A1-88E57D344AC0}" dt="2020-04-13T04:12:26.949" v="11236" actId="20577"/>
          <ac:spMkLst>
            <pc:docMk/>
            <pc:sldMk cId="583069337" sldId="2909"/>
            <ac:spMk id="18" creationId="{2A55C82B-AB5F-43F8-B4F8-90E95454C180}"/>
          </ac:spMkLst>
        </pc:spChg>
      </pc:sldChg>
      <pc:sldChg chg="addSp modSp">
        <pc:chgData name="kashima kohei" userId="4442dcaf0e8daa3d" providerId="LiveId" clId="{51FC9DF3-DF48-4701-A2A1-88E57D344AC0}" dt="2020-04-13T04:33:36.443" v="14388" actId="1036"/>
        <pc:sldMkLst>
          <pc:docMk/>
          <pc:sldMk cId="1289471410" sldId="2910"/>
        </pc:sldMkLst>
        <pc:spChg chg="mod">
          <ac:chgData name="kashima kohei" userId="4442dcaf0e8daa3d" providerId="LiveId" clId="{51FC9DF3-DF48-4701-A2A1-88E57D344AC0}" dt="2020-04-13T04:26:20.962" v="12910" actId="1038"/>
          <ac:spMkLst>
            <pc:docMk/>
            <pc:sldMk cId="1289471410" sldId="2910"/>
            <ac:spMk id="2" creationId="{A96C5B87-8B7B-46E7-886A-B095F66C4F2E}"/>
          </ac:spMkLst>
        </pc:spChg>
        <pc:spChg chg="mod">
          <ac:chgData name="kashima kohei" userId="4442dcaf0e8daa3d" providerId="LiveId" clId="{51FC9DF3-DF48-4701-A2A1-88E57D344AC0}" dt="2020-04-13T04:28:27.558" v="13151" actId="948"/>
          <ac:spMkLst>
            <pc:docMk/>
            <pc:sldMk cId="1289471410" sldId="2910"/>
            <ac:spMk id="4" creationId="{1CD4EBE7-58A3-4AFF-BFAC-34232628287A}"/>
          </ac:spMkLst>
        </pc:spChg>
        <pc:spChg chg="add mod">
          <ac:chgData name="kashima kohei" userId="4442dcaf0e8daa3d" providerId="LiveId" clId="{51FC9DF3-DF48-4701-A2A1-88E57D344AC0}" dt="2020-04-13T04:24:59.812" v="12736" actId="1035"/>
          <ac:spMkLst>
            <pc:docMk/>
            <pc:sldMk cId="1289471410" sldId="2910"/>
            <ac:spMk id="10" creationId="{F8D4BBAC-DE52-4131-974F-02D6DD3E3A17}"/>
          </ac:spMkLst>
        </pc:spChg>
        <pc:spChg chg="add mod">
          <ac:chgData name="kashima kohei" userId="4442dcaf0e8daa3d" providerId="LiveId" clId="{51FC9DF3-DF48-4701-A2A1-88E57D344AC0}" dt="2020-04-13T04:25:48.627" v="12858" actId="20577"/>
          <ac:spMkLst>
            <pc:docMk/>
            <pc:sldMk cId="1289471410" sldId="2910"/>
            <ac:spMk id="11" creationId="{FAE8A806-1803-42B0-B49A-F0887805D4F2}"/>
          </ac:spMkLst>
        </pc:spChg>
        <pc:spChg chg="add mod">
          <ac:chgData name="kashima kohei" userId="4442dcaf0e8daa3d" providerId="LiveId" clId="{51FC9DF3-DF48-4701-A2A1-88E57D344AC0}" dt="2020-04-13T04:27:14.331" v="13025" actId="20577"/>
          <ac:spMkLst>
            <pc:docMk/>
            <pc:sldMk cId="1289471410" sldId="2910"/>
            <ac:spMk id="12" creationId="{AC631915-B02D-4628-BA39-0712D59B074B}"/>
          </ac:spMkLst>
        </pc:spChg>
        <pc:spChg chg="add mod">
          <ac:chgData name="kashima kohei" userId="4442dcaf0e8daa3d" providerId="LiveId" clId="{51FC9DF3-DF48-4701-A2A1-88E57D344AC0}" dt="2020-04-13T04:27:54.767" v="13149" actId="20577"/>
          <ac:spMkLst>
            <pc:docMk/>
            <pc:sldMk cId="1289471410" sldId="2910"/>
            <ac:spMk id="13" creationId="{CF378272-FE1F-4610-A271-A41D6EF6B34E}"/>
          </ac:spMkLst>
        </pc:spChg>
        <pc:spChg chg="add mod">
          <ac:chgData name="kashima kohei" userId="4442dcaf0e8daa3d" providerId="LiveId" clId="{51FC9DF3-DF48-4701-A2A1-88E57D344AC0}" dt="2020-04-13T04:29:05.156" v="13283" actId="20577"/>
          <ac:spMkLst>
            <pc:docMk/>
            <pc:sldMk cId="1289471410" sldId="2910"/>
            <ac:spMk id="14" creationId="{2F027009-B837-49E9-AA06-9C419B29EAA8}"/>
          </ac:spMkLst>
        </pc:spChg>
        <pc:spChg chg="add mod">
          <ac:chgData name="kashima kohei" userId="4442dcaf0e8daa3d" providerId="LiveId" clId="{51FC9DF3-DF48-4701-A2A1-88E57D344AC0}" dt="2020-04-13T04:30:06.155" v="13465" actId="20577"/>
          <ac:spMkLst>
            <pc:docMk/>
            <pc:sldMk cId="1289471410" sldId="2910"/>
            <ac:spMk id="15" creationId="{CB8D87C4-2A35-4EFD-A0B8-F94027A20B7F}"/>
          </ac:spMkLst>
        </pc:spChg>
        <pc:spChg chg="add mod">
          <ac:chgData name="kashima kohei" userId="4442dcaf0e8daa3d" providerId="LiveId" clId="{51FC9DF3-DF48-4701-A2A1-88E57D344AC0}" dt="2020-04-13T04:30:35.545" v="13638" actId="20577"/>
          <ac:spMkLst>
            <pc:docMk/>
            <pc:sldMk cId="1289471410" sldId="2910"/>
            <ac:spMk id="16" creationId="{EE4D2B4D-C8DE-4A96-AE27-FA19BFE0C7AA}"/>
          </ac:spMkLst>
        </pc:spChg>
        <pc:spChg chg="add mod">
          <ac:chgData name="kashima kohei" userId="4442dcaf0e8daa3d" providerId="LiveId" clId="{51FC9DF3-DF48-4701-A2A1-88E57D344AC0}" dt="2020-04-13T04:31:08.814" v="13778" actId="20577"/>
          <ac:spMkLst>
            <pc:docMk/>
            <pc:sldMk cId="1289471410" sldId="2910"/>
            <ac:spMk id="17" creationId="{2459A2FF-B67F-4A2C-A470-E7A0E01154EE}"/>
          </ac:spMkLst>
        </pc:spChg>
        <pc:spChg chg="add mod">
          <ac:chgData name="kashima kohei" userId="4442dcaf0e8daa3d" providerId="LiveId" clId="{51FC9DF3-DF48-4701-A2A1-88E57D344AC0}" dt="2020-04-13T04:31:40.728" v="13972" actId="20577"/>
          <ac:spMkLst>
            <pc:docMk/>
            <pc:sldMk cId="1289471410" sldId="2910"/>
            <ac:spMk id="18" creationId="{F58468E3-38A6-41EA-B86C-77D6559F9A1E}"/>
          </ac:spMkLst>
        </pc:spChg>
        <pc:spChg chg="add mod">
          <ac:chgData name="kashima kohei" userId="4442dcaf0e8daa3d" providerId="LiveId" clId="{51FC9DF3-DF48-4701-A2A1-88E57D344AC0}" dt="2020-04-13T04:31:58.918" v="14086" actId="20577"/>
          <ac:spMkLst>
            <pc:docMk/>
            <pc:sldMk cId="1289471410" sldId="2910"/>
            <ac:spMk id="19" creationId="{D20709AC-D8DC-4344-B16C-0853404BF348}"/>
          </ac:spMkLst>
        </pc:spChg>
        <pc:spChg chg="add mod">
          <ac:chgData name="kashima kohei" userId="4442dcaf0e8daa3d" providerId="LiveId" clId="{51FC9DF3-DF48-4701-A2A1-88E57D344AC0}" dt="2020-04-13T04:32:20.474" v="14202" actId="20577"/>
          <ac:spMkLst>
            <pc:docMk/>
            <pc:sldMk cId="1289471410" sldId="2910"/>
            <ac:spMk id="20" creationId="{769F5060-83C2-4FFA-835C-79DE26A5D677}"/>
          </ac:spMkLst>
        </pc:spChg>
        <pc:spChg chg="add mod">
          <ac:chgData name="kashima kohei" userId="4442dcaf0e8daa3d" providerId="LiveId" clId="{51FC9DF3-DF48-4701-A2A1-88E57D344AC0}" dt="2020-04-13T04:32:45.273" v="14359" actId="20577"/>
          <ac:spMkLst>
            <pc:docMk/>
            <pc:sldMk cId="1289471410" sldId="2910"/>
            <ac:spMk id="21" creationId="{D4B9E8D2-C8F3-4AFD-985A-67E6CCD057FC}"/>
          </ac:spMkLst>
        </pc:spChg>
        <pc:spChg chg="add mod">
          <ac:chgData name="kashima kohei" userId="4442dcaf0e8daa3d" providerId="LiveId" clId="{51FC9DF3-DF48-4701-A2A1-88E57D344AC0}" dt="2020-04-13T04:33:36.443" v="14388" actId="1036"/>
          <ac:spMkLst>
            <pc:docMk/>
            <pc:sldMk cId="1289471410" sldId="2910"/>
            <ac:spMk id="22" creationId="{A126405C-643B-4F05-9FC5-64DFA7150949}"/>
          </ac:spMkLst>
        </pc:spChg>
      </pc:sldChg>
      <pc:sldChg chg="addSp modSp">
        <pc:chgData name="kashima kohei" userId="4442dcaf0e8daa3d" providerId="LiveId" clId="{51FC9DF3-DF48-4701-A2A1-88E57D344AC0}" dt="2020-04-13T05:08:26.120" v="18255" actId="20577"/>
        <pc:sldMkLst>
          <pc:docMk/>
          <pc:sldMk cId="3848801912" sldId="2912"/>
        </pc:sldMkLst>
        <pc:spChg chg="add mod">
          <ac:chgData name="kashima kohei" userId="4442dcaf0e8daa3d" providerId="LiveId" clId="{51FC9DF3-DF48-4701-A2A1-88E57D344AC0}" dt="2020-04-13T05:08:26.120" v="18255" actId="20577"/>
          <ac:spMkLst>
            <pc:docMk/>
            <pc:sldMk cId="3848801912" sldId="2912"/>
            <ac:spMk id="15" creationId="{5FF2328D-4269-4A3F-8BFD-0EED3D53CFDA}"/>
          </ac:spMkLst>
        </pc:spChg>
      </pc:sldChg>
      <pc:sldChg chg="addSp modSp">
        <pc:chgData name="kashima kohei" userId="4442dcaf0e8daa3d" providerId="LiveId" clId="{51FC9DF3-DF48-4701-A2A1-88E57D344AC0}" dt="2020-04-13T04:05:03.736" v="10369" actId="20577"/>
        <pc:sldMkLst>
          <pc:docMk/>
          <pc:sldMk cId="430577028" sldId="2914"/>
        </pc:sldMkLst>
        <pc:spChg chg="add mod">
          <ac:chgData name="kashima kohei" userId="4442dcaf0e8daa3d" providerId="LiveId" clId="{51FC9DF3-DF48-4701-A2A1-88E57D344AC0}" dt="2020-04-13T04:00:39.261" v="9442" actId="20577"/>
          <ac:spMkLst>
            <pc:docMk/>
            <pc:sldMk cId="430577028" sldId="2914"/>
            <ac:spMk id="7" creationId="{B94F6D5C-9BDA-4217-904D-F0F35B1A2B56}"/>
          </ac:spMkLst>
        </pc:spChg>
        <pc:spChg chg="add mod">
          <ac:chgData name="kashima kohei" userId="4442dcaf0e8daa3d" providerId="LiveId" clId="{51FC9DF3-DF48-4701-A2A1-88E57D344AC0}" dt="2020-04-13T04:01:23.029" v="9519" actId="20577"/>
          <ac:spMkLst>
            <pc:docMk/>
            <pc:sldMk cId="430577028" sldId="2914"/>
            <ac:spMk id="12" creationId="{92A4D7A4-33E1-4347-B772-730037E52464}"/>
          </ac:spMkLst>
        </pc:spChg>
        <pc:spChg chg="add mod">
          <ac:chgData name="kashima kohei" userId="4442dcaf0e8daa3d" providerId="LiveId" clId="{51FC9DF3-DF48-4701-A2A1-88E57D344AC0}" dt="2020-04-13T04:01:54.788" v="9671" actId="1038"/>
          <ac:spMkLst>
            <pc:docMk/>
            <pc:sldMk cId="430577028" sldId="2914"/>
            <ac:spMk id="13" creationId="{D2876694-CF0E-43FD-A1F0-FA6100AF6751}"/>
          </ac:spMkLst>
        </pc:spChg>
        <pc:spChg chg="add mod">
          <ac:chgData name="kashima kohei" userId="4442dcaf0e8daa3d" providerId="LiveId" clId="{51FC9DF3-DF48-4701-A2A1-88E57D344AC0}" dt="2020-04-13T04:02:08.852" v="9721" actId="6549"/>
          <ac:spMkLst>
            <pc:docMk/>
            <pc:sldMk cId="430577028" sldId="2914"/>
            <ac:spMk id="14" creationId="{67456B23-46E8-4F6D-AD30-C50F0EE07A29}"/>
          </ac:spMkLst>
        </pc:spChg>
        <pc:spChg chg="add mod">
          <ac:chgData name="kashima kohei" userId="4442dcaf0e8daa3d" providerId="LiveId" clId="{51FC9DF3-DF48-4701-A2A1-88E57D344AC0}" dt="2020-04-13T04:02:43.008" v="9836" actId="6549"/>
          <ac:spMkLst>
            <pc:docMk/>
            <pc:sldMk cId="430577028" sldId="2914"/>
            <ac:spMk id="15" creationId="{556F29D5-DD1C-4B2C-9CF9-FCB3441905FF}"/>
          </ac:spMkLst>
        </pc:spChg>
        <pc:spChg chg="add mod">
          <ac:chgData name="kashima kohei" userId="4442dcaf0e8daa3d" providerId="LiveId" clId="{51FC9DF3-DF48-4701-A2A1-88E57D344AC0}" dt="2020-04-13T04:03:00.123" v="9919" actId="20577"/>
          <ac:spMkLst>
            <pc:docMk/>
            <pc:sldMk cId="430577028" sldId="2914"/>
            <ac:spMk id="16" creationId="{0458D748-FD5F-4927-B319-DAEE05D5F0E4}"/>
          </ac:spMkLst>
        </pc:spChg>
        <pc:spChg chg="add mod">
          <ac:chgData name="kashima kohei" userId="4442dcaf0e8daa3d" providerId="LiveId" clId="{51FC9DF3-DF48-4701-A2A1-88E57D344AC0}" dt="2020-04-13T04:03:46.444" v="10083" actId="20577"/>
          <ac:spMkLst>
            <pc:docMk/>
            <pc:sldMk cId="430577028" sldId="2914"/>
            <ac:spMk id="17" creationId="{C6F704EB-48D7-48FB-BA71-B4B7D84D73FE}"/>
          </ac:spMkLst>
        </pc:spChg>
        <pc:spChg chg="add mod">
          <ac:chgData name="kashima kohei" userId="4442dcaf0e8daa3d" providerId="LiveId" clId="{51FC9DF3-DF48-4701-A2A1-88E57D344AC0}" dt="2020-04-13T04:04:31.940" v="10273" actId="20577"/>
          <ac:spMkLst>
            <pc:docMk/>
            <pc:sldMk cId="430577028" sldId="2914"/>
            <ac:spMk id="18" creationId="{6CF675D5-CD2B-426C-B2A9-69295A15FBA1}"/>
          </ac:spMkLst>
        </pc:spChg>
        <pc:spChg chg="add mod">
          <ac:chgData name="kashima kohei" userId="4442dcaf0e8daa3d" providerId="LiveId" clId="{51FC9DF3-DF48-4701-A2A1-88E57D344AC0}" dt="2020-04-13T04:05:03.736" v="10369" actId="20577"/>
          <ac:spMkLst>
            <pc:docMk/>
            <pc:sldMk cId="430577028" sldId="2914"/>
            <ac:spMk id="19" creationId="{CFA40246-6A08-4A7F-9C8E-0D210F7EB7C9}"/>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F82C1BF1-46AE-469D-84E1-F805A98237A0}" type="datetimeFigureOut">
              <a:rPr lang="en-GB" smtClean="0"/>
              <a:t>13/04/2020</a:t>
            </a:fld>
            <a:endParaRPr lang="en-GB"/>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144FC06E-0B88-46DB-8826-C277AF017485}" type="slidenum">
              <a:rPr lang="en-GB" smtClean="0"/>
              <a:t>‹#›</a:t>
            </a:fld>
            <a:endParaRPr lang="en-GB"/>
          </a:p>
        </p:txBody>
      </p:sp>
    </p:spTree>
    <p:extLst>
      <p:ext uri="{BB962C8B-B14F-4D97-AF65-F5344CB8AC3E}">
        <p14:creationId xmlns:p14="http://schemas.microsoft.com/office/powerpoint/2010/main" val="3287940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kokoronokamae.umin.jp/archives/corona-child-protection-3/"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kokoronokamae.umin.jp/archives/corona-child-protection-3/"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2</a:t>
            </a:fld>
            <a:endParaRPr lang="en-GB"/>
          </a:p>
        </p:txBody>
      </p:sp>
    </p:spTree>
    <p:extLst>
      <p:ext uri="{BB962C8B-B14F-4D97-AF65-F5344CB8AC3E}">
        <p14:creationId xmlns:p14="http://schemas.microsoft.com/office/powerpoint/2010/main" val="3028698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11</a:t>
            </a:fld>
            <a:endParaRPr lang="en-GB"/>
          </a:p>
        </p:txBody>
      </p:sp>
    </p:spTree>
    <p:extLst>
      <p:ext uri="{BB962C8B-B14F-4D97-AF65-F5344CB8AC3E}">
        <p14:creationId xmlns:p14="http://schemas.microsoft.com/office/powerpoint/2010/main" val="919388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12</a:t>
            </a:fld>
            <a:endParaRPr lang="en-GB"/>
          </a:p>
        </p:txBody>
      </p:sp>
    </p:spTree>
    <p:extLst>
      <p:ext uri="{BB962C8B-B14F-4D97-AF65-F5344CB8AC3E}">
        <p14:creationId xmlns:p14="http://schemas.microsoft.com/office/powerpoint/2010/main" val="950622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4FC06E-0B88-46DB-8826-C277AF0174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9388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4FC06E-0B88-46DB-8826-C277AF0174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0980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4FC06E-0B88-46DB-8826-C277AF0174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7593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16</a:t>
            </a:fld>
            <a:endParaRPr lang="en-GB"/>
          </a:p>
        </p:txBody>
      </p:sp>
    </p:spTree>
    <p:extLst>
      <p:ext uri="{BB962C8B-B14F-4D97-AF65-F5344CB8AC3E}">
        <p14:creationId xmlns:p14="http://schemas.microsoft.com/office/powerpoint/2010/main" val="1619353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18</a:t>
            </a:fld>
            <a:endParaRPr lang="en-GB"/>
          </a:p>
        </p:txBody>
      </p:sp>
    </p:spTree>
    <p:extLst>
      <p:ext uri="{BB962C8B-B14F-4D97-AF65-F5344CB8AC3E}">
        <p14:creationId xmlns:p14="http://schemas.microsoft.com/office/powerpoint/2010/main" val="589434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D93E95-AA8A-4277-B65B-ADA2F9931B5B}" type="slidenum">
              <a:rPr kumimoji="0" lang="en-US" altLang="ja-JP" sz="1200" b="0" i="0" u="none" strike="noStrike" kern="1200" cap="none" spc="0" normalizeH="0" baseline="0" noProof="0" smtClean="0">
                <a:ln>
                  <a:noFill/>
                </a:ln>
                <a:solidFill>
                  <a:prstClr val="black"/>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altLang="ja-JP" sz="12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31091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09638" rtl="0" eaLnBrk="1" fontAlgn="base" latinLnBrk="0" hangingPunct="1">
              <a:lnSpc>
                <a:spcPct val="100000"/>
              </a:lnSpc>
              <a:spcBef>
                <a:spcPct val="0"/>
              </a:spcBef>
              <a:spcAft>
                <a:spcPct val="0"/>
              </a:spcAft>
              <a:buClrTx/>
              <a:buSzTx/>
              <a:buFontTx/>
              <a:buNone/>
              <a:tabLst/>
              <a:defRPr/>
            </a:pPr>
            <a:fld id="{CFD93E95-AA8A-4277-B65B-ADA2F9931B5B}"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09638" rtl="0" eaLnBrk="1" fontAlgn="base" latinLnBrk="0" hangingPunct="1">
                <a:lnSpc>
                  <a:spcPct val="100000"/>
                </a:lnSpc>
                <a:spcBef>
                  <a:spcPct val="0"/>
                </a:spcBef>
                <a:spcAft>
                  <a:spcPct val="0"/>
                </a:spcAft>
                <a:buClrTx/>
                <a:buSzTx/>
                <a:buFontTx/>
                <a:buNone/>
                <a:tabLst/>
                <a:defRPr/>
              </a:pPr>
              <a:t>20</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664335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出典：</a:t>
            </a:r>
            <a:r>
              <a:rPr lang="en-US" altLang="ja-JP" dirty="0"/>
              <a:t>PFA</a:t>
            </a:r>
            <a:r>
              <a:rPr lang="ja-JP" altLang="en-US" dirty="0"/>
              <a:t>の原則</a:t>
            </a:r>
            <a:endParaRPr lang="en-GB" altLang="ja-JP" dirty="0"/>
          </a:p>
          <a:p>
            <a:endParaRPr lang="en-GB" altLang="ja-JP" dirty="0"/>
          </a:p>
          <a:p>
            <a:r>
              <a:rPr lang="ja-JP" altLang="en-US" dirty="0"/>
              <a:t>参考：こころのかまえ研究会</a:t>
            </a:r>
            <a:endParaRPr lang="en-GB" altLang="ja-JP" dirty="0"/>
          </a:p>
          <a:p>
            <a:r>
              <a:rPr lang="en-GB" dirty="0">
                <a:hlinkClick r:id="rId3"/>
              </a:rPr>
              <a:t>http://kokoronokamae.umin.jp/archives/corona-child-protection-3/</a:t>
            </a:r>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3</a:t>
            </a:fld>
            <a:endParaRPr lang="en-GB"/>
          </a:p>
        </p:txBody>
      </p:sp>
    </p:spTree>
    <p:extLst>
      <p:ext uri="{BB962C8B-B14F-4D97-AF65-F5344CB8AC3E}">
        <p14:creationId xmlns:p14="http://schemas.microsoft.com/office/powerpoint/2010/main" val="2776254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4FC06E-0B88-46DB-8826-C277AF0174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4973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5</a:t>
            </a:fld>
            <a:endParaRPr lang="en-GB"/>
          </a:p>
        </p:txBody>
      </p:sp>
    </p:spTree>
    <p:extLst>
      <p:ext uri="{BB962C8B-B14F-4D97-AF65-F5344CB8AC3E}">
        <p14:creationId xmlns:p14="http://schemas.microsoft.com/office/powerpoint/2010/main" val="3484515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6</a:t>
            </a:fld>
            <a:endParaRPr lang="en-GB"/>
          </a:p>
        </p:txBody>
      </p:sp>
    </p:spTree>
    <p:extLst>
      <p:ext uri="{BB962C8B-B14F-4D97-AF65-F5344CB8AC3E}">
        <p14:creationId xmlns:p14="http://schemas.microsoft.com/office/powerpoint/2010/main" val="542659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FD93E95-AA8A-4277-B65B-ADA2F9931B5B}" type="slidenum">
              <a:rPr lang="en-US" altLang="ja-JP" smtClean="0"/>
              <a:pPr>
                <a:defRPr/>
              </a:pPr>
              <a:t>7</a:t>
            </a:fld>
            <a:endParaRPr lang="en-US" altLang="ja-JP"/>
          </a:p>
        </p:txBody>
      </p:sp>
    </p:spTree>
    <p:extLst>
      <p:ext uri="{BB962C8B-B14F-4D97-AF65-F5344CB8AC3E}">
        <p14:creationId xmlns:p14="http://schemas.microsoft.com/office/powerpoint/2010/main" val="3885705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D93E95-AA8A-4277-B65B-ADA2F9931B5B}" type="slidenum">
              <a:rPr kumimoji="0" lang="en-US" altLang="ja-JP" sz="1200" b="0" i="0" u="none" strike="noStrike" kern="1200" cap="none" spc="0" normalizeH="0" baseline="0" noProof="0" smtClean="0">
                <a:ln>
                  <a:noFill/>
                </a:ln>
                <a:solidFill>
                  <a:prstClr val="black"/>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ja-JP" sz="12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1428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出典：</a:t>
            </a:r>
            <a:r>
              <a:rPr lang="en-US" altLang="ja-JP" dirty="0"/>
              <a:t>PFA</a:t>
            </a:r>
            <a:r>
              <a:rPr lang="ja-JP" altLang="en-US" dirty="0"/>
              <a:t>の原則</a:t>
            </a:r>
            <a:endParaRPr lang="en-GB" altLang="ja-JP" dirty="0"/>
          </a:p>
          <a:p>
            <a:endParaRPr lang="en-GB" altLang="ja-JP" dirty="0"/>
          </a:p>
          <a:p>
            <a:r>
              <a:rPr lang="ja-JP" altLang="en-US" dirty="0"/>
              <a:t>参考：こころのかまえ研究会</a:t>
            </a:r>
            <a:endParaRPr lang="en-GB" altLang="ja-JP" dirty="0"/>
          </a:p>
          <a:p>
            <a:r>
              <a:rPr lang="en-GB" dirty="0">
                <a:hlinkClick r:id="rId3"/>
              </a:rPr>
              <a:t>http://kokoronokamae.umin.jp/archives/corona-child-protection-3/</a:t>
            </a:r>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9</a:t>
            </a:fld>
            <a:endParaRPr lang="en-GB"/>
          </a:p>
        </p:txBody>
      </p:sp>
    </p:spTree>
    <p:extLst>
      <p:ext uri="{BB962C8B-B14F-4D97-AF65-F5344CB8AC3E}">
        <p14:creationId xmlns:p14="http://schemas.microsoft.com/office/powerpoint/2010/main" val="2573764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10</a:t>
            </a:fld>
            <a:endParaRPr lang="en-GB"/>
          </a:p>
        </p:txBody>
      </p:sp>
    </p:spTree>
    <p:extLst>
      <p:ext uri="{BB962C8B-B14F-4D97-AF65-F5344CB8AC3E}">
        <p14:creationId xmlns:p14="http://schemas.microsoft.com/office/powerpoint/2010/main" val="1765695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E0ADB1-6206-47D9-AA2B-2C75AF4D5D65}"/>
              </a:ext>
            </a:extLst>
          </p:cNvPr>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GB"/>
          </a:p>
        </p:txBody>
      </p:sp>
      <p:sp>
        <p:nvSpPr>
          <p:cNvPr id="3" name="字幕 2">
            <a:extLst>
              <a:ext uri="{FF2B5EF4-FFF2-40B4-BE49-F238E27FC236}">
                <a16:creationId xmlns:a16="http://schemas.microsoft.com/office/drawing/2014/main" id="{A477A47D-18F6-4FF6-B9BD-D5DF419ACB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GB"/>
          </a:p>
        </p:txBody>
      </p:sp>
      <p:sp>
        <p:nvSpPr>
          <p:cNvPr id="4" name="日付プレースホルダー 3">
            <a:extLst>
              <a:ext uri="{FF2B5EF4-FFF2-40B4-BE49-F238E27FC236}">
                <a16:creationId xmlns:a16="http://schemas.microsoft.com/office/drawing/2014/main" id="{ED40E134-82FB-4759-AA86-0420505EBD34}"/>
              </a:ext>
            </a:extLst>
          </p:cNvPr>
          <p:cNvSpPr>
            <a:spLocks noGrp="1"/>
          </p:cNvSpPr>
          <p:nvPr>
            <p:ph type="dt" sz="half" idx="10"/>
          </p:nvPr>
        </p:nvSpPr>
        <p:spPr/>
        <p:txBody>
          <a:bodyPr/>
          <a:lstStyle/>
          <a:p>
            <a:fld id="{4D342704-AE59-4534-A16B-A710E58309FB}" type="datetimeFigureOut">
              <a:rPr lang="en-GB" smtClean="0"/>
              <a:t>13/04/2020</a:t>
            </a:fld>
            <a:endParaRPr lang="en-GB"/>
          </a:p>
        </p:txBody>
      </p:sp>
      <p:sp>
        <p:nvSpPr>
          <p:cNvPr id="5" name="フッター プレースホルダー 4">
            <a:extLst>
              <a:ext uri="{FF2B5EF4-FFF2-40B4-BE49-F238E27FC236}">
                <a16:creationId xmlns:a16="http://schemas.microsoft.com/office/drawing/2014/main" id="{6EB13012-62B4-4E78-94B8-E21D2E45CF6A}"/>
              </a:ext>
            </a:extLst>
          </p:cNvPr>
          <p:cNvSpPr>
            <a:spLocks noGrp="1"/>
          </p:cNvSpPr>
          <p:nvPr>
            <p:ph type="ftr" sz="quarter" idx="11"/>
          </p:nvPr>
        </p:nvSpPr>
        <p:spPr/>
        <p:txBody>
          <a:bodyPr/>
          <a:lstStyle/>
          <a:p>
            <a:endParaRPr lang="en-GB"/>
          </a:p>
        </p:txBody>
      </p:sp>
      <p:sp>
        <p:nvSpPr>
          <p:cNvPr id="6" name="スライド番号プレースホルダー 5">
            <a:extLst>
              <a:ext uri="{FF2B5EF4-FFF2-40B4-BE49-F238E27FC236}">
                <a16:creationId xmlns:a16="http://schemas.microsoft.com/office/drawing/2014/main" id="{83FE10E2-2C59-4451-AF02-6D593A3292F2}"/>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328620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53E16D-3B14-49E0-BEA2-71E89B546A35}"/>
              </a:ext>
            </a:extLst>
          </p:cNvPr>
          <p:cNvSpPr>
            <a:spLocks noGrp="1"/>
          </p:cNvSpPr>
          <p:nvPr>
            <p:ph type="title"/>
          </p:nvPr>
        </p:nvSpPr>
        <p:spPr/>
        <p:txBody>
          <a:bodyPr/>
          <a:lstStyle/>
          <a:p>
            <a:r>
              <a:rPr lang="ja-JP" altLang="en-US"/>
              <a:t>マスター タイトルの書式設定</a:t>
            </a:r>
            <a:endParaRPr lang="en-GB"/>
          </a:p>
        </p:txBody>
      </p:sp>
      <p:sp>
        <p:nvSpPr>
          <p:cNvPr id="3" name="縦書きテキスト プレースホルダー 2">
            <a:extLst>
              <a:ext uri="{FF2B5EF4-FFF2-40B4-BE49-F238E27FC236}">
                <a16:creationId xmlns:a16="http://schemas.microsoft.com/office/drawing/2014/main" id="{0CE6DE03-01DE-41DA-8030-AE1D8245551F}"/>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日付プレースホルダー 3">
            <a:extLst>
              <a:ext uri="{FF2B5EF4-FFF2-40B4-BE49-F238E27FC236}">
                <a16:creationId xmlns:a16="http://schemas.microsoft.com/office/drawing/2014/main" id="{0A36F6C1-7379-45FA-862C-89513C5166A5}"/>
              </a:ext>
            </a:extLst>
          </p:cNvPr>
          <p:cNvSpPr>
            <a:spLocks noGrp="1"/>
          </p:cNvSpPr>
          <p:nvPr>
            <p:ph type="dt" sz="half" idx="10"/>
          </p:nvPr>
        </p:nvSpPr>
        <p:spPr/>
        <p:txBody>
          <a:bodyPr/>
          <a:lstStyle/>
          <a:p>
            <a:fld id="{4D342704-AE59-4534-A16B-A710E58309FB}" type="datetimeFigureOut">
              <a:rPr lang="en-GB" smtClean="0"/>
              <a:t>13/04/2020</a:t>
            </a:fld>
            <a:endParaRPr lang="en-GB"/>
          </a:p>
        </p:txBody>
      </p:sp>
      <p:sp>
        <p:nvSpPr>
          <p:cNvPr id="5" name="フッター プレースホルダー 4">
            <a:extLst>
              <a:ext uri="{FF2B5EF4-FFF2-40B4-BE49-F238E27FC236}">
                <a16:creationId xmlns:a16="http://schemas.microsoft.com/office/drawing/2014/main" id="{57C4C4FF-C366-4E33-8DBE-CA6A9DE908FD}"/>
              </a:ext>
            </a:extLst>
          </p:cNvPr>
          <p:cNvSpPr>
            <a:spLocks noGrp="1"/>
          </p:cNvSpPr>
          <p:nvPr>
            <p:ph type="ftr" sz="quarter" idx="11"/>
          </p:nvPr>
        </p:nvSpPr>
        <p:spPr/>
        <p:txBody>
          <a:bodyPr/>
          <a:lstStyle/>
          <a:p>
            <a:endParaRPr lang="en-GB"/>
          </a:p>
        </p:txBody>
      </p:sp>
      <p:sp>
        <p:nvSpPr>
          <p:cNvPr id="6" name="スライド番号プレースホルダー 5">
            <a:extLst>
              <a:ext uri="{FF2B5EF4-FFF2-40B4-BE49-F238E27FC236}">
                <a16:creationId xmlns:a16="http://schemas.microsoft.com/office/drawing/2014/main" id="{7979DFF4-7AF3-4094-82B5-7DCAF18DA494}"/>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1887577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E3159E1-F2D9-40B3-8BBA-BA952AC8B598}"/>
              </a:ext>
            </a:extLst>
          </p:cNvPr>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GB"/>
          </a:p>
        </p:txBody>
      </p:sp>
      <p:sp>
        <p:nvSpPr>
          <p:cNvPr id="3" name="縦書きテキスト プレースホルダー 2">
            <a:extLst>
              <a:ext uri="{FF2B5EF4-FFF2-40B4-BE49-F238E27FC236}">
                <a16:creationId xmlns:a16="http://schemas.microsoft.com/office/drawing/2014/main" id="{364936D7-38B8-4805-AF6A-3F755491D279}"/>
              </a:ext>
            </a:extLst>
          </p:cNvPr>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日付プレースホルダー 3">
            <a:extLst>
              <a:ext uri="{FF2B5EF4-FFF2-40B4-BE49-F238E27FC236}">
                <a16:creationId xmlns:a16="http://schemas.microsoft.com/office/drawing/2014/main" id="{BB1049DA-37EC-44DC-AA3F-5D081508C161}"/>
              </a:ext>
            </a:extLst>
          </p:cNvPr>
          <p:cNvSpPr>
            <a:spLocks noGrp="1"/>
          </p:cNvSpPr>
          <p:nvPr>
            <p:ph type="dt" sz="half" idx="10"/>
          </p:nvPr>
        </p:nvSpPr>
        <p:spPr/>
        <p:txBody>
          <a:bodyPr/>
          <a:lstStyle/>
          <a:p>
            <a:fld id="{4D342704-AE59-4534-A16B-A710E58309FB}" type="datetimeFigureOut">
              <a:rPr lang="en-GB" smtClean="0"/>
              <a:t>13/04/2020</a:t>
            </a:fld>
            <a:endParaRPr lang="en-GB"/>
          </a:p>
        </p:txBody>
      </p:sp>
      <p:sp>
        <p:nvSpPr>
          <p:cNvPr id="5" name="フッター プレースホルダー 4">
            <a:extLst>
              <a:ext uri="{FF2B5EF4-FFF2-40B4-BE49-F238E27FC236}">
                <a16:creationId xmlns:a16="http://schemas.microsoft.com/office/drawing/2014/main" id="{475AE449-4196-4C1D-ABCA-F2075BA119F0}"/>
              </a:ext>
            </a:extLst>
          </p:cNvPr>
          <p:cNvSpPr>
            <a:spLocks noGrp="1"/>
          </p:cNvSpPr>
          <p:nvPr>
            <p:ph type="ftr" sz="quarter" idx="11"/>
          </p:nvPr>
        </p:nvSpPr>
        <p:spPr/>
        <p:txBody>
          <a:bodyPr/>
          <a:lstStyle/>
          <a:p>
            <a:endParaRPr lang="en-GB"/>
          </a:p>
        </p:txBody>
      </p:sp>
      <p:sp>
        <p:nvSpPr>
          <p:cNvPr id="6" name="スライド番号プレースホルダー 5">
            <a:extLst>
              <a:ext uri="{FF2B5EF4-FFF2-40B4-BE49-F238E27FC236}">
                <a16:creationId xmlns:a16="http://schemas.microsoft.com/office/drawing/2014/main" id="{F7CDD456-5B24-471E-9F38-DFDB7FCB3B3F}"/>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2761085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5B5E19-0B7B-4F2C-9DB5-0F1CDD53580E}"/>
              </a:ext>
            </a:extLst>
          </p:cNvPr>
          <p:cNvSpPr>
            <a:spLocks noGrp="1"/>
          </p:cNvSpPr>
          <p:nvPr>
            <p:ph type="title"/>
          </p:nvPr>
        </p:nvSpPr>
        <p:spPr/>
        <p:txBody>
          <a:bodyPr/>
          <a:lstStyle/>
          <a:p>
            <a:r>
              <a:rPr lang="ja-JP" altLang="en-US"/>
              <a:t>マスター タイトルの書式設定</a:t>
            </a:r>
            <a:endParaRPr lang="en-GB"/>
          </a:p>
        </p:txBody>
      </p:sp>
      <p:sp>
        <p:nvSpPr>
          <p:cNvPr id="3" name="コンテンツ プレースホルダー 2">
            <a:extLst>
              <a:ext uri="{FF2B5EF4-FFF2-40B4-BE49-F238E27FC236}">
                <a16:creationId xmlns:a16="http://schemas.microsoft.com/office/drawing/2014/main" id="{2FC154F9-7580-4E2D-8D5F-90F0D2B535EF}"/>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日付プレースホルダー 3">
            <a:extLst>
              <a:ext uri="{FF2B5EF4-FFF2-40B4-BE49-F238E27FC236}">
                <a16:creationId xmlns:a16="http://schemas.microsoft.com/office/drawing/2014/main" id="{ADD57841-9C3E-4714-AFD0-D6855CC68592}"/>
              </a:ext>
            </a:extLst>
          </p:cNvPr>
          <p:cNvSpPr>
            <a:spLocks noGrp="1"/>
          </p:cNvSpPr>
          <p:nvPr>
            <p:ph type="dt" sz="half" idx="10"/>
          </p:nvPr>
        </p:nvSpPr>
        <p:spPr/>
        <p:txBody>
          <a:bodyPr/>
          <a:lstStyle/>
          <a:p>
            <a:fld id="{4D342704-AE59-4534-A16B-A710E58309FB}" type="datetimeFigureOut">
              <a:rPr lang="en-GB" smtClean="0"/>
              <a:t>13/04/2020</a:t>
            </a:fld>
            <a:endParaRPr lang="en-GB"/>
          </a:p>
        </p:txBody>
      </p:sp>
      <p:sp>
        <p:nvSpPr>
          <p:cNvPr id="5" name="フッター プレースホルダー 4">
            <a:extLst>
              <a:ext uri="{FF2B5EF4-FFF2-40B4-BE49-F238E27FC236}">
                <a16:creationId xmlns:a16="http://schemas.microsoft.com/office/drawing/2014/main" id="{8186D689-BD78-40AE-8EB9-4EE5F8DEF0DB}"/>
              </a:ext>
            </a:extLst>
          </p:cNvPr>
          <p:cNvSpPr>
            <a:spLocks noGrp="1"/>
          </p:cNvSpPr>
          <p:nvPr>
            <p:ph type="ftr" sz="quarter" idx="11"/>
          </p:nvPr>
        </p:nvSpPr>
        <p:spPr/>
        <p:txBody>
          <a:bodyPr/>
          <a:lstStyle/>
          <a:p>
            <a:endParaRPr lang="en-GB"/>
          </a:p>
        </p:txBody>
      </p:sp>
      <p:sp>
        <p:nvSpPr>
          <p:cNvPr id="6" name="スライド番号プレースホルダー 5">
            <a:extLst>
              <a:ext uri="{FF2B5EF4-FFF2-40B4-BE49-F238E27FC236}">
                <a16:creationId xmlns:a16="http://schemas.microsoft.com/office/drawing/2014/main" id="{7D7AEE46-9212-48E7-A8AD-F5F3932859AC}"/>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204194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7C7578-1AAC-44CB-8B73-CCA34A2FC2FA}"/>
              </a:ext>
            </a:extLst>
          </p:cNvPr>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GB"/>
          </a:p>
        </p:txBody>
      </p:sp>
      <p:sp>
        <p:nvSpPr>
          <p:cNvPr id="3" name="テキスト プレースホルダー 2">
            <a:extLst>
              <a:ext uri="{FF2B5EF4-FFF2-40B4-BE49-F238E27FC236}">
                <a16:creationId xmlns:a16="http://schemas.microsoft.com/office/drawing/2014/main" id="{4A4BB2EE-0CDF-429B-9B6B-D11C41EF8B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47DBC277-1F09-4300-A9DF-91EDCA226144}"/>
              </a:ext>
            </a:extLst>
          </p:cNvPr>
          <p:cNvSpPr>
            <a:spLocks noGrp="1"/>
          </p:cNvSpPr>
          <p:nvPr>
            <p:ph type="dt" sz="half" idx="10"/>
          </p:nvPr>
        </p:nvSpPr>
        <p:spPr/>
        <p:txBody>
          <a:bodyPr/>
          <a:lstStyle/>
          <a:p>
            <a:fld id="{4D342704-AE59-4534-A16B-A710E58309FB}" type="datetimeFigureOut">
              <a:rPr lang="en-GB" smtClean="0"/>
              <a:t>13/04/2020</a:t>
            </a:fld>
            <a:endParaRPr lang="en-GB"/>
          </a:p>
        </p:txBody>
      </p:sp>
      <p:sp>
        <p:nvSpPr>
          <p:cNvPr id="5" name="フッター プレースホルダー 4">
            <a:extLst>
              <a:ext uri="{FF2B5EF4-FFF2-40B4-BE49-F238E27FC236}">
                <a16:creationId xmlns:a16="http://schemas.microsoft.com/office/drawing/2014/main" id="{16DCA45C-D075-4C35-B9AF-68C4F33B0F06}"/>
              </a:ext>
            </a:extLst>
          </p:cNvPr>
          <p:cNvSpPr>
            <a:spLocks noGrp="1"/>
          </p:cNvSpPr>
          <p:nvPr>
            <p:ph type="ftr" sz="quarter" idx="11"/>
          </p:nvPr>
        </p:nvSpPr>
        <p:spPr/>
        <p:txBody>
          <a:bodyPr/>
          <a:lstStyle/>
          <a:p>
            <a:endParaRPr lang="en-GB"/>
          </a:p>
        </p:txBody>
      </p:sp>
      <p:sp>
        <p:nvSpPr>
          <p:cNvPr id="6" name="スライド番号プレースホルダー 5">
            <a:extLst>
              <a:ext uri="{FF2B5EF4-FFF2-40B4-BE49-F238E27FC236}">
                <a16:creationId xmlns:a16="http://schemas.microsoft.com/office/drawing/2014/main" id="{1FD50BAF-5AF3-49B8-A0F5-E97F7BADDB6A}"/>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1089694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FEAA86-9A38-4A29-BC65-C6A21CE6DE4B}"/>
              </a:ext>
            </a:extLst>
          </p:cNvPr>
          <p:cNvSpPr>
            <a:spLocks noGrp="1"/>
          </p:cNvSpPr>
          <p:nvPr>
            <p:ph type="title"/>
          </p:nvPr>
        </p:nvSpPr>
        <p:spPr/>
        <p:txBody>
          <a:bodyPr/>
          <a:lstStyle/>
          <a:p>
            <a:r>
              <a:rPr lang="ja-JP" altLang="en-US"/>
              <a:t>マスター タイトルの書式設定</a:t>
            </a:r>
            <a:endParaRPr lang="en-GB"/>
          </a:p>
        </p:txBody>
      </p:sp>
      <p:sp>
        <p:nvSpPr>
          <p:cNvPr id="3" name="コンテンツ プレースホルダー 2">
            <a:extLst>
              <a:ext uri="{FF2B5EF4-FFF2-40B4-BE49-F238E27FC236}">
                <a16:creationId xmlns:a16="http://schemas.microsoft.com/office/drawing/2014/main" id="{734749C4-8040-4C10-9911-5112D750FD5D}"/>
              </a:ext>
            </a:extLst>
          </p:cNvPr>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コンテンツ プレースホルダー 3">
            <a:extLst>
              <a:ext uri="{FF2B5EF4-FFF2-40B4-BE49-F238E27FC236}">
                <a16:creationId xmlns:a16="http://schemas.microsoft.com/office/drawing/2014/main" id="{360D6F01-D261-42A8-9068-2562ABD99443}"/>
              </a:ext>
            </a:extLst>
          </p:cNvPr>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日付プレースホルダー 4">
            <a:extLst>
              <a:ext uri="{FF2B5EF4-FFF2-40B4-BE49-F238E27FC236}">
                <a16:creationId xmlns:a16="http://schemas.microsoft.com/office/drawing/2014/main" id="{C9E483D4-64D2-427B-AE1C-C4AB688DCBAF}"/>
              </a:ext>
            </a:extLst>
          </p:cNvPr>
          <p:cNvSpPr>
            <a:spLocks noGrp="1"/>
          </p:cNvSpPr>
          <p:nvPr>
            <p:ph type="dt" sz="half" idx="10"/>
          </p:nvPr>
        </p:nvSpPr>
        <p:spPr/>
        <p:txBody>
          <a:bodyPr/>
          <a:lstStyle/>
          <a:p>
            <a:fld id="{4D342704-AE59-4534-A16B-A710E58309FB}" type="datetimeFigureOut">
              <a:rPr lang="en-GB" smtClean="0"/>
              <a:t>13/04/2020</a:t>
            </a:fld>
            <a:endParaRPr lang="en-GB"/>
          </a:p>
        </p:txBody>
      </p:sp>
      <p:sp>
        <p:nvSpPr>
          <p:cNvPr id="6" name="フッター プレースホルダー 5">
            <a:extLst>
              <a:ext uri="{FF2B5EF4-FFF2-40B4-BE49-F238E27FC236}">
                <a16:creationId xmlns:a16="http://schemas.microsoft.com/office/drawing/2014/main" id="{68680796-EC23-49F1-839B-07B34CA61C26}"/>
              </a:ext>
            </a:extLst>
          </p:cNvPr>
          <p:cNvSpPr>
            <a:spLocks noGrp="1"/>
          </p:cNvSpPr>
          <p:nvPr>
            <p:ph type="ftr" sz="quarter" idx="11"/>
          </p:nvPr>
        </p:nvSpPr>
        <p:spPr/>
        <p:txBody>
          <a:bodyPr/>
          <a:lstStyle/>
          <a:p>
            <a:endParaRPr lang="en-GB"/>
          </a:p>
        </p:txBody>
      </p:sp>
      <p:sp>
        <p:nvSpPr>
          <p:cNvPr id="7" name="スライド番号プレースホルダー 6">
            <a:extLst>
              <a:ext uri="{FF2B5EF4-FFF2-40B4-BE49-F238E27FC236}">
                <a16:creationId xmlns:a16="http://schemas.microsoft.com/office/drawing/2014/main" id="{A42A31BD-83A8-4C44-BF4E-DFE72F96D10A}"/>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363725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D90A11-1716-43F6-8CC9-28E406C712B3}"/>
              </a:ext>
            </a:extLst>
          </p:cNvPr>
          <p:cNvSpPr>
            <a:spLocks noGrp="1"/>
          </p:cNvSpPr>
          <p:nvPr>
            <p:ph type="title"/>
          </p:nvPr>
        </p:nvSpPr>
        <p:spPr>
          <a:xfrm>
            <a:off x="839788" y="365125"/>
            <a:ext cx="10515600" cy="1325563"/>
          </a:xfrm>
        </p:spPr>
        <p:txBody>
          <a:bodyPr/>
          <a:lstStyle/>
          <a:p>
            <a:r>
              <a:rPr lang="ja-JP" altLang="en-US"/>
              <a:t>マスター タイトルの書式設定</a:t>
            </a:r>
            <a:endParaRPr lang="en-GB"/>
          </a:p>
        </p:txBody>
      </p:sp>
      <p:sp>
        <p:nvSpPr>
          <p:cNvPr id="3" name="テキスト プレースホルダー 2">
            <a:extLst>
              <a:ext uri="{FF2B5EF4-FFF2-40B4-BE49-F238E27FC236}">
                <a16:creationId xmlns:a16="http://schemas.microsoft.com/office/drawing/2014/main" id="{724C079C-9E2A-4685-9083-5C10ECBFF8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B5BB8BC6-4E2E-427B-8D82-5803B32E2F38}"/>
              </a:ext>
            </a:extLst>
          </p:cNvPr>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テキスト プレースホルダー 4">
            <a:extLst>
              <a:ext uri="{FF2B5EF4-FFF2-40B4-BE49-F238E27FC236}">
                <a16:creationId xmlns:a16="http://schemas.microsoft.com/office/drawing/2014/main" id="{72C1547E-1E19-41B4-B7A8-4AC6107B80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115FAF22-09C3-4DB1-8EE7-DB35E60B93B6}"/>
              </a:ext>
            </a:extLst>
          </p:cNvPr>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7" name="日付プレースホルダー 6">
            <a:extLst>
              <a:ext uri="{FF2B5EF4-FFF2-40B4-BE49-F238E27FC236}">
                <a16:creationId xmlns:a16="http://schemas.microsoft.com/office/drawing/2014/main" id="{31F155E5-31FB-4740-AC9C-46DAD39746D4}"/>
              </a:ext>
            </a:extLst>
          </p:cNvPr>
          <p:cNvSpPr>
            <a:spLocks noGrp="1"/>
          </p:cNvSpPr>
          <p:nvPr>
            <p:ph type="dt" sz="half" idx="10"/>
          </p:nvPr>
        </p:nvSpPr>
        <p:spPr/>
        <p:txBody>
          <a:bodyPr/>
          <a:lstStyle/>
          <a:p>
            <a:fld id="{4D342704-AE59-4534-A16B-A710E58309FB}" type="datetimeFigureOut">
              <a:rPr lang="en-GB" smtClean="0"/>
              <a:t>13/04/2020</a:t>
            </a:fld>
            <a:endParaRPr lang="en-GB"/>
          </a:p>
        </p:txBody>
      </p:sp>
      <p:sp>
        <p:nvSpPr>
          <p:cNvPr id="8" name="フッター プレースホルダー 7">
            <a:extLst>
              <a:ext uri="{FF2B5EF4-FFF2-40B4-BE49-F238E27FC236}">
                <a16:creationId xmlns:a16="http://schemas.microsoft.com/office/drawing/2014/main" id="{FCE51533-814E-40D5-8171-0CC07D3FC6C6}"/>
              </a:ext>
            </a:extLst>
          </p:cNvPr>
          <p:cNvSpPr>
            <a:spLocks noGrp="1"/>
          </p:cNvSpPr>
          <p:nvPr>
            <p:ph type="ftr" sz="quarter" idx="11"/>
          </p:nvPr>
        </p:nvSpPr>
        <p:spPr/>
        <p:txBody>
          <a:bodyPr/>
          <a:lstStyle/>
          <a:p>
            <a:endParaRPr lang="en-GB"/>
          </a:p>
        </p:txBody>
      </p:sp>
      <p:sp>
        <p:nvSpPr>
          <p:cNvPr id="9" name="スライド番号プレースホルダー 8">
            <a:extLst>
              <a:ext uri="{FF2B5EF4-FFF2-40B4-BE49-F238E27FC236}">
                <a16:creationId xmlns:a16="http://schemas.microsoft.com/office/drawing/2014/main" id="{9BDC4E1E-A4C8-409E-A1E1-6F00823BA283}"/>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1571939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0F7C48-6765-4183-845F-14CB7ACB2322}"/>
              </a:ext>
            </a:extLst>
          </p:cNvPr>
          <p:cNvSpPr>
            <a:spLocks noGrp="1"/>
          </p:cNvSpPr>
          <p:nvPr>
            <p:ph type="title"/>
          </p:nvPr>
        </p:nvSpPr>
        <p:spPr/>
        <p:txBody>
          <a:bodyPr/>
          <a:lstStyle/>
          <a:p>
            <a:r>
              <a:rPr lang="ja-JP" altLang="en-US"/>
              <a:t>マスター タイトルの書式設定</a:t>
            </a:r>
            <a:endParaRPr lang="en-GB"/>
          </a:p>
        </p:txBody>
      </p:sp>
      <p:sp>
        <p:nvSpPr>
          <p:cNvPr id="3" name="日付プレースホルダー 2">
            <a:extLst>
              <a:ext uri="{FF2B5EF4-FFF2-40B4-BE49-F238E27FC236}">
                <a16:creationId xmlns:a16="http://schemas.microsoft.com/office/drawing/2014/main" id="{9E5C38BA-F72B-4AF4-A8D4-A1E4EA8C6449}"/>
              </a:ext>
            </a:extLst>
          </p:cNvPr>
          <p:cNvSpPr>
            <a:spLocks noGrp="1"/>
          </p:cNvSpPr>
          <p:nvPr>
            <p:ph type="dt" sz="half" idx="10"/>
          </p:nvPr>
        </p:nvSpPr>
        <p:spPr/>
        <p:txBody>
          <a:bodyPr/>
          <a:lstStyle/>
          <a:p>
            <a:fld id="{4D342704-AE59-4534-A16B-A710E58309FB}" type="datetimeFigureOut">
              <a:rPr lang="en-GB" smtClean="0"/>
              <a:t>13/04/2020</a:t>
            </a:fld>
            <a:endParaRPr lang="en-GB"/>
          </a:p>
        </p:txBody>
      </p:sp>
      <p:sp>
        <p:nvSpPr>
          <p:cNvPr id="4" name="フッター プレースホルダー 3">
            <a:extLst>
              <a:ext uri="{FF2B5EF4-FFF2-40B4-BE49-F238E27FC236}">
                <a16:creationId xmlns:a16="http://schemas.microsoft.com/office/drawing/2014/main" id="{6A1C88C7-8FF2-445E-8258-E708D2857E40}"/>
              </a:ext>
            </a:extLst>
          </p:cNvPr>
          <p:cNvSpPr>
            <a:spLocks noGrp="1"/>
          </p:cNvSpPr>
          <p:nvPr>
            <p:ph type="ftr" sz="quarter" idx="11"/>
          </p:nvPr>
        </p:nvSpPr>
        <p:spPr/>
        <p:txBody>
          <a:bodyPr/>
          <a:lstStyle/>
          <a:p>
            <a:endParaRPr lang="en-GB"/>
          </a:p>
        </p:txBody>
      </p:sp>
      <p:sp>
        <p:nvSpPr>
          <p:cNvPr id="5" name="スライド番号プレースホルダー 4">
            <a:extLst>
              <a:ext uri="{FF2B5EF4-FFF2-40B4-BE49-F238E27FC236}">
                <a16:creationId xmlns:a16="http://schemas.microsoft.com/office/drawing/2014/main" id="{8DCC664D-125F-469F-A484-CA744EA78B3A}"/>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1330448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0B30DA4-67EF-42F4-959E-0484FA867B29}"/>
              </a:ext>
            </a:extLst>
          </p:cNvPr>
          <p:cNvSpPr>
            <a:spLocks noGrp="1"/>
          </p:cNvSpPr>
          <p:nvPr>
            <p:ph type="dt" sz="half" idx="10"/>
          </p:nvPr>
        </p:nvSpPr>
        <p:spPr/>
        <p:txBody>
          <a:bodyPr/>
          <a:lstStyle/>
          <a:p>
            <a:fld id="{4D342704-AE59-4534-A16B-A710E58309FB}" type="datetimeFigureOut">
              <a:rPr lang="en-GB" smtClean="0"/>
              <a:t>13/04/2020</a:t>
            </a:fld>
            <a:endParaRPr lang="en-GB"/>
          </a:p>
        </p:txBody>
      </p:sp>
      <p:sp>
        <p:nvSpPr>
          <p:cNvPr id="3" name="フッター プレースホルダー 2">
            <a:extLst>
              <a:ext uri="{FF2B5EF4-FFF2-40B4-BE49-F238E27FC236}">
                <a16:creationId xmlns:a16="http://schemas.microsoft.com/office/drawing/2014/main" id="{583FCDF1-D610-4702-8DEF-6678BCC4077C}"/>
              </a:ext>
            </a:extLst>
          </p:cNvPr>
          <p:cNvSpPr>
            <a:spLocks noGrp="1"/>
          </p:cNvSpPr>
          <p:nvPr>
            <p:ph type="ftr" sz="quarter" idx="11"/>
          </p:nvPr>
        </p:nvSpPr>
        <p:spPr/>
        <p:txBody>
          <a:bodyPr/>
          <a:lstStyle/>
          <a:p>
            <a:endParaRPr lang="en-GB"/>
          </a:p>
        </p:txBody>
      </p:sp>
      <p:sp>
        <p:nvSpPr>
          <p:cNvPr id="4" name="スライド番号プレースホルダー 3">
            <a:extLst>
              <a:ext uri="{FF2B5EF4-FFF2-40B4-BE49-F238E27FC236}">
                <a16:creationId xmlns:a16="http://schemas.microsoft.com/office/drawing/2014/main" id="{BDA12D89-48FB-4177-ACD2-8FFF7EBEE062}"/>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3791647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73B863-5FEC-4592-AB20-6EFE0D83DB84}"/>
              </a:ext>
            </a:extLst>
          </p:cNvPr>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GB"/>
          </a:p>
        </p:txBody>
      </p:sp>
      <p:sp>
        <p:nvSpPr>
          <p:cNvPr id="3" name="コンテンツ プレースホルダー 2">
            <a:extLst>
              <a:ext uri="{FF2B5EF4-FFF2-40B4-BE49-F238E27FC236}">
                <a16:creationId xmlns:a16="http://schemas.microsoft.com/office/drawing/2014/main" id="{31BEBF68-3FAE-411F-B82C-DB899E99EF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テキスト プレースホルダー 3">
            <a:extLst>
              <a:ext uri="{FF2B5EF4-FFF2-40B4-BE49-F238E27FC236}">
                <a16:creationId xmlns:a16="http://schemas.microsoft.com/office/drawing/2014/main" id="{6D143E1C-5129-40FF-89C1-5EB6FDC594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37F3C575-AA18-4545-9B44-21F41686BC14}"/>
              </a:ext>
            </a:extLst>
          </p:cNvPr>
          <p:cNvSpPr>
            <a:spLocks noGrp="1"/>
          </p:cNvSpPr>
          <p:nvPr>
            <p:ph type="dt" sz="half" idx="10"/>
          </p:nvPr>
        </p:nvSpPr>
        <p:spPr/>
        <p:txBody>
          <a:bodyPr/>
          <a:lstStyle/>
          <a:p>
            <a:fld id="{4D342704-AE59-4534-A16B-A710E58309FB}" type="datetimeFigureOut">
              <a:rPr lang="en-GB" smtClean="0"/>
              <a:t>13/04/2020</a:t>
            </a:fld>
            <a:endParaRPr lang="en-GB"/>
          </a:p>
        </p:txBody>
      </p:sp>
      <p:sp>
        <p:nvSpPr>
          <p:cNvPr id="6" name="フッター プレースホルダー 5">
            <a:extLst>
              <a:ext uri="{FF2B5EF4-FFF2-40B4-BE49-F238E27FC236}">
                <a16:creationId xmlns:a16="http://schemas.microsoft.com/office/drawing/2014/main" id="{BBACA407-A2B7-4D30-8C55-50423D278105}"/>
              </a:ext>
            </a:extLst>
          </p:cNvPr>
          <p:cNvSpPr>
            <a:spLocks noGrp="1"/>
          </p:cNvSpPr>
          <p:nvPr>
            <p:ph type="ftr" sz="quarter" idx="11"/>
          </p:nvPr>
        </p:nvSpPr>
        <p:spPr/>
        <p:txBody>
          <a:bodyPr/>
          <a:lstStyle/>
          <a:p>
            <a:endParaRPr lang="en-GB"/>
          </a:p>
        </p:txBody>
      </p:sp>
      <p:sp>
        <p:nvSpPr>
          <p:cNvPr id="7" name="スライド番号プレースホルダー 6">
            <a:extLst>
              <a:ext uri="{FF2B5EF4-FFF2-40B4-BE49-F238E27FC236}">
                <a16:creationId xmlns:a16="http://schemas.microsoft.com/office/drawing/2014/main" id="{7310FF5D-6F8C-44A7-88EF-6383DE34EB62}"/>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3477480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3D79BE-41B4-4E8D-94C2-9B13336992FD}"/>
              </a:ext>
            </a:extLst>
          </p:cNvPr>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GB"/>
          </a:p>
        </p:txBody>
      </p:sp>
      <p:sp>
        <p:nvSpPr>
          <p:cNvPr id="3" name="図プレースホルダー 2">
            <a:extLst>
              <a:ext uri="{FF2B5EF4-FFF2-40B4-BE49-F238E27FC236}">
                <a16:creationId xmlns:a16="http://schemas.microsoft.com/office/drawing/2014/main" id="{CE97FB31-A59F-4CAD-89C5-9A30E4B70B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テキスト プレースホルダー 3">
            <a:extLst>
              <a:ext uri="{FF2B5EF4-FFF2-40B4-BE49-F238E27FC236}">
                <a16:creationId xmlns:a16="http://schemas.microsoft.com/office/drawing/2014/main" id="{AB6C6492-A6E9-42EA-966F-8AA4521CB0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F5A79366-D7CF-4050-BC21-E93D3B0A81F4}"/>
              </a:ext>
            </a:extLst>
          </p:cNvPr>
          <p:cNvSpPr>
            <a:spLocks noGrp="1"/>
          </p:cNvSpPr>
          <p:nvPr>
            <p:ph type="dt" sz="half" idx="10"/>
          </p:nvPr>
        </p:nvSpPr>
        <p:spPr/>
        <p:txBody>
          <a:bodyPr/>
          <a:lstStyle/>
          <a:p>
            <a:fld id="{4D342704-AE59-4534-A16B-A710E58309FB}" type="datetimeFigureOut">
              <a:rPr lang="en-GB" smtClean="0"/>
              <a:t>13/04/2020</a:t>
            </a:fld>
            <a:endParaRPr lang="en-GB"/>
          </a:p>
        </p:txBody>
      </p:sp>
      <p:sp>
        <p:nvSpPr>
          <p:cNvPr id="6" name="フッター プレースホルダー 5">
            <a:extLst>
              <a:ext uri="{FF2B5EF4-FFF2-40B4-BE49-F238E27FC236}">
                <a16:creationId xmlns:a16="http://schemas.microsoft.com/office/drawing/2014/main" id="{D4A9AD58-9A3E-447D-BF50-903A5B0082F7}"/>
              </a:ext>
            </a:extLst>
          </p:cNvPr>
          <p:cNvSpPr>
            <a:spLocks noGrp="1"/>
          </p:cNvSpPr>
          <p:nvPr>
            <p:ph type="ftr" sz="quarter" idx="11"/>
          </p:nvPr>
        </p:nvSpPr>
        <p:spPr/>
        <p:txBody>
          <a:bodyPr/>
          <a:lstStyle/>
          <a:p>
            <a:endParaRPr lang="en-GB"/>
          </a:p>
        </p:txBody>
      </p:sp>
      <p:sp>
        <p:nvSpPr>
          <p:cNvPr id="7" name="スライド番号プレースホルダー 6">
            <a:extLst>
              <a:ext uri="{FF2B5EF4-FFF2-40B4-BE49-F238E27FC236}">
                <a16:creationId xmlns:a16="http://schemas.microsoft.com/office/drawing/2014/main" id="{F7A2A1E4-3290-4B22-B5FB-C18C07C447D6}"/>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786753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DAF9153-1296-4AE2-ABB0-95F9D0CD53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GB"/>
          </a:p>
        </p:txBody>
      </p:sp>
      <p:sp>
        <p:nvSpPr>
          <p:cNvPr id="3" name="テキスト プレースホルダー 2">
            <a:extLst>
              <a:ext uri="{FF2B5EF4-FFF2-40B4-BE49-F238E27FC236}">
                <a16:creationId xmlns:a16="http://schemas.microsoft.com/office/drawing/2014/main" id="{3F2394A5-EC5E-47F5-ADD4-3BD6E9896A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日付プレースホルダー 3">
            <a:extLst>
              <a:ext uri="{FF2B5EF4-FFF2-40B4-BE49-F238E27FC236}">
                <a16:creationId xmlns:a16="http://schemas.microsoft.com/office/drawing/2014/main" id="{66FD4E63-DBE4-4957-A0C0-D01F586EDF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42704-AE59-4534-A16B-A710E58309FB}" type="datetimeFigureOut">
              <a:rPr lang="en-GB" smtClean="0"/>
              <a:t>13/04/2020</a:t>
            </a:fld>
            <a:endParaRPr lang="en-GB"/>
          </a:p>
        </p:txBody>
      </p:sp>
      <p:sp>
        <p:nvSpPr>
          <p:cNvPr id="5" name="フッター プレースホルダー 4">
            <a:extLst>
              <a:ext uri="{FF2B5EF4-FFF2-40B4-BE49-F238E27FC236}">
                <a16:creationId xmlns:a16="http://schemas.microsoft.com/office/drawing/2014/main" id="{DF126BDB-6D92-4EFE-A726-05EA633514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スライド番号プレースホルダー 5">
            <a:extLst>
              <a:ext uri="{FF2B5EF4-FFF2-40B4-BE49-F238E27FC236}">
                <a16:creationId xmlns:a16="http://schemas.microsoft.com/office/drawing/2014/main" id="{FB24C260-860F-4A43-BC32-AA490EF9E0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CE3FC-FF55-457A-B13C-3A99469CCA6F}" type="slidenum">
              <a:rPr lang="en-GB" smtClean="0"/>
              <a:t>‹#›</a:t>
            </a:fld>
            <a:endParaRPr lang="en-GB"/>
          </a:p>
        </p:txBody>
      </p:sp>
    </p:spTree>
    <p:extLst>
      <p:ext uri="{BB962C8B-B14F-4D97-AF65-F5344CB8AC3E}">
        <p14:creationId xmlns:p14="http://schemas.microsoft.com/office/powerpoint/2010/main" val="3752561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package" Target="../embeddings/Microsoft_Word_Document.docx"/><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hyperlink" Target="https://www.tacthellas.org/wp-content/uploads/2020/03/Guidelines-for-the-recent-Coronavirus-times.pdf" TargetMode="External"/><Relationship Id="rId7" Type="http://schemas.openxmlformats.org/officeDocument/2006/relationships/hyperlink" Target="https://pscentre.org/?resource=social-stigma-associated-with-covid-19"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pscentre.org/?resource=mhpss-ifrc-psc-covid-19-guidance-japanese" TargetMode="External"/><Relationship Id="rId5" Type="http://schemas.openxmlformats.org/officeDocument/2006/relationships/hyperlink" Target="https://pscentre.org/?resource=a-guide-to-psychological-first-aid-for-red-cross-red-crescent-societies" TargetMode="External"/><Relationship Id="rId4" Type="http://schemas.openxmlformats.org/officeDocument/2006/relationships/hyperlink" Target="https://pscentre.org/wp-content/uploads/2018/03/20140814Ebola-briefing-paper-on-psychosocial-support.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8BD394-900E-4AD2-91DB-E46BEBCA936B}"/>
              </a:ext>
            </a:extLst>
          </p:cNvPr>
          <p:cNvSpPr>
            <a:spLocks noGrp="1"/>
          </p:cNvSpPr>
          <p:nvPr>
            <p:ph type="ctrTitle"/>
          </p:nvPr>
        </p:nvSpPr>
        <p:spPr>
          <a:xfrm>
            <a:off x="584752" y="414787"/>
            <a:ext cx="11022496" cy="2782447"/>
          </a:xfrm>
        </p:spPr>
        <p:txBody>
          <a:bodyPr>
            <a:normAutofit fontScale="90000"/>
          </a:bodyPr>
          <a:lstStyle/>
          <a:p>
            <a:br>
              <a:rPr lang="en-US" altLang="ja-JP" dirty="0">
                <a:latin typeface="メイリオ" panose="020B0604030504040204" pitchFamily="50" charset="-128"/>
                <a:ea typeface="メイリオ" panose="020B0604030504040204" pitchFamily="50" charset="-128"/>
              </a:rPr>
            </a:br>
            <a:r>
              <a:rPr lang="ja-JP" altLang="en-US" sz="6700" dirty="0">
                <a:latin typeface="メイリオ" panose="020B0604030504040204" pitchFamily="50" charset="-128"/>
                <a:ea typeface="メイリオ" panose="020B0604030504040204" pitchFamily="50" charset="-128"/>
              </a:rPr>
              <a:t>新型コロナウイルスの</a:t>
            </a:r>
            <a:br>
              <a:rPr lang="en-US" altLang="ja-JP" sz="6700" dirty="0">
                <a:latin typeface="メイリオ" panose="020B0604030504040204" pitchFamily="50" charset="-128"/>
                <a:ea typeface="メイリオ" panose="020B0604030504040204" pitchFamily="50" charset="-128"/>
              </a:rPr>
            </a:br>
            <a:r>
              <a:rPr lang="ja-JP" altLang="en-US" sz="6700" dirty="0">
                <a:latin typeface="メイリオ" panose="020B0604030504040204" pitchFamily="50" charset="-128"/>
                <a:ea typeface="メイリオ" panose="020B0604030504040204" pitchFamily="50" charset="-128"/>
              </a:rPr>
              <a:t>３つの顔を知ろう！</a:t>
            </a:r>
            <a:br>
              <a:rPr lang="en-US" altLang="ja-JP" sz="6700" dirty="0">
                <a:latin typeface="メイリオ" panose="020B0604030504040204" pitchFamily="50" charset="-128"/>
                <a:ea typeface="メイリオ" panose="020B0604030504040204" pitchFamily="50" charset="-128"/>
              </a:rPr>
            </a:br>
            <a:br>
              <a:rPr lang="en-US" altLang="ja-JP" sz="1600" dirty="0">
                <a:latin typeface="メイリオ" panose="020B0604030504040204" pitchFamily="50" charset="-128"/>
                <a:ea typeface="メイリオ" panose="020B0604030504040204" pitchFamily="50" charset="-128"/>
              </a:rPr>
            </a:br>
            <a:r>
              <a:rPr lang="ja-JP" altLang="en-US" sz="4000" dirty="0">
                <a:latin typeface="メイリオ" panose="020B0604030504040204" pitchFamily="50" charset="-128"/>
                <a:ea typeface="メイリオ" panose="020B0604030504040204" pitchFamily="50" charset="-128"/>
              </a:rPr>
              <a:t>～負のスパイラルを断ち切るために～</a:t>
            </a:r>
            <a:endParaRPr lang="en-GB" dirty="0">
              <a:latin typeface="メイリオ" panose="020B0604030504040204" pitchFamily="50" charset="-128"/>
              <a:ea typeface="メイリオ" panose="020B0604030504040204" pitchFamily="50" charset="-128"/>
            </a:endParaRPr>
          </a:p>
        </p:txBody>
      </p:sp>
      <p:pic>
        <p:nvPicPr>
          <p:cNvPr id="5" name="図 4" descr="挿絵 が含まれている画像&#10;&#10;自動的に生成された説明">
            <a:extLst>
              <a:ext uri="{FF2B5EF4-FFF2-40B4-BE49-F238E27FC236}">
                <a16:creationId xmlns:a16="http://schemas.microsoft.com/office/drawing/2014/main" id="{F84E471D-17F8-4EBD-AE02-0E9DB48C9D68}"/>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55586" y="3147256"/>
            <a:ext cx="3857791" cy="3551718"/>
          </a:xfrm>
          <a:prstGeom prst="rect">
            <a:avLst/>
          </a:prstGeom>
        </p:spPr>
      </p:pic>
      <p:pic>
        <p:nvPicPr>
          <p:cNvPr id="6" name="図 5">
            <a:extLst>
              <a:ext uri="{FF2B5EF4-FFF2-40B4-BE49-F238E27FC236}">
                <a16:creationId xmlns:a16="http://schemas.microsoft.com/office/drawing/2014/main" id="{2BC1542E-543B-49F9-90F1-50074F511E7C}"/>
              </a:ext>
            </a:extLst>
          </p:cNvPr>
          <p:cNvPicPr>
            <a:picLocks noChangeAspect="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7514" y="2968335"/>
            <a:ext cx="4115203" cy="4106277"/>
          </a:xfrm>
          <a:prstGeom prst="rect">
            <a:avLst/>
          </a:prstGeom>
        </p:spPr>
      </p:pic>
      <p:pic>
        <p:nvPicPr>
          <p:cNvPr id="7" name="図 6">
            <a:extLst>
              <a:ext uri="{FF2B5EF4-FFF2-40B4-BE49-F238E27FC236}">
                <a16:creationId xmlns:a16="http://schemas.microsoft.com/office/drawing/2014/main" id="{E4EE64F1-44EB-498D-9061-E956CFA004EA}"/>
              </a:ext>
            </a:extLst>
          </p:cNvPr>
          <p:cNvPicPr>
            <a:picLocks noChangeAspect="1"/>
          </p:cNvPicPr>
          <p:nvPr/>
        </p:nvPicPr>
        <p:blipFill rotWithShape="1">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rcRect l="15399" r="14928" b="56691"/>
          <a:stretch/>
        </p:blipFill>
        <p:spPr>
          <a:xfrm>
            <a:off x="8182869" y="3691352"/>
            <a:ext cx="3073709" cy="2782447"/>
          </a:xfrm>
          <a:prstGeom prst="rect">
            <a:avLst/>
          </a:prstGeom>
        </p:spPr>
      </p:pic>
      <p:sp>
        <p:nvSpPr>
          <p:cNvPr id="8" name="スライド番号プレースホルダー 3">
            <a:extLst>
              <a:ext uri="{FF2B5EF4-FFF2-40B4-BE49-F238E27FC236}">
                <a16:creationId xmlns:a16="http://schemas.microsoft.com/office/drawing/2014/main" id="{7D145856-3B6D-49C6-8DBA-85143FE10A28}"/>
              </a:ext>
            </a:extLst>
          </p:cNvPr>
          <p:cNvSpPr>
            <a:spLocks noGrp="1"/>
          </p:cNvSpPr>
          <p:nvPr>
            <p:ph type="sldNum" sz="quarter" idx="12"/>
          </p:nvPr>
        </p:nvSpPr>
        <p:spPr>
          <a:xfrm>
            <a:off x="9448800" y="6473799"/>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graphicFrame>
        <p:nvGraphicFramePr>
          <p:cNvPr id="3" name="オブジェクト 2">
            <a:extLst>
              <a:ext uri="{FF2B5EF4-FFF2-40B4-BE49-F238E27FC236}">
                <a16:creationId xmlns:a16="http://schemas.microsoft.com/office/drawing/2014/main" id="{B670499D-C534-4A91-8767-73E657495755}"/>
              </a:ext>
            </a:extLst>
          </p:cNvPr>
          <p:cNvGraphicFramePr>
            <a:graphicFrameLocks noChangeAspect="1"/>
          </p:cNvGraphicFramePr>
          <p:nvPr>
            <p:extLst>
              <p:ext uri="{D42A27DB-BD31-4B8C-83A1-F6EECF244321}">
                <p14:modId xmlns:p14="http://schemas.microsoft.com/office/powerpoint/2010/main" val="2900898962"/>
              </p:ext>
            </p:extLst>
          </p:nvPr>
        </p:nvGraphicFramePr>
        <p:xfrm>
          <a:off x="2790825" y="7323966"/>
          <a:ext cx="1068388" cy="228600"/>
        </p:xfrm>
        <a:graphic>
          <a:graphicData uri="http://schemas.openxmlformats.org/presentationml/2006/ole">
            <mc:AlternateContent xmlns:mc="http://schemas.openxmlformats.org/markup-compatibility/2006">
              <mc:Choice xmlns:v="urn:schemas-microsoft-com:vml" Requires="v">
                <p:oleObj spid="_x0000_s1026" name="Document" r:id="rId6" imgW="1068295" imgH="228414" progId="Word.Document.12">
                  <p:embed/>
                </p:oleObj>
              </mc:Choice>
              <mc:Fallback>
                <p:oleObj name="Document" r:id="rId6" imgW="1068295" imgH="228414" progId="Word.Document.12">
                  <p:embed/>
                  <p:pic>
                    <p:nvPicPr>
                      <p:cNvPr id="3" name="オブジェクト 2">
                        <a:extLst>
                          <a:ext uri="{FF2B5EF4-FFF2-40B4-BE49-F238E27FC236}">
                            <a16:creationId xmlns:a16="http://schemas.microsoft.com/office/drawing/2014/main" id="{B670499D-C534-4A91-8767-73E657495755}"/>
                          </a:ext>
                        </a:extLst>
                      </p:cNvPr>
                      <p:cNvPicPr/>
                      <p:nvPr/>
                    </p:nvPicPr>
                    <p:blipFill>
                      <a:blip r:embed="rId7"/>
                      <a:stretch>
                        <a:fillRect/>
                      </a:stretch>
                    </p:blipFill>
                    <p:spPr>
                      <a:xfrm>
                        <a:off x="2790825" y="7323966"/>
                        <a:ext cx="1068388" cy="228600"/>
                      </a:xfrm>
                      <a:prstGeom prst="rect">
                        <a:avLst/>
                      </a:prstGeom>
                    </p:spPr>
                  </p:pic>
                </p:oleObj>
              </mc:Fallback>
            </mc:AlternateContent>
          </a:graphicData>
        </a:graphic>
      </p:graphicFrame>
      <p:pic>
        <p:nvPicPr>
          <p:cNvPr id="10" name="図 9" descr="テーブル が含まれている画像&#10;&#10;自動的に生成された説明">
            <a:extLst>
              <a:ext uri="{FF2B5EF4-FFF2-40B4-BE49-F238E27FC236}">
                <a16:creationId xmlns:a16="http://schemas.microsoft.com/office/drawing/2014/main" id="{EDEDAAA7-9979-4002-BDE8-6835E51F877A}"/>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t="15402" b="15205"/>
          <a:stretch/>
        </p:blipFill>
        <p:spPr>
          <a:xfrm>
            <a:off x="273575" y="0"/>
            <a:ext cx="1566178" cy="768331"/>
          </a:xfrm>
          <a:prstGeom prst="rect">
            <a:avLst/>
          </a:prstGeom>
        </p:spPr>
      </p:pic>
      <p:sp>
        <p:nvSpPr>
          <p:cNvPr id="4" name="テキスト ボックス 3">
            <a:extLst>
              <a:ext uri="{FF2B5EF4-FFF2-40B4-BE49-F238E27FC236}">
                <a16:creationId xmlns:a16="http://schemas.microsoft.com/office/drawing/2014/main" id="{D3982407-0F4D-415A-9048-04252DC2D119}"/>
              </a:ext>
            </a:extLst>
          </p:cNvPr>
          <p:cNvSpPr txBox="1"/>
          <p:nvPr/>
        </p:nvSpPr>
        <p:spPr>
          <a:xfrm>
            <a:off x="2410619" y="444284"/>
            <a:ext cx="1393919" cy="30777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しん　　がた</a:t>
            </a:r>
          </a:p>
        </p:txBody>
      </p:sp>
      <p:sp>
        <p:nvSpPr>
          <p:cNvPr id="11" name="テキスト ボックス 10">
            <a:extLst>
              <a:ext uri="{FF2B5EF4-FFF2-40B4-BE49-F238E27FC236}">
                <a16:creationId xmlns:a16="http://schemas.microsoft.com/office/drawing/2014/main" id="{BDAACAA0-C2A5-4A9C-9992-5309114136F4}"/>
              </a:ext>
            </a:extLst>
          </p:cNvPr>
          <p:cNvSpPr txBox="1"/>
          <p:nvPr/>
        </p:nvSpPr>
        <p:spPr>
          <a:xfrm>
            <a:off x="5064710" y="1374220"/>
            <a:ext cx="2625394" cy="523220"/>
          </a:xfrm>
          <a:prstGeom prst="rect">
            <a:avLst/>
          </a:prstGeom>
          <a:noFill/>
        </p:spPr>
        <p:txBody>
          <a:bodyPr wrap="square" rtlCol="0">
            <a:normAutofit/>
          </a:bodyPr>
          <a:lstStyle/>
          <a:p>
            <a:r>
              <a:rPr kumimoji="1" lang="ja-JP" altLang="en-US" sz="1400" dirty="0">
                <a:latin typeface="メイリオ" panose="020B0604030504040204" pitchFamily="50" charset="-128"/>
                <a:ea typeface="メイリオ" panose="020B0604030504040204" pitchFamily="50" charset="-128"/>
              </a:rPr>
              <a:t>かお　　　　　　　し</a:t>
            </a:r>
          </a:p>
        </p:txBody>
      </p:sp>
      <p:sp>
        <p:nvSpPr>
          <p:cNvPr id="12" name="テキスト ボックス 11">
            <a:extLst>
              <a:ext uri="{FF2B5EF4-FFF2-40B4-BE49-F238E27FC236}">
                <a16:creationId xmlns:a16="http://schemas.microsoft.com/office/drawing/2014/main" id="{3CA2ECD0-2047-4FCB-ADE2-C125AF1CA598}"/>
              </a:ext>
            </a:extLst>
          </p:cNvPr>
          <p:cNvSpPr txBox="1"/>
          <p:nvPr/>
        </p:nvSpPr>
        <p:spPr>
          <a:xfrm>
            <a:off x="2735961" y="2406199"/>
            <a:ext cx="6584822" cy="236495"/>
          </a:xfrm>
          <a:prstGeom prst="rect">
            <a:avLst/>
          </a:prstGeom>
          <a:noFill/>
        </p:spPr>
        <p:txBody>
          <a:bodyPr wrap="square" rtlCol="0" anchor="ctr">
            <a:normAutofit fontScale="77500" lnSpcReduction="20000"/>
          </a:bodyPr>
          <a:lstStyle/>
          <a:p>
            <a:r>
              <a:rPr kumimoji="1" lang="ja-JP" altLang="en-US" sz="1400" dirty="0">
                <a:latin typeface="メイリオ" panose="020B0604030504040204" pitchFamily="50" charset="-128"/>
                <a:ea typeface="メイリオ" panose="020B0604030504040204" pitchFamily="50" charset="-128"/>
              </a:rPr>
              <a:t>ふ　　　　　　　　　　　　　　　　　　　　　　　　  たち　　   　　き</a:t>
            </a:r>
          </a:p>
        </p:txBody>
      </p:sp>
      <p:sp>
        <p:nvSpPr>
          <p:cNvPr id="13" name="テキスト ボックス 12">
            <a:extLst>
              <a:ext uri="{FF2B5EF4-FFF2-40B4-BE49-F238E27FC236}">
                <a16:creationId xmlns:a16="http://schemas.microsoft.com/office/drawing/2014/main" id="{4744C402-F421-4F23-A385-2F6495D58643}"/>
              </a:ext>
            </a:extLst>
          </p:cNvPr>
          <p:cNvSpPr txBox="1"/>
          <p:nvPr/>
        </p:nvSpPr>
        <p:spPr>
          <a:xfrm rot="21308850">
            <a:off x="6690092" y="3257781"/>
            <a:ext cx="2625394" cy="236495"/>
          </a:xfrm>
          <a:prstGeom prst="rect">
            <a:avLst/>
          </a:prstGeom>
          <a:noFill/>
        </p:spPr>
        <p:txBody>
          <a:bodyPr wrap="square" rtlCol="0">
            <a:normAutofit/>
          </a:bodyPr>
          <a:lstStyle/>
          <a:p>
            <a:r>
              <a:rPr kumimoji="1" lang="ja-JP" altLang="en-US" sz="800" dirty="0">
                <a:latin typeface="メイリオ" panose="020B0604030504040204" pitchFamily="50" charset="-128"/>
                <a:ea typeface="メイリオ" panose="020B0604030504040204" pitchFamily="50" charset="-128"/>
              </a:rPr>
              <a:t>しんがた</a:t>
            </a:r>
          </a:p>
        </p:txBody>
      </p:sp>
    </p:spTree>
    <p:extLst>
      <p:ext uri="{BB962C8B-B14F-4D97-AF65-F5344CB8AC3E}">
        <p14:creationId xmlns:p14="http://schemas.microsoft.com/office/powerpoint/2010/main" val="3628531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2141B26-5FCB-4F9C-B8FE-71BD81C1E4A4}"/>
              </a:ext>
            </a:extLst>
          </p:cNvPr>
          <p:cNvSpPr/>
          <p:nvPr/>
        </p:nvSpPr>
        <p:spPr>
          <a:xfrm>
            <a:off x="3264471" y="149087"/>
            <a:ext cx="8927529" cy="67089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2800" dirty="0">
                <a:solidFill>
                  <a:schemeClr val="tx1"/>
                </a:solidFill>
                <a:latin typeface="メイリオ" panose="020B0604030504040204" pitchFamily="50" charset="-128"/>
                <a:ea typeface="メイリオ" panose="020B0604030504040204" pitchFamily="50" charset="-128"/>
              </a:rPr>
              <a:t>皆さんも、</a:t>
            </a:r>
            <a:endParaRPr lang="en-US" altLang="ja-JP" sz="2800"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2800" dirty="0">
                <a:solidFill>
                  <a:schemeClr val="tx1"/>
                </a:solidFill>
                <a:latin typeface="メイリオ" panose="020B0604030504040204" pitchFamily="50" charset="-128"/>
                <a:ea typeface="メイリオ" panose="020B0604030504040204" pitchFamily="50" charset="-128"/>
              </a:rPr>
              <a:t>ウイルスに関する悪い情報ばかりに目が向いていたり、なにかとウイルスに結び付けて考えたりしていませんか？</a:t>
            </a:r>
            <a:endParaRPr lang="en-US" altLang="ja-JP" sz="2800" dirty="0">
              <a:solidFill>
                <a:schemeClr val="tx1"/>
              </a:solidFill>
              <a:latin typeface="メイリオ" panose="020B0604030504040204" pitchFamily="50" charset="-128"/>
              <a:ea typeface="メイリオ" panose="020B0604030504040204" pitchFamily="50" charset="-128"/>
            </a:endParaRPr>
          </a:p>
          <a:p>
            <a:pPr>
              <a:lnSpc>
                <a:spcPct val="150000"/>
              </a:lnSpc>
            </a:pPr>
            <a:endParaRPr lang="en-US" altLang="ja-JP" sz="1200"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2400" dirty="0">
                <a:solidFill>
                  <a:schemeClr val="tx1"/>
                </a:solidFill>
                <a:latin typeface="メイリオ" panose="020B0604030504040204" pitchFamily="50" charset="-128"/>
                <a:ea typeface="メイリオ" panose="020B0604030504040204" pitchFamily="50" charset="-128"/>
              </a:rPr>
              <a:t>「あの人咳してる・・・コロナなんじゃない」</a:t>
            </a: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2400" dirty="0">
                <a:solidFill>
                  <a:schemeClr val="tx1"/>
                </a:solidFill>
                <a:latin typeface="メイリオ" panose="020B0604030504040204" pitchFamily="50" charset="-128"/>
                <a:ea typeface="メイリオ" panose="020B0604030504040204" pitchFamily="50" charset="-128"/>
              </a:rPr>
              <a:t>「あの地域はコロナが流行っているからあそこ</a:t>
            </a: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2400" dirty="0">
                <a:solidFill>
                  <a:schemeClr val="tx1"/>
                </a:solidFill>
                <a:latin typeface="メイリオ" panose="020B0604030504040204" pitchFamily="50" charset="-128"/>
                <a:ea typeface="メイリオ" panose="020B0604030504040204" pitchFamily="50" charset="-128"/>
              </a:rPr>
              <a:t>　のものを買うのはやめよう・・・」</a:t>
            </a: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2400" dirty="0">
                <a:solidFill>
                  <a:schemeClr val="tx1"/>
                </a:solidFill>
                <a:latin typeface="メイリオ" panose="020B0604030504040204" pitchFamily="50" charset="-128"/>
                <a:ea typeface="メイリオ" panose="020B0604030504040204" pitchFamily="50" charset="-128"/>
              </a:rPr>
              <a:t>「熱があるけど怖いから黙っていよう・・・」</a:t>
            </a: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50000"/>
              </a:lnSpc>
            </a:pPr>
            <a:endParaRPr lang="ja-JP" altLang="en-US" sz="1200"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2800" dirty="0">
                <a:solidFill>
                  <a:schemeClr val="tx1"/>
                </a:solidFill>
                <a:latin typeface="メイリオ" panose="020B0604030504040204" pitchFamily="50" charset="-128"/>
                <a:ea typeface="メイリオ" panose="020B0604030504040204" pitchFamily="50" charset="-128"/>
              </a:rPr>
              <a:t>このように思い、行動することから 　　“感染症</a:t>
            </a:r>
            <a:r>
              <a:rPr lang="en-US" altLang="ja-JP" sz="2800" dirty="0">
                <a:solidFill>
                  <a:schemeClr val="tx1"/>
                </a:solidFill>
                <a:latin typeface="メイリオ" panose="020B0604030504040204" pitchFamily="50" charset="-128"/>
                <a:ea typeface="メイリオ" panose="020B0604030504040204" pitchFamily="50" charset="-128"/>
              </a:rPr>
              <a:t>〟</a:t>
            </a:r>
            <a:r>
              <a:rPr lang="ja-JP" altLang="en-US" sz="2800" dirty="0">
                <a:solidFill>
                  <a:schemeClr val="tx1"/>
                </a:solidFill>
                <a:latin typeface="メイリオ" panose="020B0604030504040204" pitchFamily="50" charset="-128"/>
                <a:ea typeface="メイリオ" panose="020B0604030504040204" pitchFamily="50" charset="-128"/>
              </a:rPr>
              <a:t>は広がっていきます。</a:t>
            </a:r>
            <a:endParaRPr lang="en-US" altLang="ja-JP" sz="2800" dirty="0">
              <a:solidFill>
                <a:schemeClr val="tx1"/>
              </a:solidFill>
              <a:latin typeface="メイリオ" panose="020B0604030504040204" pitchFamily="50" charset="-128"/>
              <a:ea typeface="メイリオ" panose="020B0604030504040204" pitchFamily="50" charset="-128"/>
            </a:endParaRPr>
          </a:p>
          <a:p>
            <a:pPr>
              <a:lnSpc>
                <a:spcPct val="150000"/>
              </a:lnSpc>
            </a:pPr>
            <a:endParaRPr lang="en-US" altLang="ja-JP" sz="1200"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3200" b="1" dirty="0">
                <a:solidFill>
                  <a:schemeClr val="accent2">
                    <a:lumMod val="75000"/>
                  </a:schemeClr>
                </a:solidFill>
                <a:latin typeface="メイリオ" panose="020B0604030504040204" pitchFamily="50" charset="-128"/>
                <a:ea typeface="メイリオ" panose="020B0604030504040204" pitchFamily="50" charset="-128"/>
              </a:rPr>
              <a:t>これらの“感染症</a:t>
            </a:r>
            <a:r>
              <a:rPr lang="en-US" altLang="ja-JP" sz="32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3200" b="1" dirty="0">
                <a:solidFill>
                  <a:schemeClr val="accent2">
                    <a:lumMod val="75000"/>
                  </a:schemeClr>
                </a:solidFill>
                <a:latin typeface="メイリオ" panose="020B0604030504040204" pitchFamily="50" charset="-128"/>
                <a:ea typeface="メイリオ" panose="020B0604030504040204" pitchFamily="50" charset="-128"/>
              </a:rPr>
              <a:t>をふせぐために、私たちはどのような工夫ができる</a:t>
            </a:r>
            <a:endParaRPr lang="en-US" altLang="ja-JP" sz="32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3200" b="1" dirty="0">
                <a:solidFill>
                  <a:schemeClr val="accent2">
                    <a:lumMod val="75000"/>
                  </a:schemeClr>
                </a:solidFill>
                <a:latin typeface="メイリオ" panose="020B0604030504040204" pitchFamily="50" charset="-128"/>
                <a:ea typeface="メイリオ" panose="020B0604030504040204" pitchFamily="50" charset="-128"/>
              </a:rPr>
              <a:t>でしょうか？</a:t>
            </a:r>
            <a:endParaRPr lang="en-US" altLang="ja-JP" sz="32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000" b="1" dirty="0">
                <a:solidFill>
                  <a:schemeClr val="accent2">
                    <a:lumMod val="75000"/>
                  </a:schemeClr>
                </a:solidFill>
                <a:latin typeface="メイリオ" panose="020B0604030504040204" pitchFamily="50" charset="-128"/>
                <a:ea typeface="メイリオ" panose="020B0604030504040204" pitchFamily="50" charset="-128"/>
              </a:rPr>
              <a:t>　</a:t>
            </a:r>
            <a:endParaRPr lang="en-GB" altLang="ja-JP" sz="2800" dirty="0">
              <a:solidFill>
                <a:schemeClr val="tx1"/>
              </a:solidFill>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B4239C26-142D-43F4-A1EB-AD6969289FF1}"/>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l="15616" r="17971"/>
          <a:stretch/>
        </p:blipFill>
        <p:spPr>
          <a:xfrm>
            <a:off x="86959" y="2564524"/>
            <a:ext cx="3601567" cy="4293476"/>
          </a:xfrm>
          <a:prstGeom prst="rect">
            <a:avLst/>
          </a:prstGeom>
        </p:spPr>
      </p:pic>
      <p:sp>
        <p:nvSpPr>
          <p:cNvPr id="5" name="スライド番号プレースホルダー 3">
            <a:extLst>
              <a:ext uri="{FF2B5EF4-FFF2-40B4-BE49-F238E27FC236}">
                <a16:creationId xmlns:a16="http://schemas.microsoft.com/office/drawing/2014/main" id="{AD1A6B3C-A3F7-4F55-8E27-E1EA14FBF214}"/>
              </a:ext>
            </a:extLst>
          </p:cNvPr>
          <p:cNvSpPr>
            <a:spLocks noGrp="1"/>
          </p:cNvSpPr>
          <p:nvPr>
            <p:ph type="sldNum" sz="quarter" idx="12"/>
          </p:nvPr>
        </p:nvSpPr>
        <p:spPr>
          <a:xfrm>
            <a:off x="9448800"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10</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
        <p:nvSpPr>
          <p:cNvPr id="6" name="テキスト ボックス 5">
            <a:extLst>
              <a:ext uri="{FF2B5EF4-FFF2-40B4-BE49-F238E27FC236}">
                <a16:creationId xmlns:a16="http://schemas.microsoft.com/office/drawing/2014/main" id="{07C7FEDF-FE99-4351-BFF8-9875F1A29B09}"/>
              </a:ext>
            </a:extLst>
          </p:cNvPr>
          <p:cNvSpPr txBox="1"/>
          <p:nvPr/>
        </p:nvSpPr>
        <p:spPr>
          <a:xfrm>
            <a:off x="11787001" y="-665949"/>
            <a:ext cx="308896" cy="6460945"/>
          </a:xfrm>
          <a:prstGeom prst="rect">
            <a:avLst/>
          </a:prstGeom>
          <a:noFill/>
        </p:spPr>
        <p:txBody>
          <a:bodyPr vert="eaVert" wrap="none" rtlCol="0" anchor="ctr">
            <a:noAutofit/>
          </a:bodyPr>
          <a:lstStyle/>
          <a:p>
            <a:r>
              <a:rPr kumimoji="1" lang="ja-JP" altLang="en-US" sz="900" dirty="0">
                <a:latin typeface="メイリオ" panose="020B0604030504040204" pitchFamily="50" charset="-128"/>
                <a:ea typeface="メイリオ" panose="020B0604030504040204" pitchFamily="50" charset="-128"/>
              </a:rPr>
              <a:t>　　　　　        みな</a:t>
            </a:r>
            <a:endParaRPr kumimoji="1" lang="en-US" altLang="ja-JP" sz="9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414F2C06-C3CE-4863-9FDD-D2E2852CD4E1}"/>
              </a:ext>
            </a:extLst>
          </p:cNvPr>
          <p:cNvSpPr txBox="1"/>
          <p:nvPr/>
        </p:nvSpPr>
        <p:spPr>
          <a:xfrm>
            <a:off x="11144875" y="0"/>
            <a:ext cx="308896" cy="6460945"/>
          </a:xfrm>
          <a:prstGeom prst="rect">
            <a:avLst/>
          </a:prstGeom>
          <a:noFill/>
        </p:spPr>
        <p:txBody>
          <a:bodyPr vert="eaVert" wrap="none" rtlCol="0" anchor="ctr">
            <a:noAutofit/>
          </a:bodyPr>
          <a:lstStyle/>
          <a:p>
            <a:r>
              <a:rPr kumimoji="1" lang="ja-JP" altLang="en-US" sz="900" dirty="0">
                <a:latin typeface="メイリオ" panose="020B0604030504040204" pitchFamily="50" charset="-128"/>
                <a:ea typeface="メイリオ" panose="020B0604030504040204" pitchFamily="50" charset="-128"/>
              </a:rPr>
              <a:t>                                                    かん                      わる           じょう  ほう                                          め</a:t>
            </a:r>
            <a:endParaRPr kumimoji="1" lang="en-US" altLang="ja-JP" sz="9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4BCE6A4E-7AFE-4B17-A4AA-A3EBB710004D}"/>
              </a:ext>
            </a:extLst>
          </p:cNvPr>
          <p:cNvSpPr txBox="1"/>
          <p:nvPr/>
        </p:nvSpPr>
        <p:spPr>
          <a:xfrm>
            <a:off x="10511504" y="31930"/>
            <a:ext cx="308896" cy="6460945"/>
          </a:xfrm>
          <a:prstGeom prst="rect">
            <a:avLst/>
          </a:prstGeom>
          <a:noFill/>
        </p:spPr>
        <p:txBody>
          <a:bodyPr vert="eaVert" wrap="none" rtlCol="0" anchor="ctr">
            <a:noAutofit/>
          </a:bodyPr>
          <a:lstStyle/>
          <a:p>
            <a:r>
              <a:rPr kumimoji="1" lang="ja-JP" altLang="en-US" sz="900" dirty="0">
                <a:latin typeface="メイリオ" panose="020B0604030504040204" pitchFamily="50" charset="-128"/>
                <a:ea typeface="メイリオ" panose="020B0604030504040204" pitchFamily="50" charset="-128"/>
              </a:rPr>
              <a:t>       む                                                                                                                                                むす</a:t>
            </a:r>
            <a:endParaRPr kumimoji="1" lang="en-US" altLang="ja-JP" sz="9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8BC0FCCC-B916-4DBA-B860-4BD9931CF354}"/>
              </a:ext>
            </a:extLst>
          </p:cNvPr>
          <p:cNvSpPr txBox="1"/>
          <p:nvPr/>
        </p:nvSpPr>
        <p:spPr>
          <a:xfrm>
            <a:off x="9850088" y="74602"/>
            <a:ext cx="308896" cy="6460945"/>
          </a:xfrm>
          <a:prstGeom prst="rect">
            <a:avLst/>
          </a:prstGeom>
          <a:noFill/>
        </p:spPr>
        <p:txBody>
          <a:bodyPr vert="eaVert" wrap="none" rtlCol="0" anchor="ctr">
            <a:noAutofit/>
          </a:bodyPr>
          <a:lstStyle/>
          <a:p>
            <a:r>
              <a:rPr kumimoji="1" lang="ja-JP" altLang="en-US" sz="900" dirty="0">
                <a:latin typeface="メイリオ" panose="020B0604030504040204" pitchFamily="50" charset="-128"/>
                <a:ea typeface="メイリオ" panose="020B0604030504040204" pitchFamily="50" charset="-128"/>
              </a:rPr>
              <a:t>      つ                     かんが</a:t>
            </a:r>
            <a:endParaRPr kumimoji="1" lang="en-US" altLang="ja-JP" sz="90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15785653-7F4D-4206-AD68-6CF910B54E49}"/>
              </a:ext>
            </a:extLst>
          </p:cNvPr>
          <p:cNvSpPr txBox="1"/>
          <p:nvPr/>
        </p:nvSpPr>
        <p:spPr>
          <a:xfrm>
            <a:off x="8978360" y="227002"/>
            <a:ext cx="308896" cy="6460945"/>
          </a:xfrm>
          <a:prstGeom prst="rect">
            <a:avLst/>
          </a:prstGeom>
          <a:noFill/>
        </p:spPr>
        <p:txBody>
          <a:bodyPr vert="eaVert" wrap="none" rtlCol="0" anchor="ctr">
            <a:noAutofit/>
          </a:bodyPr>
          <a:lstStyle/>
          <a:p>
            <a:r>
              <a:rPr kumimoji="1" lang="ja-JP" altLang="en-US" sz="800" dirty="0">
                <a:latin typeface="メイリオ" panose="020B0604030504040204" pitchFamily="50" charset="-128"/>
                <a:ea typeface="メイリオ" panose="020B0604030504040204" pitchFamily="50" charset="-128"/>
              </a:rPr>
              <a:t>                         ひと   せき</a:t>
            </a:r>
            <a:endParaRPr kumimoji="1" lang="en-US" altLang="ja-JP" sz="8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FC5DB50C-A497-456B-B043-953DEF04E427}"/>
              </a:ext>
            </a:extLst>
          </p:cNvPr>
          <p:cNvSpPr txBox="1"/>
          <p:nvPr/>
        </p:nvSpPr>
        <p:spPr>
          <a:xfrm>
            <a:off x="8426672" y="223954"/>
            <a:ext cx="308896" cy="6460945"/>
          </a:xfrm>
          <a:prstGeom prst="rect">
            <a:avLst/>
          </a:prstGeom>
          <a:noFill/>
        </p:spPr>
        <p:txBody>
          <a:bodyPr vert="eaVert" wrap="none" rtlCol="0" anchor="ctr">
            <a:noAutofit/>
          </a:bodyPr>
          <a:lstStyle/>
          <a:p>
            <a:r>
              <a:rPr kumimoji="1" lang="ja-JP" altLang="en-US" sz="800" dirty="0">
                <a:latin typeface="メイリオ" panose="020B0604030504040204" pitchFamily="50" charset="-128"/>
                <a:ea typeface="メイリオ" panose="020B0604030504040204" pitchFamily="50" charset="-128"/>
              </a:rPr>
              <a:t>                          ち     いき                                                  は  や</a:t>
            </a:r>
            <a:endParaRPr kumimoji="1" lang="en-US" altLang="ja-JP" sz="80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8292B1B0-8749-46DB-A5D0-5432BA9EEC5D}"/>
              </a:ext>
            </a:extLst>
          </p:cNvPr>
          <p:cNvSpPr txBox="1"/>
          <p:nvPr/>
        </p:nvSpPr>
        <p:spPr>
          <a:xfrm>
            <a:off x="7859744" y="379402"/>
            <a:ext cx="308896" cy="6460945"/>
          </a:xfrm>
          <a:prstGeom prst="rect">
            <a:avLst/>
          </a:prstGeom>
          <a:noFill/>
        </p:spPr>
        <p:txBody>
          <a:bodyPr vert="eaVert" wrap="none" rtlCol="0" anchor="ctr">
            <a:noAutofit/>
          </a:bodyPr>
          <a:lstStyle/>
          <a:p>
            <a:r>
              <a:rPr kumimoji="1" lang="ja-JP" altLang="en-US" sz="800" dirty="0">
                <a:latin typeface="メイリオ" panose="020B0604030504040204" pitchFamily="50" charset="-128"/>
                <a:ea typeface="メイリオ" panose="020B0604030504040204" pitchFamily="50" charset="-128"/>
              </a:rPr>
              <a:t>                                        か</a:t>
            </a:r>
            <a:endParaRPr kumimoji="1" lang="en-US" altLang="ja-JP" sz="8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BDFBC8D0-E78D-47D9-B59D-B32E890486D3}"/>
              </a:ext>
            </a:extLst>
          </p:cNvPr>
          <p:cNvSpPr txBox="1"/>
          <p:nvPr/>
        </p:nvSpPr>
        <p:spPr>
          <a:xfrm>
            <a:off x="7329392" y="342826"/>
            <a:ext cx="308896" cy="6460945"/>
          </a:xfrm>
          <a:prstGeom prst="rect">
            <a:avLst/>
          </a:prstGeom>
          <a:noFill/>
        </p:spPr>
        <p:txBody>
          <a:bodyPr vert="eaVert" wrap="none" rtlCol="0" anchor="ctr">
            <a:noAutofit/>
          </a:bodyPr>
          <a:lstStyle/>
          <a:p>
            <a:r>
              <a:rPr kumimoji="1" lang="ja-JP" altLang="en-US" sz="800" dirty="0">
                <a:latin typeface="メイリオ" panose="020B0604030504040204" pitchFamily="50" charset="-128"/>
                <a:ea typeface="メイリオ" panose="020B0604030504040204" pitchFamily="50" charset="-128"/>
              </a:rPr>
              <a:t>     ねつ                                              こわ                             だま</a:t>
            </a:r>
            <a:endParaRPr kumimoji="1" lang="en-US" altLang="ja-JP" sz="800"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F8199509-6549-48A9-8C19-C1F470B5D844}"/>
              </a:ext>
            </a:extLst>
          </p:cNvPr>
          <p:cNvSpPr txBox="1"/>
          <p:nvPr/>
        </p:nvSpPr>
        <p:spPr>
          <a:xfrm>
            <a:off x="6472904" y="227002"/>
            <a:ext cx="308896" cy="6460945"/>
          </a:xfrm>
          <a:prstGeom prst="rect">
            <a:avLst/>
          </a:prstGeom>
          <a:noFill/>
        </p:spPr>
        <p:txBody>
          <a:bodyPr vert="eaVert" wrap="none" rtlCol="0" anchor="ctr">
            <a:noAutofit/>
          </a:bodyPr>
          <a:lstStyle/>
          <a:p>
            <a:r>
              <a:rPr kumimoji="1" lang="ja-JP" altLang="en-US" sz="900" dirty="0">
                <a:latin typeface="メイリオ" panose="020B0604030504040204" pitchFamily="50" charset="-128"/>
                <a:ea typeface="メイリオ" panose="020B0604030504040204" pitchFamily="50" charset="-128"/>
              </a:rPr>
              <a:t>                                              おも                      こう   どう</a:t>
            </a:r>
            <a:endParaRPr kumimoji="1" lang="en-US" altLang="ja-JP" sz="900"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513CCCFC-7311-4C4D-8B4F-E2033A93D9F3}"/>
              </a:ext>
            </a:extLst>
          </p:cNvPr>
          <p:cNvSpPr txBox="1"/>
          <p:nvPr/>
        </p:nvSpPr>
        <p:spPr>
          <a:xfrm>
            <a:off x="5851112" y="227002"/>
            <a:ext cx="308896" cy="6460945"/>
          </a:xfrm>
          <a:prstGeom prst="rect">
            <a:avLst/>
          </a:prstGeom>
          <a:noFill/>
        </p:spPr>
        <p:txBody>
          <a:bodyPr vert="eaVert" wrap="none" rtlCol="0" anchor="ctr">
            <a:noAutofit/>
          </a:bodyPr>
          <a:lstStyle/>
          <a:p>
            <a:r>
              <a:rPr kumimoji="1" lang="ja-JP" altLang="en-US" sz="900" dirty="0">
                <a:latin typeface="メイリオ" panose="020B0604030504040204" pitchFamily="50" charset="-128"/>
                <a:ea typeface="メイリオ" panose="020B0604030504040204" pitchFamily="50" charset="-128"/>
              </a:rPr>
              <a:t>    かん  せん   しょう                     ひろ</a:t>
            </a:r>
            <a:endParaRPr kumimoji="1" lang="en-US" altLang="ja-JP" sz="900"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627D8F6B-9C41-460D-91CA-C284831DF161}"/>
              </a:ext>
            </a:extLst>
          </p:cNvPr>
          <p:cNvSpPr txBox="1"/>
          <p:nvPr/>
        </p:nvSpPr>
        <p:spPr>
          <a:xfrm>
            <a:off x="4918424" y="227002"/>
            <a:ext cx="308896" cy="6460945"/>
          </a:xfrm>
          <a:prstGeom prst="rect">
            <a:avLst/>
          </a:prstGeom>
          <a:noFill/>
        </p:spPr>
        <p:txBody>
          <a:bodyPr vert="eaVert" wrap="none" rtlCol="0" anchor="ctr">
            <a:noAutofit/>
          </a:bodyPr>
          <a:lstStyle/>
          <a:p>
            <a:r>
              <a:rPr kumimoji="1" lang="ja-JP" altLang="en-US" sz="1050" dirty="0">
                <a:latin typeface="メイリオ" panose="020B0604030504040204" pitchFamily="50" charset="-128"/>
                <a:ea typeface="メイリオ" panose="020B0604030504040204" pitchFamily="50" charset="-128"/>
              </a:rPr>
              <a:t>                                        かん   せん  しょう</a:t>
            </a:r>
            <a:endParaRPr kumimoji="1" lang="en-US" altLang="ja-JP" sz="1050" dirty="0">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DDDE0585-0724-4EBE-A2B4-1C19F3A49E28}"/>
              </a:ext>
            </a:extLst>
          </p:cNvPr>
          <p:cNvSpPr txBox="1"/>
          <p:nvPr/>
        </p:nvSpPr>
        <p:spPr>
          <a:xfrm>
            <a:off x="4165568" y="132514"/>
            <a:ext cx="308896" cy="6460945"/>
          </a:xfrm>
          <a:prstGeom prst="rect">
            <a:avLst/>
          </a:prstGeom>
          <a:noFill/>
        </p:spPr>
        <p:txBody>
          <a:bodyPr vert="eaVert" wrap="none" rtlCol="0" anchor="ctr">
            <a:noAutofit/>
          </a:bodyPr>
          <a:lstStyle/>
          <a:p>
            <a:r>
              <a:rPr kumimoji="1" lang="ja-JP" altLang="en-US" sz="1050" dirty="0">
                <a:latin typeface="メイリオ" panose="020B0604030504040204" pitchFamily="50" charset="-128"/>
                <a:ea typeface="メイリオ" panose="020B0604030504040204" pitchFamily="50" charset="-128"/>
              </a:rPr>
              <a:t>わたし　　　　                                                              く     ふう</a:t>
            </a:r>
            <a:endParaRPr kumimoji="1" lang="en-US" altLang="ja-JP" sz="105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49238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flipH="1">
            <a:off x="9984828" y="245382"/>
            <a:ext cx="2207172" cy="61485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第１の“感染症</a:t>
            </a:r>
            <a:r>
              <a:rPr lang="en-US" altLang="ja-JP" sz="44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を</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ふせぐために</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50000"/>
              </a:lnSpc>
            </a:pPr>
            <a:endParaRPr lang="en-GB" altLang="ja-JP" sz="28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F943B995-CB1D-485E-B2B6-EC163C023B05}"/>
              </a:ext>
            </a:extLst>
          </p:cNvPr>
          <p:cNvSpPr/>
          <p:nvPr/>
        </p:nvSpPr>
        <p:spPr>
          <a:xfrm>
            <a:off x="3057995" y="245382"/>
            <a:ext cx="6463308" cy="6599126"/>
          </a:xfrm>
          <a:prstGeom prst="rect">
            <a:avLst/>
          </a:prstGeom>
        </p:spPr>
        <p:txBody>
          <a:bodyPr vert="eaVert" wrap="square">
            <a:spAutoFit/>
          </a:bodyPr>
          <a:lstStyle/>
          <a:p>
            <a:pPr>
              <a:lnSpc>
                <a:spcPct val="150000"/>
              </a:lnSpc>
            </a:pPr>
            <a:r>
              <a:rPr lang="ja-JP" altLang="en-US" sz="2800" dirty="0">
                <a:latin typeface="メイリオ" panose="020B0604030504040204" pitchFamily="50" charset="-128"/>
                <a:ea typeface="メイリオ" panose="020B0604030504040204" pitchFamily="50" charset="-128"/>
              </a:rPr>
              <a:t>１人１人が衛生行動を徹底しましょう。</a:t>
            </a:r>
            <a:endParaRPr lang="en-US" altLang="ja-JP" sz="2800" dirty="0">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「手洗い」</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「咳エチケット」</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「人混みを避ける」</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2800" dirty="0">
                <a:latin typeface="メイリオ" panose="020B0604030504040204" pitchFamily="50" charset="-128"/>
                <a:ea typeface="メイリオ" panose="020B0604030504040204" pitchFamily="50" charset="-128"/>
              </a:rPr>
              <a:t>など、</a:t>
            </a:r>
            <a:endParaRPr lang="en-US" altLang="ja-JP" sz="2800" dirty="0">
              <a:latin typeface="メイリオ" panose="020B0604030504040204" pitchFamily="50" charset="-128"/>
              <a:ea typeface="メイリオ" panose="020B0604030504040204" pitchFamily="50" charset="-128"/>
            </a:endParaRPr>
          </a:p>
          <a:p>
            <a:pPr>
              <a:lnSpc>
                <a:spcPct val="150000"/>
              </a:lnSpc>
            </a:pPr>
            <a:r>
              <a:rPr lang="ja-JP" altLang="en-US" sz="2800" dirty="0">
                <a:latin typeface="メイリオ" panose="020B0604030504040204" pitchFamily="50" charset="-128"/>
                <a:ea typeface="メイリオ" panose="020B0604030504040204" pitchFamily="50" charset="-128"/>
              </a:rPr>
              <a:t>ウイルスに立ち向かうための行動を、　自分のためだけではなく周りの人のためにもすることが大切です。</a:t>
            </a:r>
            <a:endParaRPr lang="en-US" altLang="ja-JP" sz="1600" dirty="0">
              <a:latin typeface="メイリオ" panose="020B0604030504040204" pitchFamily="50" charset="-128"/>
              <a:ea typeface="メイリオ" panose="020B0604030504040204" pitchFamily="50" charset="-128"/>
            </a:endParaRPr>
          </a:p>
        </p:txBody>
      </p:sp>
      <p:pic>
        <p:nvPicPr>
          <p:cNvPr id="5" name="図 4" descr="挿絵 が含まれている画像&#10;&#10;自動的に生成された説明">
            <a:extLst>
              <a:ext uri="{FF2B5EF4-FFF2-40B4-BE49-F238E27FC236}">
                <a16:creationId xmlns:a16="http://schemas.microsoft.com/office/drawing/2014/main" id="{6B656B8A-D172-4E24-93A4-9EE32E8D0647}"/>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l="8396"/>
          <a:stretch/>
        </p:blipFill>
        <p:spPr>
          <a:xfrm>
            <a:off x="9593806" y="4680019"/>
            <a:ext cx="2093698" cy="2100525"/>
          </a:xfrm>
          <a:prstGeom prst="rect">
            <a:avLst/>
          </a:prstGeom>
        </p:spPr>
      </p:pic>
      <p:pic>
        <p:nvPicPr>
          <p:cNvPr id="6" name="図 5">
            <a:extLst>
              <a:ext uri="{FF2B5EF4-FFF2-40B4-BE49-F238E27FC236}">
                <a16:creationId xmlns:a16="http://schemas.microsoft.com/office/drawing/2014/main" id="{98014D13-6495-4A38-AF96-108FCD1BC696}"/>
              </a:ext>
            </a:extLst>
          </p:cNvPr>
          <p:cNvPicPr>
            <a:picLocks noChangeAspect="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1871" y="159026"/>
            <a:ext cx="3943191" cy="3351429"/>
          </a:xfrm>
          <a:prstGeom prst="rect">
            <a:avLst/>
          </a:prstGeom>
        </p:spPr>
      </p:pic>
      <p:pic>
        <p:nvPicPr>
          <p:cNvPr id="7" name="図 6" descr="線画 が含まれている画像&#10;&#10;自動的に生成された説明">
            <a:extLst>
              <a:ext uri="{FF2B5EF4-FFF2-40B4-BE49-F238E27FC236}">
                <a16:creationId xmlns:a16="http://schemas.microsoft.com/office/drawing/2014/main" id="{D3FC766E-0517-4F4F-AF05-C7D5BB69EC85}"/>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3870" y="3744309"/>
            <a:ext cx="2568148" cy="2730689"/>
          </a:xfrm>
          <a:prstGeom prst="rect">
            <a:avLst/>
          </a:prstGeom>
        </p:spPr>
      </p:pic>
      <p:sp>
        <p:nvSpPr>
          <p:cNvPr id="8" name="スライド番号プレースホルダー 3">
            <a:extLst>
              <a:ext uri="{FF2B5EF4-FFF2-40B4-BE49-F238E27FC236}">
                <a16:creationId xmlns:a16="http://schemas.microsoft.com/office/drawing/2014/main" id="{D02359EB-00D8-444C-9083-CF3EF5772358}"/>
              </a:ext>
            </a:extLst>
          </p:cNvPr>
          <p:cNvSpPr>
            <a:spLocks noGrp="1"/>
          </p:cNvSpPr>
          <p:nvPr>
            <p:ph type="sldNum" sz="quarter" idx="12"/>
          </p:nvPr>
        </p:nvSpPr>
        <p:spPr>
          <a:xfrm>
            <a:off x="9448800"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11</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
        <p:nvSpPr>
          <p:cNvPr id="9" name="テキスト ボックス 8">
            <a:extLst>
              <a:ext uri="{FF2B5EF4-FFF2-40B4-BE49-F238E27FC236}">
                <a16:creationId xmlns:a16="http://schemas.microsoft.com/office/drawing/2014/main" id="{A1FC961E-5301-4F8B-B1B1-45701823EC19}"/>
              </a:ext>
            </a:extLst>
          </p:cNvPr>
          <p:cNvSpPr txBox="1"/>
          <p:nvPr/>
        </p:nvSpPr>
        <p:spPr>
          <a:xfrm>
            <a:off x="11687504" y="266153"/>
            <a:ext cx="308896" cy="4501069"/>
          </a:xfrm>
          <a:prstGeom prst="rect">
            <a:avLst/>
          </a:prstGeom>
          <a:noFill/>
        </p:spPr>
        <p:txBody>
          <a:bodyPr vert="eaVert" wrap="none" rtlCol="0" anchor="ctr">
            <a:noAutofit/>
          </a:bodyPr>
          <a:lstStyle/>
          <a:p>
            <a:r>
              <a:rPr kumimoji="1" lang="ja-JP" altLang="en-US" sz="1100" dirty="0">
                <a:latin typeface="メイリオ" panose="020B0604030504040204" pitchFamily="50" charset="-128"/>
                <a:ea typeface="メイリオ" panose="020B0604030504040204" pitchFamily="50" charset="-128"/>
              </a:rPr>
              <a:t> だい       いち                         かん      せん      しょう</a:t>
            </a:r>
          </a:p>
        </p:txBody>
      </p:sp>
      <p:sp>
        <p:nvSpPr>
          <p:cNvPr id="10" name="テキスト ボックス 9">
            <a:extLst>
              <a:ext uri="{FF2B5EF4-FFF2-40B4-BE49-F238E27FC236}">
                <a16:creationId xmlns:a16="http://schemas.microsoft.com/office/drawing/2014/main" id="{9F6F4719-5761-47F1-B24A-B0C157B5DDAB}"/>
              </a:ext>
            </a:extLst>
          </p:cNvPr>
          <p:cNvSpPr txBox="1"/>
          <p:nvPr/>
        </p:nvSpPr>
        <p:spPr>
          <a:xfrm>
            <a:off x="8348555" y="418553"/>
            <a:ext cx="308896" cy="4501069"/>
          </a:xfrm>
          <a:prstGeom prst="rect">
            <a:avLst/>
          </a:prstGeom>
          <a:noFill/>
        </p:spPr>
        <p:txBody>
          <a:bodyPr vert="eaVert" wrap="none" rtlCol="0" anchor="ctr">
            <a:noAutofit/>
          </a:bodyPr>
          <a:lstStyle/>
          <a:p>
            <a:r>
              <a:rPr kumimoji="1" lang="ja-JP" altLang="en-US" sz="1100" dirty="0">
                <a:latin typeface="メイリオ" panose="020B0604030504040204" pitchFamily="50" charset="-128"/>
                <a:ea typeface="メイリオ" panose="020B0604030504040204" pitchFamily="50" charset="-128"/>
              </a:rPr>
              <a:t>            て        あら</a:t>
            </a:r>
          </a:p>
        </p:txBody>
      </p:sp>
      <p:sp>
        <p:nvSpPr>
          <p:cNvPr id="11" name="テキスト ボックス 10">
            <a:extLst>
              <a:ext uri="{FF2B5EF4-FFF2-40B4-BE49-F238E27FC236}">
                <a16:creationId xmlns:a16="http://schemas.microsoft.com/office/drawing/2014/main" id="{EB75BE89-B4E3-401B-A6D8-68F24001B4A0}"/>
              </a:ext>
            </a:extLst>
          </p:cNvPr>
          <p:cNvSpPr txBox="1"/>
          <p:nvPr/>
        </p:nvSpPr>
        <p:spPr>
          <a:xfrm>
            <a:off x="7332544" y="418553"/>
            <a:ext cx="308896" cy="4501069"/>
          </a:xfrm>
          <a:prstGeom prst="rect">
            <a:avLst/>
          </a:prstGeom>
          <a:noFill/>
        </p:spPr>
        <p:txBody>
          <a:bodyPr vert="eaVert" wrap="none" rtlCol="0" anchor="ctr">
            <a:noAutofit/>
          </a:bodyPr>
          <a:lstStyle/>
          <a:p>
            <a:r>
              <a:rPr kumimoji="1" lang="en-US" altLang="ja-JP" sz="1100" dirty="0">
                <a:latin typeface="メイリオ" panose="020B0604030504040204" pitchFamily="50" charset="-128"/>
                <a:ea typeface="メイリオ" panose="020B0604030504040204" pitchFamily="50" charset="-128"/>
              </a:rPr>
              <a:t>          </a:t>
            </a:r>
            <a:r>
              <a:rPr kumimoji="1" lang="ja-JP" altLang="en-US" sz="1100" dirty="0">
                <a:latin typeface="メイリオ" panose="020B0604030504040204" pitchFamily="50" charset="-128"/>
                <a:ea typeface="メイリオ" panose="020B0604030504040204" pitchFamily="50" charset="-128"/>
              </a:rPr>
              <a:t>せき</a:t>
            </a:r>
          </a:p>
        </p:txBody>
      </p:sp>
      <p:sp>
        <p:nvSpPr>
          <p:cNvPr id="12" name="テキスト ボックス 11">
            <a:extLst>
              <a:ext uri="{FF2B5EF4-FFF2-40B4-BE49-F238E27FC236}">
                <a16:creationId xmlns:a16="http://schemas.microsoft.com/office/drawing/2014/main" id="{B5CB81F4-646B-47A8-9082-0D1F3C9FFB76}"/>
              </a:ext>
            </a:extLst>
          </p:cNvPr>
          <p:cNvSpPr txBox="1"/>
          <p:nvPr/>
        </p:nvSpPr>
        <p:spPr>
          <a:xfrm>
            <a:off x="6316553" y="418553"/>
            <a:ext cx="308896" cy="4501069"/>
          </a:xfrm>
          <a:prstGeom prst="rect">
            <a:avLst/>
          </a:prstGeom>
          <a:noFill/>
        </p:spPr>
        <p:txBody>
          <a:bodyPr vert="eaVert" wrap="none" rtlCol="0" anchor="ctr">
            <a:noAutofit/>
          </a:bodyPr>
          <a:lstStyle/>
          <a:p>
            <a:r>
              <a:rPr kumimoji="1" lang="ja-JP" altLang="en-US" sz="1100" dirty="0">
                <a:latin typeface="メイリオ" panose="020B0604030504040204" pitchFamily="50" charset="-128"/>
                <a:ea typeface="メイリオ" panose="020B0604030504040204" pitchFamily="50" charset="-128"/>
              </a:rPr>
              <a:t>          ひと        ご                                  さ</a:t>
            </a:r>
          </a:p>
        </p:txBody>
      </p:sp>
      <p:sp>
        <p:nvSpPr>
          <p:cNvPr id="13" name="テキスト ボックス 12">
            <a:extLst>
              <a:ext uri="{FF2B5EF4-FFF2-40B4-BE49-F238E27FC236}">
                <a16:creationId xmlns:a16="http://schemas.microsoft.com/office/drawing/2014/main" id="{DD186105-E051-4C00-8413-F4F6A170AC03}"/>
              </a:ext>
            </a:extLst>
          </p:cNvPr>
          <p:cNvSpPr txBox="1"/>
          <p:nvPr/>
        </p:nvSpPr>
        <p:spPr>
          <a:xfrm>
            <a:off x="9124412" y="215353"/>
            <a:ext cx="308896" cy="4501069"/>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ひとり       ひとり              えい  せい   こう  どう            てってい</a:t>
            </a:r>
          </a:p>
        </p:txBody>
      </p:sp>
      <p:sp>
        <p:nvSpPr>
          <p:cNvPr id="14" name="テキスト ボックス 13">
            <a:extLst>
              <a:ext uri="{FF2B5EF4-FFF2-40B4-BE49-F238E27FC236}">
                <a16:creationId xmlns:a16="http://schemas.microsoft.com/office/drawing/2014/main" id="{FFD1382C-FB94-4F99-9305-CD4761574EFB}"/>
              </a:ext>
            </a:extLst>
          </p:cNvPr>
          <p:cNvSpPr txBox="1"/>
          <p:nvPr/>
        </p:nvSpPr>
        <p:spPr>
          <a:xfrm>
            <a:off x="4806407" y="367753"/>
            <a:ext cx="308896" cy="5451156"/>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た              む                                             こう  どう</a:t>
            </a:r>
          </a:p>
        </p:txBody>
      </p:sp>
      <p:sp>
        <p:nvSpPr>
          <p:cNvPr id="15" name="テキスト ボックス 14">
            <a:extLst>
              <a:ext uri="{FF2B5EF4-FFF2-40B4-BE49-F238E27FC236}">
                <a16:creationId xmlns:a16="http://schemas.microsoft.com/office/drawing/2014/main" id="{167573CC-6D42-4832-8928-660D625F645A}"/>
              </a:ext>
            </a:extLst>
          </p:cNvPr>
          <p:cNvSpPr txBox="1"/>
          <p:nvPr/>
        </p:nvSpPr>
        <p:spPr>
          <a:xfrm>
            <a:off x="4155242" y="245382"/>
            <a:ext cx="308896" cy="572592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じ    ぶん                                                                            まわ                   ひと</a:t>
            </a:r>
          </a:p>
        </p:txBody>
      </p:sp>
      <p:sp>
        <p:nvSpPr>
          <p:cNvPr id="16" name="テキスト ボックス 15">
            <a:extLst>
              <a:ext uri="{FF2B5EF4-FFF2-40B4-BE49-F238E27FC236}">
                <a16:creationId xmlns:a16="http://schemas.microsoft.com/office/drawing/2014/main" id="{9896C365-C507-4255-8EB5-9EE20E72AF3C}"/>
              </a:ext>
            </a:extLst>
          </p:cNvPr>
          <p:cNvSpPr txBox="1"/>
          <p:nvPr/>
        </p:nvSpPr>
        <p:spPr>
          <a:xfrm>
            <a:off x="3522555" y="397782"/>
            <a:ext cx="308896" cy="572592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たい せつ</a:t>
            </a:r>
          </a:p>
        </p:txBody>
      </p:sp>
      <p:sp>
        <p:nvSpPr>
          <p:cNvPr id="17" name="テキスト ボックス 16">
            <a:extLst>
              <a:ext uri="{FF2B5EF4-FFF2-40B4-BE49-F238E27FC236}">
                <a16:creationId xmlns:a16="http://schemas.microsoft.com/office/drawing/2014/main" id="{B54572C5-12C0-43A7-ABA3-751C6495F311}"/>
              </a:ext>
            </a:extLst>
          </p:cNvPr>
          <p:cNvSpPr txBox="1"/>
          <p:nvPr/>
        </p:nvSpPr>
        <p:spPr>
          <a:xfrm rot="20604718">
            <a:off x="761906" y="2398439"/>
            <a:ext cx="2625394" cy="236495"/>
          </a:xfrm>
          <a:prstGeom prst="rect">
            <a:avLst/>
          </a:prstGeom>
          <a:noFill/>
        </p:spPr>
        <p:txBody>
          <a:bodyPr wrap="square" rtlCol="0">
            <a:normAutofit/>
          </a:bodyPr>
          <a:lstStyle/>
          <a:p>
            <a:r>
              <a:rPr kumimoji="1" lang="ja-JP" altLang="en-US" sz="800" dirty="0">
                <a:latin typeface="メイリオ" panose="020B0604030504040204" pitchFamily="50" charset="-128"/>
                <a:ea typeface="メイリオ" panose="020B0604030504040204" pitchFamily="50" charset="-128"/>
              </a:rPr>
              <a:t>て　あら</a:t>
            </a:r>
          </a:p>
        </p:txBody>
      </p:sp>
    </p:spTree>
    <p:extLst>
      <p:ext uri="{BB962C8B-B14F-4D97-AF65-F5344CB8AC3E}">
        <p14:creationId xmlns:p14="http://schemas.microsoft.com/office/powerpoint/2010/main" val="3136415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flipH="1">
            <a:off x="9953297" y="219173"/>
            <a:ext cx="2238703" cy="64065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第２の“感染症</a:t>
            </a:r>
            <a:r>
              <a:rPr lang="en-US" altLang="ja-JP" sz="44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に</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ふりまわされないために</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06A2D516-4055-48E2-A9CD-ECEB9A62E4E7}"/>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l="15399" r="14928" b="56691"/>
          <a:stretch/>
        </p:blipFill>
        <p:spPr>
          <a:xfrm>
            <a:off x="10553291" y="5102037"/>
            <a:ext cx="1738102" cy="1573400"/>
          </a:xfrm>
          <a:prstGeom prst="rect">
            <a:avLst/>
          </a:prstGeom>
        </p:spPr>
      </p:pic>
      <p:sp>
        <p:nvSpPr>
          <p:cNvPr id="9" name="正方形/長方形 8">
            <a:extLst>
              <a:ext uri="{FF2B5EF4-FFF2-40B4-BE49-F238E27FC236}">
                <a16:creationId xmlns:a16="http://schemas.microsoft.com/office/drawing/2014/main" id="{762EA64D-FD7F-45EA-A628-6066D498291B}"/>
              </a:ext>
            </a:extLst>
          </p:cNvPr>
          <p:cNvSpPr/>
          <p:nvPr/>
        </p:nvSpPr>
        <p:spPr>
          <a:xfrm>
            <a:off x="3226748" y="299346"/>
            <a:ext cx="5087340" cy="632640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320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不安や恐れは私たちの</a:t>
            </a:r>
            <a:endParaRPr kumimoji="0" lang="en-US" altLang="ja-JP" sz="320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40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　</a:t>
            </a:r>
            <a:r>
              <a:rPr kumimoji="0" lang="ja-JP" altLang="en-US" sz="44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気づく力</a:t>
            </a:r>
            <a:endParaRPr kumimoji="0" lang="en-US" altLang="ja-JP" sz="44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44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　聴く力</a:t>
            </a:r>
            <a:endParaRPr kumimoji="0" lang="en-US" altLang="ja-JP" sz="44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44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　自分を支える力</a:t>
            </a:r>
            <a:endParaRPr kumimoji="0" lang="en-US" altLang="ja-JP" sz="4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a:t>
            </a:r>
            <a:r>
              <a:rPr lang="ja-JP" altLang="en-US" sz="3200" dirty="0">
                <a:solidFill>
                  <a:prstClr val="black"/>
                </a:solidFill>
                <a:latin typeface="メイリオ" panose="020B0604030504040204" pitchFamily="50" charset="-128"/>
                <a:ea typeface="メイリオ" panose="020B0604030504040204" pitchFamily="50" charset="-128"/>
              </a:rPr>
              <a:t>弱め</a:t>
            </a:r>
            <a:r>
              <a:rPr kumimoji="0"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ます。</a:t>
            </a:r>
            <a:endParaRPr kumimoji="0"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lvl="0">
              <a:lnSpc>
                <a:spcPct val="150000"/>
              </a:lnSpc>
              <a:defRPr/>
            </a:pPr>
            <a:r>
              <a:rPr lang="ja-JP" altLang="en-US" sz="3200" dirty="0">
                <a:solidFill>
                  <a:prstClr val="black"/>
                </a:solidFill>
                <a:latin typeface="メイリオ" panose="020B0604030504040204" pitchFamily="50" charset="-128"/>
                <a:ea typeface="メイリオ" panose="020B0604030504040204" pitchFamily="50" charset="-128"/>
              </a:rPr>
              <a:t>不安や恐れは身を守る為に必要な感情ですが、私たちから力を奪い、</a:t>
            </a:r>
            <a:endParaRPr lang="en-US" altLang="ja-JP" sz="3200" dirty="0">
              <a:solidFill>
                <a:prstClr val="black"/>
              </a:solidFill>
              <a:latin typeface="メイリオ" panose="020B0604030504040204" pitchFamily="50" charset="-128"/>
              <a:ea typeface="メイリオ" panose="020B0604030504040204" pitchFamily="50" charset="-128"/>
            </a:endParaRPr>
          </a:p>
          <a:p>
            <a:pPr lvl="0">
              <a:lnSpc>
                <a:spcPct val="150000"/>
              </a:lnSpc>
              <a:defRPr/>
            </a:pPr>
            <a:r>
              <a:rPr kumimoji="0"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冷静な対応ができなくなることもあります。</a:t>
            </a:r>
            <a:endParaRPr kumimoji="0"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10" name="図 9">
            <a:extLst>
              <a:ext uri="{FF2B5EF4-FFF2-40B4-BE49-F238E27FC236}">
                <a16:creationId xmlns:a16="http://schemas.microsoft.com/office/drawing/2014/main" id="{D0D90439-AF83-4920-8749-705D278CD02B}"/>
              </a:ext>
            </a:extLst>
          </p:cNvPr>
          <p:cNvPicPr>
            <a:picLocks noChangeAspect="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2657247"/>
            <a:ext cx="2902226" cy="3869635"/>
          </a:xfrm>
          <a:prstGeom prst="rect">
            <a:avLst/>
          </a:prstGeom>
        </p:spPr>
      </p:pic>
      <p:sp>
        <p:nvSpPr>
          <p:cNvPr id="11" name="スライド番号プレースホルダー 3">
            <a:extLst>
              <a:ext uri="{FF2B5EF4-FFF2-40B4-BE49-F238E27FC236}">
                <a16:creationId xmlns:a16="http://schemas.microsoft.com/office/drawing/2014/main" id="{E03B6DA2-CB08-49DE-8548-39B7598FD34A}"/>
              </a:ext>
            </a:extLst>
          </p:cNvPr>
          <p:cNvSpPr>
            <a:spLocks noGrp="1"/>
          </p:cNvSpPr>
          <p:nvPr>
            <p:ph type="sldNum" sz="quarter" idx="12"/>
          </p:nvPr>
        </p:nvSpPr>
        <p:spPr>
          <a:xfrm>
            <a:off x="9448800"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12</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B94F6D5C-9BDA-4217-904D-F0F35B1A2B56}"/>
              </a:ext>
            </a:extLst>
          </p:cNvPr>
          <p:cNvSpPr txBox="1"/>
          <p:nvPr/>
        </p:nvSpPr>
        <p:spPr>
          <a:xfrm>
            <a:off x="11687504" y="266153"/>
            <a:ext cx="308896" cy="4501069"/>
          </a:xfrm>
          <a:prstGeom prst="rect">
            <a:avLst/>
          </a:prstGeom>
          <a:noFill/>
        </p:spPr>
        <p:txBody>
          <a:bodyPr vert="eaVert" wrap="none" rtlCol="0" anchor="ctr">
            <a:noAutofit/>
          </a:bodyPr>
          <a:lstStyle/>
          <a:p>
            <a:r>
              <a:rPr kumimoji="1" lang="ja-JP" altLang="en-US" sz="1100" dirty="0">
                <a:latin typeface="メイリオ" panose="020B0604030504040204" pitchFamily="50" charset="-128"/>
                <a:ea typeface="メイリオ" panose="020B0604030504040204" pitchFamily="50" charset="-128"/>
              </a:rPr>
              <a:t> だい        に                         かん      せん      しょう</a:t>
            </a:r>
          </a:p>
        </p:txBody>
      </p:sp>
      <p:sp>
        <p:nvSpPr>
          <p:cNvPr id="12" name="テキスト ボックス 11">
            <a:extLst>
              <a:ext uri="{FF2B5EF4-FFF2-40B4-BE49-F238E27FC236}">
                <a16:creationId xmlns:a16="http://schemas.microsoft.com/office/drawing/2014/main" id="{92A4D7A4-33E1-4347-B772-730037E52464}"/>
              </a:ext>
            </a:extLst>
          </p:cNvPr>
          <p:cNvSpPr txBox="1"/>
          <p:nvPr/>
        </p:nvSpPr>
        <p:spPr>
          <a:xfrm>
            <a:off x="9448801" y="299346"/>
            <a:ext cx="308896" cy="4501069"/>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ふ      あん            おそ                      わたし</a:t>
            </a:r>
          </a:p>
        </p:txBody>
      </p:sp>
      <p:sp>
        <p:nvSpPr>
          <p:cNvPr id="13" name="テキスト ボックス 12">
            <a:extLst>
              <a:ext uri="{FF2B5EF4-FFF2-40B4-BE49-F238E27FC236}">
                <a16:creationId xmlns:a16="http://schemas.microsoft.com/office/drawing/2014/main" id="{D2876694-CF0E-43FD-A1F0-FA6100AF6751}"/>
              </a:ext>
            </a:extLst>
          </p:cNvPr>
          <p:cNvSpPr txBox="1"/>
          <p:nvPr/>
        </p:nvSpPr>
        <p:spPr>
          <a:xfrm>
            <a:off x="8590836" y="921473"/>
            <a:ext cx="308896" cy="4501069"/>
          </a:xfrm>
          <a:prstGeom prst="rect">
            <a:avLst/>
          </a:prstGeom>
          <a:noFill/>
        </p:spPr>
        <p:txBody>
          <a:bodyPr vert="eaVert" wrap="none" rtlCol="0" anchor="ctr">
            <a:noAutofit/>
          </a:bodyPr>
          <a:lstStyle/>
          <a:p>
            <a:r>
              <a:rPr kumimoji="1" lang="ja-JP" altLang="en-US" sz="1100" dirty="0">
                <a:latin typeface="メイリオ" panose="020B0604030504040204" pitchFamily="50" charset="-128"/>
                <a:ea typeface="メイリオ" panose="020B0604030504040204" pitchFamily="50" charset="-128"/>
              </a:rPr>
              <a:t>  き                              ちから</a:t>
            </a:r>
          </a:p>
        </p:txBody>
      </p:sp>
      <p:sp>
        <p:nvSpPr>
          <p:cNvPr id="14" name="テキスト ボックス 13">
            <a:extLst>
              <a:ext uri="{FF2B5EF4-FFF2-40B4-BE49-F238E27FC236}">
                <a16:creationId xmlns:a16="http://schemas.microsoft.com/office/drawing/2014/main" id="{67456B23-46E8-4F6D-AD30-C50F0EE07A29}"/>
              </a:ext>
            </a:extLst>
          </p:cNvPr>
          <p:cNvSpPr txBox="1"/>
          <p:nvPr/>
        </p:nvSpPr>
        <p:spPr>
          <a:xfrm>
            <a:off x="7609380" y="927569"/>
            <a:ext cx="308896" cy="4501069"/>
          </a:xfrm>
          <a:prstGeom prst="rect">
            <a:avLst/>
          </a:prstGeom>
          <a:noFill/>
        </p:spPr>
        <p:txBody>
          <a:bodyPr vert="eaVert" wrap="none" rtlCol="0" anchor="ctr">
            <a:noAutofit/>
          </a:bodyPr>
          <a:lstStyle/>
          <a:p>
            <a:r>
              <a:rPr kumimoji="1" lang="ja-JP" altLang="en-US" sz="1100" dirty="0">
                <a:latin typeface="メイリオ" panose="020B0604030504040204" pitchFamily="50" charset="-128"/>
                <a:ea typeface="メイリオ" panose="020B0604030504040204" pitchFamily="50" charset="-128"/>
              </a:rPr>
              <a:t>  き                    ちから</a:t>
            </a:r>
          </a:p>
        </p:txBody>
      </p:sp>
      <p:sp>
        <p:nvSpPr>
          <p:cNvPr id="15" name="テキスト ボックス 14">
            <a:extLst>
              <a:ext uri="{FF2B5EF4-FFF2-40B4-BE49-F238E27FC236}">
                <a16:creationId xmlns:a16="http://schemas.microsoft.com/office/drawing/2014/main" id="{556F29D5-DD1C-4B2C-9CF9-FCB3441905FF}"/>
              </a:ext>
            </a:extLst>
          </p:cNvPr>
          <p:cNvSpPr txBox="1"/>
          <p:nvPr/>
        </p:nvSpPr>
        <p:spPr>
          <a:xfrm>
            <a:off x="6621828" y="955001"/>
            <a:ext cx="308896" cy="4501069"/>
          </a:xfrm>
          <a:prstGeom prst="rect">
            <a:avLst/>
          </a:prstGeom>
          <a:noFill/>
        </p:spPr>
        <p:txBody>
          <a:bodyPr vert="eaVert" wrap="none" rtlCol="0" anchor="ctr">
            <a:noAutofit/>
          </a:bodyPr>
          <a:lstStyle/>
          <a:p>
            <a:r>
              <a:rPr kumimoji="1" lang="ja-JP" altLang="en-US" sz="1100" dirty="0">
                <a:latin typeface="メイリオ" panose="020B0604030504040204" pitchFamily="50" charset="-128"/>
                <a:ea typeface="メイリオ" panose="020B0604030504040204" pitchFamily="50" charset="-128"/>
              </a:rPr>
              <a:t>   じ       ぶん                 ささ                             ちから</a:t>
            </a:r>
          </a:p>
        </p:txBody>
      </p:sp>
      <p:sp>
        <p:nvSpPr>
          <p:cNvPr id="16" name="テキスト ボックス 15">
            <a:extLst>
              <a:ext uri="{FF2B5EF4-FFF2-40B4-BE49-F238E27FC236}">
                <a16:creationId xmlns:a16="http://schemas.microsoft.com/office/drawing/2014/main" id="{0458D748-FD5F-4927-B319-DAEE05D5F0E4}"/>
              </a:ext>
            </a:extLst>
          </p:cNvPr>
          <p:cNvSpPr txBox="1"/>
          <p:nvPr/>
        </p:nvSpPr>
        <p:spPr>
          <a:xfrm>
            <a:off x="5669281" y="451746"/>
            <a:ext cx="308896" cy="4501069"/>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よわ</a:t>
            </a:r>
          </a:p>
        </p:txBody>
      </p:sp>
      <p:sp>
        <p:nvSpPr>
          <p:cNvPr id="17" name="テキスト ボックス 16">
            <a:extLst>
              <a:ext uri="{FF2B5EF4-FFF2-40B4-BE49-F238E27FC236}">
                <a16:creationId xmlns:a16="http://schemas.microsoft.com/office/drawing/2014/main" id="{C6F704EB-48D7-48FB-BA71-B4B7D84D73FE}"/>
              </a:ext>
            </a:extLst>
          </p:cNvPr>
          <p:cNvSpPr txBox="1"/>
          <p:nvPr/>
        </p:nvSpPr>
        <p:spPr>
          <a:xfrm>
            <a:off x="4946905" y="296298"/>
            <a:ext cx="308896" cy="619657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ふ      あん            おそ                        み               まも             ため             ひつ   よう</a:t>
            </a:r>
          </a:p>
        </p:txBody>
      </p:sp>
      <p:sp>
        <p:nvSpPr>
          <p:cNvPr id="18" name="テキスト ボックス 17">
            <a:extLst>
              <a:ext uri="{FF2B5EF4-FFF2-40B4-BE49-F238E27FC236}">
                <a16:creationId xmlns:a16="http://schemas.microsoft.com/office/drawing/2014/main" id="{6CF675D5-CD2B-426C-B2A9-69295A15FBA1}"/>
              </a:ext>
            </a:extLst>
          </p:cNvPr>
          <p:cNvSpPr txBox="1"/>
          <p:nvPr/>
        </p:nvSpPr>
        <p:spPr>
          <a:xfrm>
            <a:off x="4239769" y="302394"/>
            <a:ext cx="308896" cy="619657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かん   じょう                                     わたし                                       ちから           うば</a:t>
            </a:r>
          </a:p>
        </p:txBody>
      </p:sp>
      <p:sp>
        <p:nvSpPr>
          <p:cNvPr id="19" name="テキスト ボックス 18">
            <a:extLst>
              <a:ext uri="{FF2B5EF4-FFF2-40B4-BE49-F238E27FC236}">
                <a16:creationId xmlns:a16="http://schemas.microsoft.com/office/drawing/2014/main" id="{CFA40246-6A08-4A7F-9C8E-0D210F7EB7C9}"/>
              </a:ext>
            </a:extLst>
          </p:cNvPr>
          <p:cNvSpPr txBox="1"/>
          <p:nvPr/>
        </p:nvSpPr>
        <p:spPr>
          <a:xfrm>
            <a:off x="3499105" y="293250"/>
            <a:ext cx="308896" cy="619657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れい   せい              たい   おう</a:t>
            </a:r>
          </a:p>
        </p:txBody>
      </p:sp>
    </p:spTree>
    <p:extLst>
      <p:ext uri="{BB962C8B-B14F-4D97-AF65-F5344CB8AC3E}">
        <p14:creationId xmlns:p14="http://schemas.microsoft.com/office/powerpoint/2010/main" val="430577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flipH="1">
            <a:off x="10402713" y="604651"/>
            <a:ext cx="1279544" cy="61485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ja-JP" sz="44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44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気づく力</a:t>
            </a:r>
            <a:r>
              <a:rPr kumimoji="0" lang="ja-JP" altLang="en-US" sz="4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を高める</a:t>
            </a:r>
            <a:endParaRPr kumimoji="0" lang="en-US" altLang="ja-JP" sz="4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 name="テキスト ボックス 2">
            <a:extLst>
              <a:ext uri="{FF2B5EF4-FFF2-40B4-BE49-F238E27FC236}">
                <a16:creationId xmlns:a16="http://schemas.microsoft.com/office/drawing/2014/main" id="{A3251468-926E-42F6-BD59-340DE0C77F22}"/>
              </a:ext>
            </a:extLst>
          </p:cNvPr>
          <p:cNvSpPr txBox="1"/>
          <p:nvPr/>
        </p:nvSpPr>
        <p:spPr>
          <a:xfrm>
            <a:off x="4184352" y="410561"/>
            <a:ext cx="6040115" cy="6269048"/>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まずは自分を見つめてみましょう</a:t>
            </a:r>
            <a:endParaRPr kumimoji="1" lang="en-US" altLang="ja-JP" sz="28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39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・立ち止まって一息入れる。</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39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（深呼吸、お茶を飲む）</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39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39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・今の状況を整理してみる。</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39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39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・自分自身をいろいろな角度から</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3900"/>
              </a:lnSpc>
              <a:spcBef>
                <a:spcPts val="0"/>
              </a:spcBef>
              <a:spcAft>
                <a:spcPts val="0"/>
              </a:spcAft>
              <a:buClrTx/>
              <a:buSzTx/>
              <a:buFontTx/>
              <a:buNone/>
              <a:tabLst/>
              <a:defRPr/>
            </a:pPr>
            <a:r>
              <a:rPr kumimoji="1" lang="ja-JP" altLang="en-US" sz="2800" dirty="0">
                <a:solidFill>
                  <a:prstClr val="black"/>
                </a:solidFill>
                <a:latin typeface="メイリオ" panose="020B0604030504040204" pitchFamily="50" charset="-128"/>
                <a:ea typeface="メイリオ" panose="020B0604030504040204" pitchFamily="50" charset="-128"/>
              </a:rPr>
              <a:t>　</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観察してみる。</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39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（考え方、気持ち、ふるまいなど）</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39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7" name="図 6" descr="線画 が含まれている画像&#10;&#10;自動的に生成された説明">
            <a:extLst>
              <a:ext uri="{FF2B5EF4-FFF2-40B4-BE49-F238E27FC236}">
                <a16:creationId xmlns:a16="http://schemas.microsoft.com/office/drawing/2014/main" id="{18398451-728D-4F33-BE09-1024A4202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677" y="2373481"/>
            <a:ext cx="4588007" cy="4183495"/>
          </a:xfrm>
          <a:prstGeom prst="rect">
            <a:avLst/>
          </a:prstGeom>
        </p:spPr>
      </p:pic>
      <p:sp>
        <p:nvSpPr>
          <p:cNvPr id="6" name="テキスト ボックス 5">
            <a:extLst>
              <a:ext uri="{FF2B5EF4-FFF2-40B4-BE49-F238E27FC236}">
                <a16:creationId xmlns:a16="http://schemas.microsoft.com/office/drawing/2014/main" id="{DD42E09C-F5B4-4666-96BF-63D1710C0E1C}"/>
              </a:ext>
            </a:extLst>
          </p:cNvPr>
          <p:cNvSpPr txBox="1"/>
          <p:nvPr/>
        </p:nvSpPr>
        <p:spPr>
          <a:xfrm>
            <a:off x="11122620" y="104773"/>
            <a:ext cx="923330" cy="6148576"/>
          </a:xfrm>
          <a:prstGeom prst="rect">
            <a:avLst/>
          </a:prstGeom>
          <a:noFill/>
        </p:spPr>
        <p:txBody>
          <a:bodyPr vert="eaVert" wrap="square" rtlCol="0">
            <a:spAutoFit/>
          </a:bodyPr>
          <a:lstStyle/>
          <a:p>
            <a:pPr lvl="0"/>
            <a:r>
              <a:rPr kumimoji="1" lang="ja-JP" altLang="en-US" sz="2400" dirty="0">
                <a:solidFill>
                  <a:srgbClr val="ED7D31">
                    <a:lumMod val="75000"/>
                  </a:srgbClr>
                </a:solidFill>
                <a:latin typeface="メイリオ" panose="020B0604030504040204" pitchFamily="50" charset="-128"/>
                <a:ea typeface="メイリオ" panose="020B0604030504040204" pitchFamily="50" charset="-128"/>
              </a:rPr>
              <a:t>第２の“感染症</a:t>
            </a:r>
            <a:r>
              <a:rPr kumimoji="1" lang="en-US" altLang="ja-JP" sz="2400" dirty="0">
                <a:solidFill>
                  <a:srgbClr val="ED7D31">
                    <a:lumMod val="75000"/>
                  </a:srgbClr>
                </a:solidFill>
                <a:latin typeface="メイリオ" panose="020B0604030504040204" pitchFamily="50" charset="-128"/>
                <a:ea typeface="メイリオ" panose="020B0604030504040204" pitchFamily="50" charset="-128"/>
              </a:rPr>
              <a:t>〟</a:t>
            </a:r>
            <a:r>
              <a:rPr kumimoji="1" lang="ja-JP" altLang="en-US" sz="2400" dirty="0">
                <a:solidFill>
                  <a:srgbClr val="ED7D31">
                    <a:lumMod val="75000"/>
                  </a:srgbClr>
                </a:solidFill>
                <a:latin typeface="メイリオ" panose="020B0604030504040204" pitchFamily="50" charset="-128"/>
                <a:ea typeface="メイリオ" panose="020B0604030504040204" pitchFamily="50" charset="-128"/>
              </a:rPr>
              <a:t>にふりまわされないために</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p:txBody>
      </p:sp>
      <p:pic>
        <p:nvPicPr>
          <p:cNvPr id="5" name="図 4" descr="線画 が含まれている画像&#10;&#10;自動的に生成された説明">
            <a:extLst>
              <a:ext uri="{FF2B5EF4-FFF2-40B4-BE49-F238E27FC236}">
                <a16:creationId xmlns:a16="http://schemas.microsoft.com/office/drawing/2014/main" id="{D52E7B43-7D8D-459D-80EE-E44336429924}"/>
              </a:ext>
            </a:extLst>
          </p:cNvPr>
          <p:cNvPicPr>
            <a:picLocks noChangeAspect="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t="-1575" r="58830" b="69597"/>
          <a:stretch/>
        </p:blipFill>
        <p:spPr>
          <a:xfrm>
            <a:off x="0" y="924682"/>
            <a:ext cx="3526971" cy="1894717"/>
          </a:xfrm>
          <a:prstGeom prst="rect">
            <a:avLst/>
          </a:prstGeom>
        </p:spPr>
      </p:pic>
      <p:sp>
        <p:nvSpPr>
          <p:cNvPr id="8" name="スライド番号プレースホルダー 3">
            <a:extLst>
              <a:ext uri="{FF2B5EF4-FFF2-40B4-BE49-F238E27FC236}">
                <a16:creationId xmlns:a16="http://schemas.microsoft.com/office/drawing/2014/main" id="{D38DAB57-0A02-4564-BEA0-838ED46BD9B0}"/>
              </a:ext>
            </a:extLst>
          </p:cNvPr>
          <p:cNvSpPr>
            <a:spLocks noGrp="1"/>
          </p:cNvSpPr>
          <p:nvPr>
            <p:ph type="sldNum" sz="quarter" idx="12"/>
          </p:nvPr>
        </p:nvSpPr>
        <p:spPr>
          <a:xfrm>
            <a:off x="9448800" y="6485518"/>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13</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
        <p:nvSpPr>
          <p:cNvPr id="9" name="テキスト ボックス 8">
            <a:extLst>
              <a:ext uri="{FF2B5EF4-FFF2-40B4-BE49-F238E27FC236}">
                <a16:creationId xmlns:a16="http://schemas.microsoft.com/office/drawing/2014/main" id="{BD8D694E-69BB-4460-BCE9-58E7AC2BCE7F}"/>
              </a:ext>
            </a:extLst>
          </p:cNvPr>
          <p:cNvSpPr txBox="1"/>
          <p:nvPr/>
        </p:nvSpPr>
        <p:spPr>
          <a:xfrm>
            <a:off x="11855483" y="25645"/>
            <a:ext cx="308896" cy="619657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だい  に              かんせんしょう</a:t>
            </a:r>
          </a:p>
        </p:txBody>
      </p:sp>
      <p:sp>
        <p:nvSpPr>
          <p:cNvPr id="10" name="テキスト ボックス 9">
            <a:extLst>
              <a:ext uri="{FF2B5EF4-FFF2-40B4-BE49-F238E27FC236}">
                <a16:creationId xmlns:a16="http://schemas.microsoft.com/office/drawing/2014/main" id="{B23E13EA-9463-4C78-9F0D-F0D5AA8D7DAE}"/>
              </a:ext>
            </a:extLst>
          </p:cNvPr>
          <p:cNvSpPr txBox="1"/>
          <p:nvPr/>
        </p:nvSpPr>
        <p:spPr>
          <a:xfrm>
            <a:off x="10039020" y="349751"/>
            <a:ext cx="308896" cy="619657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じ   ぶん            み</a:t>
            </a:r>
          </a:p>
        </p:txBody>
      </p:sp>
      <p:sp>
        <p:nvSpPr>
          <p:cNvPr id="11" name="テキスト ボックス 10">
            <a:extLst>
              <a:ext uri="{FF2B5EF4-FFF2-40B4-BE49-F238E27FC236}">
                <a16:creationId xmlns:a16="http://schemas.microsoft.com/office/drawing/2014/main" id="{C9937095-0A58-4E1B-807E-F890BA118074}"/>
              </a:ext>
            </a:extLst>
          </p:cNvPr>
          <p:cNvSpPr txBox="1"/>
          <p:nvPr/>
        </p:nvSpPr>
        <p:spPr>
          <a:xfrm>
            <a:off x="9127395" y="471503"/>
            <a:ext cx="308896" cy="619657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た             ど                            ひと   いき</a:t>
            </a:r>
          </a:p>
        </p:txBody>
      </p:sp>
      <p:sp>
        <p:nvSpPr>
          <p:cNvPr id="12" name="テキスト ボックス 11">
            <a:extLst>
              <a:ext uri="{FF2B5EF4-FFF2-40B4-BE49-F238E27FC236}">
                <a16:creationId xmlns:a16="http://schemas.microsoft.com/office/drawing/2014/main" id="{53D77DED-7BC7-454E-8797-DF2CB88392E6}"/>
              </a:ext>
            </a:extLst>
          </p:cNvPr>
          <p:cNvSpPr txBox="1"/>
          <p:nvPr/>
        </p:nvSpPr>
        <p:spPr>
          <a:xfrm>
            <a:off x="8600485" y="604651"/>
            <a:ext cx="308896" cy="619657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しん    こ  きゅう                  ちゃ            の</a:t>
            </a:r>
          </a:p>
        </p:txBody>
      </p:sp>
      <p:sp>
        <p:nvSpPr>
          <p:cNvPr id="13" name="テキスト ボックス 12">
            <a:extLst>
              <a:ext uri="{FF2B5EF4-FFF2-40B4-BE49-F238E27FC236}">
                <a16:creationId xmlns:a16="http://schemas.microsoft.com/office/drawing/2014/main" id="{ED4D7942-E805-442F-AF9A-DA47381291E5}"/>
              </a:ext>
            </a:extLst>
          </p:cNvPr>
          <p:cNvSpPr txBox="1"/>
          <p:nvPr/>
        </p:nvSpPr>
        <p:spPr>
          <a:xfrm>
            <a:off x="7628173" y="757051"/>
            <a:ext cx="308896" cy="619657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いま          じょうきょう         せい   り</a:t>
            </a:r>
          </a:p>
        </p:txBody>
      </p:sp>
      <p:sp>
        <p:nvSpPr>
          <p:cNvPr id="14" name="テキスト ボックス 13">
            <a:extLst>
              <a:ext uri="{FF2B5EF4-FFF2-40B4-BE49-F238E27FC236}">
                <a16:creationId xmlns:a16="http://schemas.microsoft.com/office/drawing/2014/main" id="{C1FA14D6-9E89-430E-9AB0-624181376399}"/>
              </a:ext>
            </a:extLst>
          </p:cNvPr>
          <p:cNvSpPr txBox="1"/>
          <p:nvPr/>
        </p:nvSpPr>
        <p:spPr>
          <a:xfrm>
            <a:off x="6622333" y="757051"/>
            <a:ext cx="308896" cy="619657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じ    ぶん    じ    しん                                                    かく   ど</a:t>
            </a:r>
          </a:p>
        </p:txBody>
      </p:sp>
      <p:sp>
        <p:nvSpPr>
          <p:cNvPr id="15" name="テキスト ボックス 14">
            <a:extLst>
              <a:ext uri="{FF2B5EF4-FFF2-40B4-BE49-F238E27FC236}">
                <a16:creationId xmlns:a16="http://schemas.microsoft.com/office/drawing/2014/main" id="{55863AFD-246B-4FC6-96E3-794E7CF98AC4}"/>
              </a:ext>
            </a:extLst>
          </p:cNvPr>
          <p:cNvSpPr txBox="1"/>
          <p:nvPr/>
        </p:nvSpPr>
        <p:spPr>
          <a:xfrm>
            <a:off x="6128557" y="757051"/>
            <a:ext cx="308896" cy="619657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かん さつ</a:t>
            </a:r>
          </a:p>
        </p:txBody>
      </p:sp>
      <p:sp>
        <p:nvSpPr>
          <p:cNvPr id="16" name="テキスト ボックス 15">
            <a:extLst>
              <a:ext uri="{FF2B5EF4-FFF2-40B4-BE49-F238E27FC236}">
                <a16:creationId xmlns:a16="http://schemas.microsoft.com/office/drawing/2014/main" id="{0A46BC19-322A-4456-9F70-20E934AB02E2}"/>
              </a:ext>
            </a:extLst>
          </p:cNvPr>
          <p:cNvSpPr txBox="1"/>
          <p:nvPr/>
        </p:nvSpPr>
        <p:spPr>
          <a:xfrm>
            <a:off x="5625637" y="757051"/>
            <a:ext cx="308896" cy="619657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かんが         かた             き     も</a:t>
            </a:r>
          </a:p>
        </p:txBody>
      </p:sp>
      <p:sp>
        <p:nvSpPr>
          <p:cNvPr id="17" name="テキスト ボックス 16">
            <a:extLst>
              <a:ext uri="{FF2B5EF4-FFF2-40B4-BE49-F238E27FC236}">
                <a16:creationId xmlns:a16="http://schemas.microsoft.com/office/drawing/2014/main" id="{18A80BED-A75A-4C95-A238-9CCA835EB962}"/>
              </a:ext>
            </a:extLst>
          </p:cNvPr>
          <p:cNvSpPr txBox="1"/>
          <p:nvPr/>
        </p:nvSpPr>
        <p:spPr>
          <a:xfrm rot="20604718">
            <a:off x="450788" y="1877232"/>
            <a:ext cx="2625394" cy="236495"/>
          </a:xfrm>
          <a:prstGeom prst="rect">
            <a:avLst/>
          </a:prstGeom>
          <a:noFill/>
        </p:spPr>
        <p:txBody>
          <a:bodyPr wrap="square" rtlCol="0">
            <a:normAutofit/>
          </a:bodyPr>
          <a:lstStyle/>
          <a:p>
            <a:r>
              <a:rPr kumimoji="1" lang="ja-JP" altLang="en-US" sz="800" dirty="0">
                <a:latin typeface="メイリオ" panose="020B0604030504040204" pitchFamily="50" charset="-128"/>
                <a:ea typeface="メイリオ" panose="020B0604030504040204" pitchFamily="50" charset="-128"/>
              </a:rPr>
              <a:t>じ　ぶん         こころ</a:t>
            </a:r>
          </a:p>
        </p:txBody>
      </p:sp>
      <p:sp>
        <p:nvSpPr>
          <p:cNvPr id="18" name="テキスト ボックス 17">
            <a:extLst>
              <a:ext uri="{FF2B5EF4-FFF2-40B4-BE49-F238E27FC236}">
                <a16:creationId xmlns:a16="http://schemas.microsoft.com/office/drawing/2014/main" id="{2A55C82B-AB5F-43F8-B4F8-90E95454C180}"/>
              </a:ext>
            </a:extLst>
          </p:cNvPr>
          <p:cNvSpPr txBox="1"/>
          <p:nvPr/>
        </p:nvSpPr>
        <p:spPr>
          <a:xfrm>
            <a:off x="11226048" y="349751"/>
            <a:ext cx="308896" cy="4501069"/>
          </a:xfrm>
          <a:prstGeom prst="rect">
            <a:avLst/>
          </a:prstGeom>
          <a:noFill/>
        </p:spPr>
        <p:txBody>
          <a:bodyPr vert="eaVert" wrap="none" rtlCol="0" anchor="ctr">
            <a:noAutofit/>
          </a:bodyPr>
          <a:lstStyle/>
          <a:p>
            <a:r>
              <a:rPr kumimoji="1" lang="ja-JP" altLang="en-US" sz="1100" dirty="0">
                <a:latin typeface="メイリオ" panose="020B0604030504040204" pitchFamily="50" charset="-128"/>
                <a:ea typeface="メイリオ" panose="020B0604030504040204" pitchFamily="50" charset="-128"/>
              </a:rPr>
              <a:t>         き                              ちから                たか</a:t>
            </a:r>
          </a:p>
        </p:txBody>
      </p:sp>
    </p:spTree>
    <p:extLst>
      <p:ext uri="{BB962C8B-B14F-4D97-AF65-F5344CB8AC3E}">
        <p14:creationId xmlns:p14="http://schemas.microsoft.com/office/powerpoint/2010/main" val="583069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 が含まれている画像&#10;&#10;自動的に生成された説明">
            <a:extLst>
              <a:ext uri="{FF2B5EF4-FFF2-40B4-BE49-F238E27FC236}">
                <a16:creationId xmlns:a16="http://schemas.microsoft.com/office/drawing/2014/main" id="{FDE4EFD4-F57B-432E-A557-53279EA3D3B8}"/>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325" y="2258949"/>
            <a:ext cx="4222215" cy="4599051"/>
          </a:xfrm>
          <a:prstGeom prst="rect">
            <a:avLst/>
          </a:prstGeom>
        </p:spPr>
      </p:pic>
      <p:sp>
        <p:nvSpPr>
          <p:cNvPr id="4" name="正方形/長方形 3">
            <a:extLst>
              <a:ext uri="{FF2B5EF4-FFF2-40B4-BE49-F238E27FC236}">
                <a16:creationId xmlns:a16="http://schemas.microsoft.com/office/drawing/2014/main" id="{1CD4EBE7-58A3-4AFF-BFAC-34232628287A}"/>
              </a:ext>
            </a:extLst>
          </p:cNvPr>
          <p:cNvSpPr/>
          <p:nvPr/>
        </p:nvSpPr>
        <p:spPr>
          <a:xfrm>
            <a:off x="3915038" y="176954"/>
            <a:ext cx="6660035" cy="657791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いつもの自分と違う所はありませんか？</a:t>
            </a:r>
            <a:endParaRPr kumimoji="1" lang="en-US" altLang="ja-JP" sz="28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39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・ウイルスに関する悪い情報ばかりに　　　</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3900"/>
              </a:lnSpc>
              <a:spcBef>
                <a:spcPts val="0"/>
              </a:spcBef>
              <a:spcAft>
                <a:spcPts val="0"/>
              </a:spcAft>
              <a:buClrTx/>
              <a:buSzTx/>
              <a:buFontTx/>
              <a:buNone/>
              <a:tabLst/>
              <a:defRPr/>
            </a:pPr>
            <a:r>
              <a:rPr kumimoji="1" lang="ja-JP" altLang="en-US" sz="2800" dirty="0">
                <a:solidFill>
                  <a:prstClr val="black"/>
                </a:solidFill>
                <a:latin typeface="メイリオ" panose="020B0604030504040204" pitchFamily="50" charset="-128"/>
                <a:ea typeface="メイリオ" panose="020B0604030504040204" pitchFamily="50" charset="-128"/>
              </a:rPr>
              <a:t>　</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目が向いていませんか？</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・なにかと感染症に結び付けて考えて　</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dirty="0">
                <a:solidFill>
                  <a:prstClr val="black"/>
                </a:solidFill>
                <a:latin typeface="メイリオ" panose="020B0604030504040204" pitchFamily="50" charset="-128"/>
                <a:ea typeface="メイリオ" panose="020B0604030504040204" pitchFamily="50" charset="-128"/>
              </a:rPr>
              <a:t>　</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いませんか？</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39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・趣味の時間や親しい人との交流が　　</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3900"/>
              </a:lnSpc>
              <a:spcBef>
                <a:spcPts val="0"/>
              </a:spcBef>
              <a:spcAft>
                <a:spcPts val="0"/>
              </a:spcAft>
              <a:buClrTx/>
              <a:buSzTx/>
              <a:buFontTx/>
              <a:buNone/>
              <a:tabLst/>
              <a:defRPr/>
            </a:pPr>
            <a:r>
              <a:rPr kumimoji="1" lang="ja-JP" altLang="en-US" sz="2800" dirty="0">
                <a:solidFill>
                  <a:prstClr val="black"/>
                </a:solidFill>
                <a:latin typeface="メイリオ" panose="020B0604030504040204" pitchFamily="50" charset="-128"/>
                <a:ea typeface="メイリオ" panose="020B0604030504040204" pitchFamily="50" charset="-128"/>
              </a:rPr>
              <a:t>　</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減っていませんか？</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・生活習慣が乱れていませんか？</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普段と変わらず続けられることは　　　ありますか？</a:t>
            </a:r>
            <a:endParaRPr kumimoji="1" lang="en-US" altLang="ja-JP" sz="28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endParaRPr kumimoji="0" lang="en-US" altLang="ja-JP" sz="2800" b="0" i="0" u="none" strike="noStrike" kern="1200" cap="none" spc="0" normalizeH="0" baseline="0" noProof="0" dirty="0">
              <a:ln>
                <a:noFill/>
              </a:ln>
              <a:solidFill>
                <a:prstClr val="black"/>
              </a:solidFill>
              <a:effectLst/>
              <a:highlight>
                <a:srgbClr val="FFFF00"/>
              </a:highlight>
              <a:uLnTx/>
              <a:uFillTx/>
              <a:latin typeface="メイリオ" panose="020B0604030504040204" pitchFamily="50" charset="-128"/>
              <a:ea typeface="メイリオ" panose="020B0604030504040204" pitchFamily="50" charset="-128"/>
              <a:cs typeface="+mn-cs"/>
            </a:endParaRPr>
          </a:p>
        </p:txBody>
      </p:sp>
      <p:sp>
        <p:nvSpPr>
          <p:cNvPr id="3" name="正方形/長方形 2">
            <a:extLst>
              <a:ext uri="{FF2B5EF4-FFF2-40B4-BE49-F238E27FC236}">
                <a16:creationId xmlns:a16="http://schemas.microsoft.com/office/drawing/2014/main" id="{43672082-5B9C-4974-BF30-8FAAACAD3F40}"/>
              </a:ext>
            </a:extLst>
          </p:cNvPr>
          <p:cNvSpPr/>
          <p:nvPr/>
        </p:nvSpPr>
        <p:spPr>
          <a:xfrm flipH="1">
            <a:off x="10575073" y="594601"/>
            <a:ext cx="923332" cy="466995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marL="0" marR="0" lvl="0" indent="0" algn="l" defTabSz="914400" rtl="0" eaLnBrk="1" fontAlgn="auto" latinLnBrk="0" hangingPunct="1">
              <a:spcBef>
                <a:spcPts val="0"/>
              </a:spcBef>
              <a:spcAft>
                <a:spcPts val="0"/>
              </a:spcAft>
              <a:buClrTx/>
              <a:buSzTx/>
              <a:buFontTx/>
              <a:buNone/>
              <a:tabLst/>
              <a:defRPr/>
            </a:pPr>
            <a:r>
              <a:rPr kumimoji="0" lang="ja-JP" altLang="en-US" sz="44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聴く力</a:t>
            </a:r>
            <a:r>
              <a:rPr kumimoji="0" lang="ja-JP" altLang="en-US" sz="4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を高める</a:t>
            </a:r>
            <a:endParaRPr kumimoji="0" lang="en-GB" altLang="ja-JP" sz="4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6309B9E1-B102-43A3-A9E1-DACE6095A85A}"/>
              </a:ext>
            </a:extLst>
          </p:cNvPr>
          <p:cNvSpPr txBox="1"/>
          <p:nvPr/>
        </p:nvSpPr>
        <p:spPr>
          <a:xfrm>
            <a:off x="11138802" y="176954"/>
            <a:ext cx="923330" cy="6086445"/>
          </a:xfrm>
          <a:prstGeom prst="rect">
            <a:avLst/>
          </a:prstGeom>
          <a:noFill/>
        </p:spPr>
        <p:txBody>
          <a:bodyPr vert="eaVert" wrap="square" rtlCol="0">
            <a:spAutoFit/>
          </a:bodyPr>
          <a:lstStyle/>
          <a:p>
            <a:pPr lvl="0"/>
            <a:r>
              <a:rPr kumimoji="1" lang="ja-JP" altLang="en-US" sz="2400" dirty="0">
                <a:solidFill>
                  <a:srgbClr val="ED7D31">
                    <a:lumMod val="75000"/>
                  </a:srgbClr>
                </a:solidFill>
                <a:latin typeface="メイリオ" panose="020B0604030504040204" pitchFamily="50" charset="-128"/>
                <a:ea typeface="メイリオ" panose="020B0604030504040204" pitchFamily="50" charset="-128"/>
              </a:rPr>
              <a:t>第２の“感染症</a:t>
            </a:r>
            <a:r>
              <a:rPr kumimoji="1" lang="en-US" altLang="ja-JP" sz="2400" dirty="0">
                <a:solidFill>
                  <a:srgbClr val="ED7D31">
                    <a:lumMod val="75000"/>
                  </a:srgbClr>
                </a:solidFill>
                <a:latin typeface="メイリオ" panose="020B0604030504040204" pitchFamily="50" charset="-128"/>
                <a:ea typeface="メイリオ" panose="020B0604030504040204" pitchFamily="50" charset="-128"/>
              </a:rPr>
              <a:t>〟</a:t>
            </a:r>
            <a:r>
              <a:rPr kumimoji="1" lang="ja-JP" altLang="en-US" sz="2400" dirty="0">
                <a:solidFill>
                  <a:srgbClr val="ED7D31">
                    <a:lumMod val="75000"/>
                  </a:srgbClr>
                </a:solidFill>
                <a:latin typeface="メイリオ" panose="020B0604030504040204" pitchFamily="50" charset="-128"/>
                <a:ea typeface="メイリオ" panose="020B0604030504040204" pitchFamily="50" charset="-128"/>
              </a:rPr>
              <a:t>にふりまわされないために</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p:txBody>
      </p:sp>
      <p:sp>
        <p:nvSpPr>
          <p:cNvPr id="7" name="スライド番号プレースホルダー 3">
            <a:extLst>
              <a:ext uri="{FF2B5EF4-FFF2-40B4-BE49-F238E27FC236}">
                <a16:creationId xmlns:a16="http://schemas.microsoft.com/office/drawing/2014/main" id="{B68345B4-05CA-4F22-8BA1-018156CC4470}"/>
              </a:ext>
            </a:extLst>
          </p:cNvPr>
          <p:cNvSpPr>
            <a:spLocks noGrp="1"/>
          </p:cNvSpPr>
          <p:nvPr>
            <p:ph type="sldNum" sz="quarter" idx="12"/>
          </p:nvPr>
        </p:nvSpPr>
        <p:spPr>
          <a:xfrm>
            <a:off x="9448800"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14</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8185C5CE-4985-43C7-A76B-28BB5B8AD84E}"/>
              </a:ext>
            </a:extLst>
          </p:cNvPr>
          <p:cNvSpPr txBox="1"/>
          <p:nvPr/>
        </p:nvSpPr>
        <p:spPr>
          <a:xfrm>
            <a:off x="11291571" y="365125"/>
            <a:ext cx="308896" cy="4501069"/>
          </a:xfrm>
          <a:prstGeom prst="rect">
            <a:avLst/>
          </a:prstGeom>
          <a:noFill/>
        </p:spPr>
        <p:txBody>
          <a:bodyPr vert="eaVert" wrap="none" rtlCol="0" anchor="ctr">
            <a:noAutofit/>
          </a:bodyPr>
          <a:lstStyle/>
          <a:p>
            <a:r>
              <a:rPr kumimoji="1" lang="ja-JP" altLang="en-US" sz="1100" dirty="0">
                <a:latin typeface="メイリオ" panose="020B0604030504040204" pitchFamily="50" charset="-128"/>
                <a:ea typeface="メイリオ" panose="020B0604030504040204" pitchFamily="50" charset="-128"/>
              </a:rPr>
              <a:t>         き                  ちから                たか</a:t>
            </a:r>
          </a:p>
        </p:txBody>
      </p:sp>
      <p:sp>
        <p:nvSpPr>
          <p:cNvPr id="9" name="テキスト ボックス 8">
            <a:extLst>
              <a:ext uri="{FF2B5EF4-FFF2-40B4-BE49-F238E27FC236}">
                <a16:creationId xmlns:a16="http://schemas.microsoft.com/office/drawing/2014/main" id="{7B1C2FEF-AE89-415D-88C9-2BBE059F473C}"/>
              </a:ext>
            </a:extLst>
          </p:cNvPr>
          <p:cNvSpPr txBox="1"/>
          <p:nvPr/>
        </p:nvSpPr>
        <p:spPr>
          <a:xfrm>
            <a:off x="11855483" y="107941"/>
            <a:ext cx="308896" cy="619657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だい  に              かんせんしょう</a:t>
            </a:r>
          </a:p>
        </p:txBody>
      </p:sp>
      <p:sp>
        <p:nvSpPr>
          <p:cNvPr id="10" name="テキスト ボックス 9">
            <a:extLst>
              <a:ext uri="{FF2B5EF4-FFF2-40B4-BE49-F238E27FC236}">
                <a16:creationId xmlns:a16="http://schemas.microsoft.com/office/drawing/2014/main" id="{8AC9FBB2-EEDB-452A-B7F5-CD71F9493C88}"/>
              </a:ext>
            </a:extLst>
          </p:cNvPr>
          <p:cNvSpPr txBox="1"/>
          <p:nvPr/>
        </p:nvSpPr>
        <p:spPr>
          <a:xfrm>
            <a:off x="10365011" y="25645"/>
            <a:ext cx="308896" cy="619657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じ     ぶん         ちが          ところ</a:t>
            </a:r>
          </a:p>
        </p:txBody>
      </p:sp>
      <p:sp>
        <p:nvSpPr>
          <p:cNvPr id="11" name="テキスト ボックス 10">
            <a:extLst>
              <a:ext uri="{FF2B5EF4-FFF2-40B4-BE49-F238E27FC236}">
                <a16:creationId xmlns:a16="http://schemas.microsoft.com/office/drawing/2014/main" id="{DEAAEA77-FAD4-4514-87E4-A14357F451A9}"/>
              </a:ext>
            </a:extLst>
          </p:cNvPr>
          <p:cNvSpPr txBox="1"/>
          <p:nvPr/>
        </p:nvSpPr>
        <p:spPr>
          <a:xfrm>
            <a:off x="9450611" y="25645"/>
            <a:ext cx="308896" cy="619657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かん                   わる           じょうほう</a:t>
            </a:r>
          </a:p>
        </p:txBody>
      </p:sp>
      <p:sp>
        <p:nvSpPr>
          <p:cNvPr id="12" name="テキスト ボックス 11">
            <a:extLst>
              <a:ext uri="{FF2B5EF4-FFF2-40B4-BE49-F238E27FC236}">
                <a16:creationId xmlns:a16="http://schemas.microsoft.com/office/drawing/2014/main" id="{6A2D362B-940A-40B7-99DB-9EB41378F664}"/>
              </a:ext>
            </a:extLst>
          </p:cNvPr>
          <p:cNvSpPr txBox="1"/>
          <p:nvPr/>
        </p:nvSpPr>
        <p:spPr>
          <a:xfrm>
            <a:off x="8938547" y="25645"/>
            <a:ext cx="308896" cy="619657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め              む</a:t>
            </a:r>
          </a:p>
        </p:txBody>
      </p:sp>
      <p:sp>
        <p:nvSpPr>
          <p:cNvPr id="13" name="テキスト ボックス 12">
            <a:extLst>
              <a:ext uri="{FF2B5EF4-FFF2-40B4-BE49-F238E27FC236}">
                <a16:creationId xmlns:a16="http://schemas.microsoft.com/office/drawing/2014/main" id="{162F6F2A-2CCF-4B85-B9FD-24197337EA71}"/>
              </a:ext>
            </a:extLst>
          </p:cNvPr>
          <p:cNvSpPr txBox="1"/>
          <p:nvPr/>
        </p:nvSpPr>
        <p:spPr>
          <a:xfrm>
            <a:off x="8088155" y="25645"/>
            <a:ext cx="308896" cy="619657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かん  せん しょう         むす             つ                   かんが</a:t>
            </a:r>
          </a:p>
        </p:txBody>
      </p:sp>
      <p:sp>
        <p:nvSpPr>
          <p:cNvPr id="14" name="テキスト ボックス 13">
            <a:extLst>
              <a:ext uri="{FF2B5EF4-FFF2-40B4-BE49-F238E27FC236}">
                <a16:creationId xmlns:a16="http://schemas.microsoft.com/office/drawing/2014/main" id="{0BBDAB82-44E8-49FD-A6B0-6C8E4E7572B9}"/>
              </a:ext>
            </a:extLst>
          </p:cNvPr>
          <p:cNvSpPr txBox="1"/>
          <p:nvPr/>
        </p:nvSpPr>
        <p:spPr>
          <a:xfrm>
            <a:off x="6753131" y="25645"/>
            <a:ext cx="308896" cy="619657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しゅみ                じ   かん           した                   ひと                    こうりゅう</a:t>
            </a:r>
          </a:p>
        </p:txBody>
      </p:sp>
      <p:sp>
        <p:nvSpPr>
          <p:cNvPr id="15" name="テキスト ボックス 14">
            <a:extLst>
              <a:ext uri="{FF2B5EF4-FFF2-40B4-BE49-F238E27FC236}">
                <a16:creationId xmlns:a16="http://schemas.microsoft.com/office/drawing/2014/main" id="{A82407E1-0B80-4384-95A3-63851D1EF3A4}"/>
              </a:ext>
            </a:extLst>
          </p:cNvPr>
          <p:cNvSpPr txBox="1"/>
          <p:nvPr/>
        </p:nvSpPr>
        <p:spPr>
          <a:xfrm>
            <a:off x="6241067" y="25645"/>
            <a:ext cx="308896" cy="619657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へ</a:t>
            </a:r>
          </a:p>
        </p:txBody>
      </p:sp>
      <p:sp>
        <p:nvSpPr>
          <p:cNvPr id="16" name="テキスト ボックス 15">
            <a:extLst>
              <a:ext uri="{FF2B5EF4-FFF2-40B4-BE49-F238E27FC236}">
                <a16:creationId xmlns:a16="http://schemas.microsoft.com/office/drawing/2014/main" id="{26C56EB3-3390-4E8A-AEFA-0C0B130A7C44}"/>
              </a:ext>
            </a:extLst>
          </p:cNvPr>
          <p:cNvSpPr txBox="1"/>
          <p:nvPr/>
        </p:nvSpPr>
        <p:spPr>
          <a:xfrm>
            <a:off x="5390675" y="25645"/>
            <a:ext cx="308896" cy="619657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せい  かつ  しゅうかん           みだ</a:t>
            </a:r>
          </a:p>
        </p:txBody>
      </p:sp>
      <p:sp>
        <p:nvSpPr>
          <p:cNvPr id="17" name="テキスト ボックス 16">
            <a:extLst>
              <a:ext uri="{FF2B5EF4-FFF2-40B4-BE49-F238E27FC236}">
                <a16:creationId xmlns:a16="http://schemas.microsoft.com/office/drawing/2014/main" id="{0785ECC6-D97E-47AF-8B74-B89BC4D0B1AA}"/>
              </a:ext>
            </a:extLst>
          </p:cNvPr>
          <p:cNvSpPr txBox="1"/>
          <p:nvPr/>
        </p:nvSpPr>
        <p:spPr>
          <a:xfrm>
            <a:off x="4549427" y="25645"/>
            <a:ext cx="308896" cy="6196577"/>
          </a:xfrm>
          <a:prstGeom prst="rect">
            <a:avLst/>
          </a:prstGeom>
          <a:noFill/>
        </p:spPr>
        <p:txBody>
          <a:bodyPr vert="eaVert" wrap="none" rtlCol="0" anchor="ctr">
            <a:noAutofit/>
          </a:bodyPr>
          <a:lstStyle/>
          <a:p>
            <a:r>
              <a:rPr kumimoji="1" lang="ja-JP" altLang="en-US" sz="1100" dirty="0">
                <a:latin typeface="メイリオ" panose="020B0604030504040204" pitchFamily="50" charset="-128"/>
                <a:ea typeface="メイリオ" panose="020B0604030504040204" pitchFamily="50" charset="-128"/>
              </a:rPr>
              <a:t>     ふ   だん           か                         つづ</a:t>
            </a:r>
          </a:p>
        </p:txBody>
      </p:sp>
      <p:sp>
        <p:nvSpPr>
          <p:cNvPr id="18" name="テキスト ボックス 17">
            <a:extLst>
              <a:ext uri="{FF2B5EF4-FFF2-40B4-BE49-F238E27FC236}">
                <a16:creationId xmlns:a16="http://schemas.microsoft.com/office/drawing/2014/main" id="{3249D698-6957-4DB5-A3AA-B75AED2511C2}"/>
              </a:ext>
            </a:extLst>
          </p:cNvPr>
          <p:cNvSpPr txBox="1"/>
          <p:nvPr/>
        </p:nvSpPr>
        <p:spPr>
          <a:xfrm rot="20524108">
            <a:off x="351841" y="2250428"/>
            <a:ext cx="2625394" cy="236495"/>
          </a:xfrm>
          <a:prstGeom prst="rect">
            <a:avLst/>
          </a:prstGeom>
          <a:noFill/>
        </p:spPr>
        <p:txBody>
          <a:bodyPr wrap="square" rtlCol="0">
            <a:normAutofit/>
          </a:bodyPr>
          <a:lstStyle/>
          <a:p>
            <a:r>
              <a:rPr kumimoji="1" lang="ja-JP" altLang="en-US" sz="800" dirty="0">
                <a:latin typeface="メイリオ" panose="020B0604030504040204" pitchFamily="50" charset="-128"/>
                <a:ea typeface="メイリオ" panose="020B0604030504040204" pitchFamily="50" charset="-128"/>
              </a:rPr>
              <a:t>き  も</a:t>
            </a:r>
          </a:p>
        </p:txBody>
      </p:sp>
      <p:sp>
        <p:nvSpPr>
          <p:cNvPr id="19" name="テキスト ボックス 18">
            <a:extLst>
              <a:ext uri="{FF2B5EF4-FFF2-40B4-BE49-F238E27FC236}">
                <a16:creationId xmlns:a16="http://schemas.microsoft.com/office/drawing/2014/main" id="{E8CCCD8C-5E46-4567-A58F-2820F4DBE914}"/>
              </a:ext>
            </a:extLst>
          </p:cNvPr>
          <p:cNvSpPr txBox="1"/>
          <p:nvPr/>
        </p:nvSpPr>
        <p:spPr>
          <a:xfrm rot="19320293">
            <a:off x="1848150" y="4699812"/>
            <a:ext cx="834117" cy="277606"/>
          </a:xfrm>
          <a:prstGeom prst="rect">
            <a:avLst/>
          </a:prstGeom>
          <a:noFill/>
        </p:spPr>
        <p:txBody>
          <a:bodyPr wrap="square" rtlCol="0">
            <a:normAutofit/>
          </a:bodyPr>
          <a:lstStyle/>
          <a:p>
            <a:r>
              <a:rPr kumimoji="1" lang="ja-JP" altLang="en-US" sz="600" dirty="0">
                <a:latin typeface="メイリオ" panose="020B0604030504040204" pitchFamily="50" charset="-128"/>
                <a:ea typeface="メイリオ" panose="020B0604030504040204" pitchFamily="50" charset="-128"/>
              </a:rPr>
              <a:t>こわ</a:t>
            </a:r>
          </a:p>
        </p:txBody>
      </p:sp>
      <p:sp>
        <p:nvSpPr>
          <p:cNvPr id="20" name="テキスト ボックス 19">
            <a:extLst>
              <a:ext uri="{FF2B5EF4-FFF2-40B4-BE49-F238E27FC236}">
                <a16:creationId xmlns:a16="http://schemas.microsoft.com/office/drawing/2014/main" id="{605304FE-814B-44D5-AC4D-1609A06ECCB5}"/>
              </a:ext>
            </a:extLst>
          </p:cNvPr>
          <p:cNvSpPr txBox="1"/>
          <p:nvPr/>
        </p:nvSpPr>
        <p:spPr>
          <a:xfrm rot="18711690">
            <a:off x="1684640" y="5265333"/>
            <a:ext cx="834117" cy="236495"/>
          </a:xfrm>
          <a:prstGeom prst="rect">
            <a:avLst/>
          </a:prstGeom>
          <a:noFill/>
        </p:spPr>
        <p:txBody>
          <a:bodyPr wrap="square" rtlCol="0">
            <a:normAutofit/>
          </a:bodyPr>
          <a:lstStyle/>
          <a:p>
            <a:r>
              <a:rPr kumimoji="1" lang="ja-JP" altLang="en-US" sz="600" dirty="0">
                <a:latin typeface="メイリオ" panose="020B0604030504040204" pitchFamily="50" charset="-128"/>
                <a:ea typeface="メイリオ" panose="020B0604030504040204" pitchFamily="50" charset="-128"/>
              </a:rPr>
              <a:t>つか</a:t>
            </a:r>
          </a:p>
        </p:txBody>
      </p:sp>
      <p:sp>
        <p:nvSpPr>
          <p:cNvPr id="21" name="テキスト ボックス 20">
            <a:extLst>
              <a:ext uri="{FF2B5EF4-FFF2-40B4-BE49-F238E27FC236}">
                <a16:creationId xmlns:a16="http://schemas.microsoft.com/office/drawing/2014/main" id="{8559F273-5644-484A-BA09-DE09DFBC47B7}"/>
              </a:ext>
            </a:extLst>
          </p:cNvPr>
          <p:cNvSpPr txBox="1"/>
          <p:nvPr/>
        </p:nvSpPr>
        <p:spPr>
          <a:xfrm rot="18402487">
            <a:off x="1544211" y="5667126"/>
            <a:ext cx="834117" cy="236495"/>
          </a:xfrm>
          <a:prstGeom prst="rect">
            <a:avLst/>
          </a:prstGeom>
          <a:noFill/>
        </p:spPr>
        <p:txBody>
          <a:bodyPr wrap="square" rtlCol="0">
            <a:normAutofit/>
          </a:bodyPr>
          <a:lstStyle/>
          <a:p>
            <a:r>
              <a:rPr kumimoji="1" lang="ja-JP" altLang="en-US" sz="600" dirty="0">
                <a:latin typeface="メイリオ" panose="020B0604030504040204" pitchFamily="50" charset="-128"/>
                <a:ea typeface="メイリオ" panose="020B0604030504040204" pitchFamily="50" charset="-128"/>
              </a:rPr>
              <a:t>ともだち</a:t>
            </a:r>
          </a:p>
        </p:txBody>
      </p:sp>
      <p:sp>
        <p:nvSpPr>
          <p:cNvPr id="22" name="テキスト ボックス 21">
            <a:extLst>
              <a:ext uri="{FF2B5EF4-FFF2-40B4-BE49-F238E27FC236}">
                <a16:creationId xmlns:a16="http://schemas.microsoft.com/office/drawing/2014/main" id="{103F57FD-9F24-463E-B0D9-CDE1D0DDBA96}"/>
              </a:ext>
            </a:extLst>
          </p:cNvPr>
          <p:cNvSpPr txBox="1"/>
          <p:nvPr/>
        </p:nvSpPr>
        <p:spPr>
          <a:xfrm rot="18401961">
            <a:off x="1941401" y="5862981"/>
            <a:ext cx="834117" cy="236495"/>
          </a:xfrm>
          <a:prstGeom prst="rect">
            <a:avLst/>
          </a:prstGeom>
          <a:noFill/>
        </p:spPr>
        <p:txBody>
          <a:bodyPr wrap="square" rtlCol="0">
            <a:normAutofit/>
          </a:bodyPr>
          <a:lstStyle/>
          <a:p>
            <a:r>
              <a:rPr kumimoji="1" lang="ja-JP" altLang="en-US" sz="600" dirty="0">
                <a:latin typeface="メイリオ" panose="020B0604030504040204" pitchFamily="50" charset="-128"/>
                <a:ea typeface="メイリオ" panose="020B0604030504040204" pitchFamily="50" charset="-128"/>
              </a:rPr>
              <a:t>あ</a:t>
            </a:r>
          </a:p>
        </p:txBody>
      </p:sp>
      <p:sp>
        <p:nvSpPr>
          <p:cNvPr id="23" name="テキスト ボックス 22">
            <a:extLst>
              <a:ext uri="{FF2B5EF4-FFF2-40B4-BE49-F238E27FC236}">
                <a16:creationId xmlns:a16="http://schemas.microsoft.com/office/drawing/2014/main" id="{E4D16993-AA0F-4E57-87C1-409F1033D1F0}"/>
              </a:ext>
            </a:extLst>
          </p:cNvPr>
          <p:cNvSpPr txBox="1"/>
          <p:nvPr/>
        </p:nvSpPr>
        <p:spPr>
          <a:xfrm rot="18635515">
            <a:off x="2133555" y="4841446"/>
            <a:ext cx="834117" cy="236495"/>
          </a:xfrm>
          <a:prstGeom prst="rect">
            <a:avLst/>
          </a:prstGeom>
          <a:noFill/>
        </p:spPr>
        <p:txBody>
          <a:bodyPr wrap="square" rtlCol="0">
            <a:normAutofit/>
          </a:bodyPr>
          <a:lstStyle/>
          <a:p>
            <a:r>
              <a:rPr kumimoji="1" lang="ja-JP" altLang="en-US" sz="600" dirty="0">
                <a:latin typeface="メイリオ" panose="020B0604030504040204" pitchFamily="50" charset="-128"/>
                <a:ea typeface="メイリオ" panose="020B0604030504040204" pitchFamily="50" charset="-128"/>
              </a:rPr>
              <a:t>ふあん</a:t>
            </a:r>
          </a:p>
        </p:txBody>
      </p:sp>
      <p:sp>
        <p:nvSpPr>
          <p:cNvPr id="24" name="テキスト ボックス 23">
            <a:extLst>
              <a:ext uri="{FF2B5EF4-FFF2-40B4-BE49-F238E27FC236}">
                <a16:creationId xmlns:a16="http://schemas.microsoft.com/office/drawing/2014/main" id="{559D86B5-3AD9-40DA-A9F1-8DAEC54F37FD}"/>
              </a:ext>
            </a:extLst>
          </p:cNvPr>
          <p:cNvSpPr txBox="1"/>
          <p:nvPr/>
        </p:nvSpPr>
        <p:spPr>
          <a:xfrm rot="18165560">
            <a:off x="2147705" y="5056231"/>
            <a:ext cx="834117" cy="236495"/>
          </a:xfrm>
          <a:prstGeom prst="rect">
            <a:avLst/>
          </a:prstGeom>
          <a:noFill/>
        </p:spPr>
        <p:txBody>
          <a:bodyPr wrap="square" rtlCol="0">
            <a:normAutofit/>
          </a:bodyPr>
          <a:lstStyle/>
          <a:p>
            <a:r>
              <a:rPr kumimoji="1" lang="ja-JP" altLang="en-US" sz="600" dirty="0">
                <a:latin typeface="メイリオ" panose="020B0604030504040204" pitchFamily="50" charset="-128"/>
                <a:ea typeface="メイリオ" panose="020B0604030504040204" pitchFamily="50" charset="-128"/>
              </a:rPr>
              <a:t>そと</a:t>
            </a:r>
          </a:p>
        </p:txBody>
      </p:sp>
      <p:sp>
        <p:nvSpPr>
          <p:cNvPr id="25" name="テキスト ボックス 24">
            <a:extLst>
              <a:ext uri="{FF2B5EF4-FFF2-40B4-BE49-F238E27FC236}">
                <a16:creationId xmlns:a16="http://schemas.microsoft.com/office/drawing/2014/main" id="{C747DD72-BB52-48EC-B2AD-C61E230955FE}"/>
              </a:ext>
            </a:extLst>
          </p:cNvPr>
          <p:cNvSpPr txBox="1"/>
          <p:nvPr/>
        </p:nvSpPr>
        <p:spPr>
          <a:xfrm rot="17400257">
            <a:off x="2462620" y="5152715"/>
            <a:ext cx="834117" cy="236495"/>
          </a:xfrm>
          <a:prstGeom prst="rect">
            <a:avLst/>
          </a:prstGeom>
          <a:noFill/>
        </p:spPr>
        <p:txBody>
          <a:bodyPr wrap="square" rtlCol="0">
            <a:normAutofit/>
          </a:bodyPr>
          <a:lstStyle/>
          <a:p>
            <a:r>
              <a:rPr kumimoji="1" lang="ja-JP" altLang="en-US" sz="600" dirty="0">
                <a:latin typeface="メイリオ" panose="020B0604030504040204" pitchFamily="50" charset="-128"/>
                <a:ea typeface="メイリオ" panose="020B0604030504040204" pitchFamily="50" charset="-128"/>
              </a:rPr>
              <a:t>で</a:t>
            </a:r>
          </a:p>
        </p:txBody>
      </p:sp>
      <p:sp>
        <p:nvSpPr>
          <p:cNvPr id="26" name="テキスト ボックス 25">
            <a:extLst>
              <a:ext uri="{FF2B5EF4-FFF2-40B4-BE49-F238E27FC236}">
                <a16:creationId xmlns:a16="http://schemas.microsoft.com/office/drawing/2014/main" id="{30A5A49A-036A-4E34-B593-0A4FCFB8CE3A}"/>
              </a:ext>
            </a:extLst>
          </p:cNvPr>
          <p:cNvSpPr txBox="1"/>
          <p:nvPr/>
        </p:nvSpPr>
        <p:spPr>
          <a:xfrm rot="2572353">
            <a:off x="2601115" y="4962879"/>
            <a:ext cx="834117" cy="236495"/>
          </a:xfrm>
          <a:prstGeom prst="rect">
            <a:avLst/>
          </a:prstGeom>
          <a:noFill/>
        </p:spPr>
        <p:txBody>
          <a:bodyPr wrap="square" rtlCol="0">
            <a:normAutofit/>
          </a:bodyPr>
          <a:lstStyle/>
          <a:p>
            <a:r>
              <a:rPr kumimoji="1" lang="ja-JP" altLang="en-US" sz="600" dirty="0">
                <a:latin typeface="メイリオ" panose="020B0604030504040204" pitchFamily="50" charset="-128"/>
                <a:ea typeface="メイリオ" panose="020B0604030504040204" pitchFamily="50" charset="-128"/>
              </a:rPr>
              <a:t>さび</a:t>
            </a:r>
          </a:p>
        </p:txBody>
      </p:sp>
      <p:sp>
        <p:nvSpPr>
          <p:cNvPr id="27" name="テキスト ボックス 26">
            <a:extLst>
              <a:ext uri="{FF2B5EF4-FFF2-40B4-BE49-F238E27FC236}">
                <a16:creationId xmlns:a16="http://schemas.microsoft.com/office/drawing/2014/main" id="{75041237-08DF-43ED-B8AE-9578EE8489E8}"/>
              </a:ext>
            </a:extLst>
          </p:cNvPr>
          <p:cNvSpPr txBox="1"/>
          <p:nvPr/>
        </p:nvSpPr>
        <p:spPr>
          <a:xfrm rot="3213127">
            <a:off x="3128695" y="4466651"/>
            <a:ext cx="834117" cy="236495"/>
          </a:xfrm>
          <a:prstGeom prst="rect">
            <a:avLst/>
          </a:prstGeom>
          <a:noFill/>
        </p:spPr>
        <p:txBody>
          <a:bodyPr wrap="square" rtlCol="0">
            <a:normAutofit/>
          </a:bodyPr>
          <a:lstStyle/>
          <a:p>
            <a:r>
              <a:rPr kumimoji="1" lang="ja-JP" altLang="en-US" sz="600" dirty="0">
                <a:latin typeface="メイリオ" panose="020B0604030504040204" pitchFamily="50" charset="-128"/>
                <a:ea typeface="メイリオ" panose="020B0604030504040204" pitchFamily="50" charset="-128"/>
              </a:rPr>
              <a:t>うち</a:t>
            </a:r>
          </a:p>
        </p:txBody>
      </p:sp>
      <p:sp>
        <p:nvSpPr>
          <p:cNvPr id="28" name="テキスト ボックス 27">
            <a:extLst>
              <a:ext uri="{FF2B5EF4-FFF2-40B4-BE49-F238E27FC236}">
                <a16:creationId xmlns:a16="http://schemas.microsoft.com/office/drawing/2014/main" id="{A7C1D36A-17A4-447C-B05A-DC73B494A0FC}"/>
              </a:ext>
            </a:extLst>
          </p:cNvPr>
          <p:cNvSpPr txBox="1"/>
          <p:nvPr/>
        </p:nvSpPr>
        <p:spPr>
          <a:xfrm rot="2793781">
            <a:off x="2402568" y="6038993"/>
            <a:ext cx="834117" cy="236495"/>
          </a:xfrm>
          <a:prstGeom prst="rect">
            <a:avLst/>
          </a:prstGeom>
          <a:noFill/>
        </p:spPr>
        <p:txBody>
          <a:bodyPr wrap="square" rtlCol="0">
            <a:normAutofit/>
          </a:bodyPr>
          <a:lstStyle/>
          <a:p>
            <a:r>
              <a:rPr kumimoji="1" lang="ja-JP" altLang="en-US" sz="600" dirty="0">
                <a:latin typeface="メイリオ" panose="020B0604030504040204" pitchFamily="50" charset="-128"/>
                <a:ea typeface="メイリオ" panose="020B0604030504040204" pitchFamily="50" charset="-128"/>
              </a:rPr>
              <a:t>で</a:t>
            </a:r>
          </a:p>
        </p:txBody>
      </p:sp>
    </p:spTree>
    <p:extLst>
      <p:ext uri="{BB962C8B-B14F-4D97-AF65-F5344CB8AC3E}">
        <p14:creationId xmlns:p14="http://schemas.microsoft.com/office/powerpoint/2010/main" val="877450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a:off x="2672096" y="332770"/>
            <a:ext cx="6197162" cy="634266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marL="0" marR="0" lvl="0" indent="0" algn="l" defTabSz="914400" rtl="0" eaLnBrk="1" fontAlgn="auto" latinLnBrk="0" hangingPunct="1">
              <a:lnSpc>
                <a:spcPts val="39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・ウイルス</a:t>
            </a:r>
            <a:r>
              <a:rPr kumimoji="1" lang="ja-JP" altLang="en-US" sz="2800" dirty="0">
                <a:solidFill>
                  <a:prstClr val="black"/>
                </a:solidFill>
                <a:latin typeface="メイリオ" panose="020B0604030504040204" pitchFamily="50" charset="-128"/>
                <a:ea typeface="メイリオ" panose="020B0604030504040204" pitchFamily="50" charset="-128"/>
              </a:rPr>
              <a:t>に関する情報にさらされる　</a:t>
            </a:r>
            <a:endParaRPr kumimoji="1" lang="en-US" altLang="ja-JP" sz="28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ts val="3900"/>
              </a:lnSpc>
              <a:spcBef>
                <a:spcPts val="0"/>
              </a:spcBef>
              <a:spcAft>
                <a:spcPts val="0"/>
              </a:spcAft>
              <a:buClrTx/>
              <a:buSzTx/>
              <a:buFontTx/>
              <a:buNone/>
              <a:tabLst/>
              <a:defRPr/>
            </a:pPr>
            <a:r>
              <a:rPr kumimoji="1" lang="ja-JP" altLang="en-US" sz="2800" dirty="0">
                <a:solidFill>
                  <a:prstClr val="black"/>
                </a:solidFill>
                <a:latin typeface="メイリオ" panose="020B0604030504040204" pitchFamily="50" charset="-128"/>
                <a:ea typeface="メイリオ" panose="020B0604030504040204" pitchFamily="50" charset="-128"/>
              </a:rPr>
              <a:t>　のを制限し、</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距離を置く時間を作る。</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・いつもの生活習慣やペースを保つ。</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・心地よい環境を整える。</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・今自分ができていることを認める。</a:t>
            </a:r>
            <a:endParaRPr kumimoji="0"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39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・今の状況だからこそできることに</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3900"/>
              </a:lnSpc>
              <a:spcBef>
                <a:spcPts val="0"/>
              </a:spcBef>
              <a:spcAft>
                <a:spcPts val="0"/>
              </a:spcAft>
              <a:buClrTx/>
              <a:buSzTx/>
              <a:buFontTx/>
              <a:buNone/>
              <a:tabLst/>
              <a:defRPr/>
            </a:pPr>
            <a:r>
              <a:rPr kumimoji="1" lang="ja-JP" altLang="en-US" sz="2800" dirty="0">
                <a:solidFill>
                  <a:prstClr val="black"/>
                </a:solidFill>
                <a:latin typeface="メイリオ" panose="020B0604030504040204" pitchFamily="50" charset="-128"/>
                <a:ea typeface="メイリオ" panose="020B0604030504040204" pitchFamily="50" charset="-128"/>
              </a:rPr>
              <a:t>　</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取り組んでみる。</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・安心できる相手とつながる。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 name="正方形/長方形 2">
            <a:extLst>
              <a:ext uri="{FF2B5EF4-FFF2-40B4-BE49-F238E27FC236}">
                <a16:creationId xmlns:a16="http://schemas.microsoft.com/office/drawing/2014/main" id="{3895537A-0889-49E2-A796-1C0D356BF5C6}"/>
              </a:ext>
            </a:extLst>
          </p:cNvPr>
          <p:cNvSpPr/>
          <p:nvPr/>
        </p:nvSpPr>
        <p:spPr>
          <a:xfrm flipH="1">
            <a:off x="10930041" y="294775"/>
            <a:ext cx="556532" cy="64635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28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44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自分を支える力</a:t>
            </a:r>
            <a:r>
              <a:rPr kumimoji="0" lang="ja-JP" altLang="en-US" sz="4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を高める</a:t>
            </a:r>
            <a:endParaRPr kumimoji="0" lang="en-GB" altLang="ja-JP" sz="4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9" name="図 8" descr="線画 が含まれている画像&#10;&#10;自動的に生成された説明">
            <a:extLst>
              <a:ext uri="{FF2B5EF4-FFF2-40B4-BE49-F238E27FC236}">
                <a16:creationId xmlns:a16="http://schemas.microsoft.com/office/drawing/2014/main" id="{5C7782A4-F873-43E2-8C7C-0380BD251D53}"/>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l="8403" t="12151" r="12028" b="13815"/>
          <a:stretch/>
        </p:blipFill>
        <p:spPr>
          <a:xfrm>
            <a:off x="11948" y="3642220"/>
            <a:ext cx="3163680" cy="3164141"/>
          </a:xfrm>
          <a:prstGeom prst="rect">
            <a:avLst/>
          </a:prstGeom>
        </p:spPr>
      </p:pic>
      <p:sp>
        <p:nvSpPr>
          <p:cNvPr id="2" name="正方形/長方形 1">
            <a:extLst>
              <a:ext uri="{FF2B5EF4-FFF2-40B4-BE49-F238E27FC236}">
                <a16:creationId xmlns:a16="http://schemas.microsoft.com/office/drawing/2014/main" id="{A96C5B87-8B7B-46E7-886A-B095F66C4F2E}"/>
              </a:ext>
            </a:extLst>
          </p:cNvPr>
          <p:cNvSpPr/>
          <p:nvPr/>
        </p:nvSpPr>
        <p:spPr>
          <a:xfrm>
            <a:off x="9151168" y="247832"/>
            <a:ext cx="1184940" cy="6689415"/>
          </a:xfrm>
          <a:prstGeom prst="rect">
            <a:avLst/>
          </a:prstGeom>
        </p:spPr>
        <p:txBody>
          <a:bodyPr vert="eaVert" wrap="square">
            <a:spAutoFit/>
          </a:bodyPr>
          <a:lstStyle/>
          <a:p>
            <a:pPr marL="0" marR="0" lvl="0" indent="0" algn="l" defTabSz="914400" rtl="0" eaLnBrk="1" fontAlgn="auto" latinLnBrk="0" hangingPunct="1">
              <a:lnSpc>
                <a:spcPts val="39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自分の安全や健康のために必要なことを</a:t>
            </a:r>
            <a:endParaRPr kumimoji="1" lang="en-US" altLang="ja-JP" sz="28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39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見極めて自ら選択してみましょう</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 name="テキスト ボックス 7">
            <a:extLst>
              <a:ext uri="{FF2B5EF4-FFF2-40B4-BE49-F238E27FC236}">
                <a16:creationId xmlns:a16="http://schemas.microsoft.com/office/drawing/2014/main" id="{EF6E5BA1-F167-4338-A1B1-51BC8B4E990C}"/>
              </a:ext>
            </a:extLst>
          </p:cNvPr>
          <p:cNvSpPr txBox="1"/>
          <p:nvPr/>
        </p:nvSpPr>
        <p:spPr>
          <a:xfrm>
            <a:off x="11122620" y="104773"/>
            <a:ext cx="923330" cy="6308855"/>
          </a:xfrm>
          <a:prstGeom prst="rect">
            <a:avLst/>
          </a:prstGeom>
          <a:noFill/>
        </p:spPr>
        <p:txBody>
          <a:bodyPr vert="eaVert" wrap="square" rtlCol="0">
            <a:spAutoFit/>
          </a:bodyPr>
          <a:lstStyle/>
          <a:p>
            <a:pPr lvl="0"/>
            <a:r>
              <a:rPr kumimoji="1" lang="ja-JP" altLang="en-US" sz="2400" dirty="0">
                <a:solidFill>
                  <a:srgbClr val="ED7D31">
                    <a:lumMod val="75000"/>
                  </a:srgbClr>
                </a:solidFill>
                <a:latin typeface="メイリオ" panose="020B0604030504040204" pitchFamily="50" charset="-128"/>
                <a:ea typeface="メイリオ" panose="020B0604030504040204" pitchFamily="50" charset="-128"/>
              </a:rPr>
              <a:t>第２の“感染症</a:t>
            </a:r>
            <a:r>
              <a:rPr kumimoji="1" lang="en-US" altLang="ja-JP" sz="2400" dirty="0">
                <a:solidFill>
                  <a:srgbClr val="ED7D31">
                    <a:lumMod val="75000"/>
                  </a:srgbClr>
                </a:solidFill>
                <a:latin typeface="メイリオ" panose="020B0604030504040204" pitchFamily="50" charset="-128"/>
                <a:ea typeface="メイリオ" panose="020B0604030504040204" pitchFamily="50" charset="-128"/>
              </a:rPr>
              <a:t>〟</a:t>
            </a:r>
            <a:r>
              <a:rPr kumimoji="1" lang="ja-JP" altLang="en-US" sz="2400" dirty="0">
                <a:solidFill>
                  <a:srgbClr val="ED7D31">
                    <a:lumMod val="75000"/>
                  </a:srgbClr>
                </a:solidFill>
                <a:latin typeface="メイリオ" panose="020B0604030504040204" pitchFamily="50" charset="-128"/>
                <a:ea typeface="メイリオ" panose="020B0604030504040204" pitchFamily="50" charset="-128"/>
              </a:rPr>
              <a:t>にふりまわされないために</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p:txBody>
      </p:sp>
      <p:sp>
        <p:nvSpPr>
          <p:cNvPr id="7" name="スライド番号プレースホルダー 3">
            <a:extLst>
              <a:ext uri="{FF2B5EF4-FFF2-40B4-BE49-F238E27FC236}">
                <a16:creationId xmlns:a16="http://schemas.microsoft.com/office/drawing/2014/main" id="{6EF8D9C8-20E6-4AFD-940A-334199602602}"/>
              </a:ext>
            </a:extLst>
          </p:cNvPr>
          <p:cNvSpPr>
            <a:spLocks noGrp="1"/>
          </p:cNvSpPr>
          <p:nvPr>
            <p:ph type="sldNum" sz="quarter" idx="12"/>
          </p:nvPr>
        </p:nvSpPr>
        <p:spPr>
          <a:xfrm>
            <a:off x="9436852"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15</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
        <p:nvSpPr>
          <p:cNvPr id="10" name="テキスト ボックス 9">
            <a:extLst>
              <a:ext uri="{FF2B5EF4-FFF2-40B4-BE49-F238E27FC236}">
                <a16:creationId xmlns:a16="http://schemas.microsoft.com/office/drawing/2014/main" id="{F8D4BBAC-DE52-4131-974F-02D6DD3E3A17}"/>
              </a:ext>
            </a:extLst>
          </p:cNvPr>
          <p:cNvSpPr txBox="1"/>
          <p:nvPr/>
        </p:nvSpPr>
        <p:spPr>
          <a:xfrm>
            <a:off x="11837195" y="43933"/>
            <a:ext cx="308896" cy="619657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だい  に              かんせんしょう</a:t>
            </a:r>
          </a:p>
        </p:txBody>
      </p:sp>
      <p:sp>
        <p:nvSpPr>
          <p:cNvPr id="11" name="テキスト ボックス 10">
            <a:extLst>
              <a:ext uri="{FF2B5EF4-FFF2-40B4-BE49-F238E27FC236}">
                <a16:creationId xmlns:a16="http://schemas.microsoft.com/office/drawing/2014/main" id="{FAE8A806-1803-42B0-B49A-F0887805D4F2}"/>
              </a:ext>
            </a:extLst>
          </p:cNvPr>
          <p:cNvSpPr txBox="1"/>
          <p:nvPr/>
        </p:nvSpPr>
        <p:spPr>
          <a:xfrm>
            <a:off x="11218419" y="365125"/>
            <a:ext cx="308896" cy="5770499"/>
          </a:xfrm>
          <a:prstGeom prst="rect">
            <a:avLst/>
          </a:prstGeom>
          <a:noFill/>
        </p:spPr>
        <p:txBody>
          <a:bodyPr vert="eaVert" wrap="none" rtlCol="0" anchor="ctr">
            <a:noAutofit/>
          </a:bodyPr>
          <a:lstStyle/>
          <a:p>
            <a:r>
              <a:rPr kumimoji="1" lang="ja-JP" altLang="en-US" sz="1100" dirty="0">
                <a:latin typeface="メイリオ" panose="020B0604030504040204" pitchFamily="50" charset="-128"/>
                <a:ea typeface="メイリオ" panose="020B0604030504040204" pitchFamily="50" charset="-128"/>
              </a:rPr>
              <a:t>   じ       ぶん                 ささ                             ちから               たか</a:t>
            </a:r>
          </a:p>
        </p:txBody>
      </p:sp>
      <p:sp>
        <p:nvSpPr>
          <p:cNvPr id="12" name="テキスト ボックス 11">
            <a:extLst>
              <a:ext uri="{FF2B5EF4-FFF2-40B4-BE49-F238E27FC236}">
                <a16:creationId xmlns:a16="http://schemas.microsoft.com/office/drawing/2014/main" id="{AC631915-B02D-4628-BA39-0712D59B074B}"/>
              </a:ext>
            </a:extLst>
          </p:cNvPr>
          <p:cNvSpPr txBox="1"/>
          <p:nvPr/>
        </p:nvSpPr>
        <p:spPr>
          <a:xfrm>
            <a:off x="10060211" y="196333"/>
            <a:ext cx="308896" cy="619657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じ    ぶん          あん   ぜん          けん  こう                                    ひつ  よう</a:t>
            </a:r>
          </a:p>
        </p:txBody>
      </p:sp>
      <p:sp>
        <p:nvSpPr>
          <p:cNvPr id="13" name="テキスト ボックス 12">
            <a:extLst>
              <a:ext uri="{FF2B5EF4-FFF2-40B4-BE49-F238E27FC236}">
                <a16:creationId xmlns:a16="http://schemas.microsoft.com/office/drawing/2014/main" id="{CF378272-FE1F-4610-A271-A41D6EF6B34E}"/>
              </a:ext>
            </a:extLst>
          </p:cNvPr>
          <p:cNvSpPr txBox="1"/>
          <p:nvPr/>
        </p:nvSpPr>
        <p:spPr>
          <a:xfrm>
            <a:off x="9566435" y="196333"/>
            <a:ext cx="308896" cy="619657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み    きわ                  みずか         せん   たく</a:t>
            </a:r>
          </a:p>
        </p:txBody>
      </p:sp>
      <p:sp>
        <p:nvSpPr>
          <p:cNvPr id="14" name="テキスト ボックス 13">
            <a:extLst>
              <a:ext uri="{FF2B5EF4-FFF2-40B4-BE49-F238E27FC236}">
                <a16:creationId xmlns:a16="http://schemas.microsoft.com/office/drawing/2014/main" id="{2F027009-B837-49E9-AA06-9C419B29EAA8}"/>
              </a:ext>
            </a:extLst>
          </p:cNvPr>
          <p:cNvSpPr txBox="1"/>
          <p:nvPr/>
        </p:nvSpPr>
        <p:spPr>
          <a:xfrm>
            <a:off x="8584979" y="348733"/>
            <a:ext cx="308896" cy="619657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かん                   じょうほう</a:t>
            </a:r>
          </a:p>
        </p:txBody>
      </p:sp>
      <p:sp>
        <p:nvSpPr>
          <p:cNvPr id="15" name="テキスト ボックス 14">
            <a:extLst>
              <a:ext uri="{FF2B5EF4-FFF2-40B4-BE49-F238E27FC236}">
                <a16:creationId xmlns:a16="http://schemas.microsoft.com/office/drawing/2014/main" id="{CB8D87C4-2A35-4EFD-A0B8-F94027A20B7F}"/>
              </a:ext>
            </a:extLst>
          </p:cNvPr>
          <p:cNvSpPr txBox="1"/>
          <p:nvPr/>
        </p:nvSpPr>
        <p:spPr>
          <a:xfrm>
            <a:off x="8091203" y="348733"/>
            <a:ext cx="308896" cy="619657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せい  げん                   きょ    り             お              じ    かん            つく</a:t>
            </a:r>
          </a:p>
        </p:txBody>
      </p:sp>
      <p:sp>
        <p:nvSpPr>
          <p:cNvPr id="16" name="テキスト ボックス 15">
            <a:extLst>
              <a:ext uri="{FF2B5EF4-FFF2-40B4-BE49-F238E27FC236}">
                <a16:creationId xmlns:a16="http://schemas.microsoft.com/office/drawing/2014/main" id="{EE4D2B4D-C8DE-4A96-AE27-FA19BFE0C7AA}"/>
              </a:ext>
            </a:extLst>
          </p:cNvPr>
          <p:cNvSpPr txBox="1"/>
          <p:nvPr/>
        </p:nvSpPr>
        <p:spPr>
          <a:xfrm>
            <a:off x="7259099" y="348733"/>
            <a:ext cx="308896" cy="619657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せい  かつ  しゅう かん                                           たも</a:t>
            </a:r>
          </a:p>
        </p:txBody>
      </p:sp>
      <p:sp>
        <p:nvSpPr>
          <p:cNvPr id="17" name="テキスト ボックス 16">
            <a:extLst>
              <a:ext uri="{FF2B5EF4-FFF2-40B4-BE49-F238E27FC236}">
                <a16:creationId xmlns:a16="http://schemas.microsoft.com/office/drawing/2014/main" id="{2459A2FF-B67F-4A2C-A470-E7A0E01154EE}"/>
              </a:ext>
            </a:extLst>
          </p:cNvPr>
          <p:cNvSpPr txBox="1"/>
          <p:nvPr/>
        </p:nvSpPr>
        <p:spPr>
          <a:xfrm>
            <a:off x="6390419" y="348733"/>
            <a:ext cx="308896" cy="619657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ここ   ち                    かん きょう        ととの</a:t>
            </a:r>
          </a:p>
        </p:txBody>
      </p:sp>
      <p:sp>
        <p:nvSpPr>
          <p:cNvPr id="18" name="テキスト ボックス 17">
            <a:extLst>
              <a:ext uri="{FF2B5EF4-FFF2-40B4-BE49-F238E27FC236}">
                <a16:creationId xmlns:a16="http://schemas.microsoft.com/office/drawing/2014/main" id="{F58468E3-38A6-41EA-B86C-77D6559F9A1E}"/>
              </a:ext>
            </a:extLst>
          </p:cNvPr>
          <p:cNvSpPr txBox="1"/>
          <p:nvPr/>
        </p:nvSpPr>
        <p:spPr>
          <a:xfrm>
            <a:off x="5540027" y="348733"/>
            <a:ext cx="308896" cy="619657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いま    じ    ぶん                                                                            みと</a:t>
            </a:r>
          </a:p>
        </p:txBody>
      </p:sp>
      <p:sp>
        <p:nvSpPr>
          <p:cNvPr id="19" name="テキスト ボックス 18">
            <a:extLst>
              <a:ext uri="{FF2B5EF4-FFF2-40B4-BE49-F238E27FC236}">
                <a16:creationId xmlns:a16="http://schemas.microsoft.com/office/drawing/2014/main" id="{D20709AC-D8DC-4344-B16C-0853404BF348}"/>
              </a:ext>
            </a:extLst>
          </p:cNvPr>
          <p:cNvSpPr txBox="1"/>
          <p:nvPr/>
        </p:nvSpPr>
        <p:spPr>
          <a:xfrm>
            <a:off x="4616483" y="348733"/>
            <a:ext cx="308896" cy="619657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いま           じょうきょう</a:t>
            </a:r>
          </a:p>
        </p:txBody>
      </p:sp>
      <p:sp>
        <p:nvSpPr>
          <p:cNvPr id="20" name="テキスト ボックス 19">
            <a:extLst>
              <a:ext uri="{FF2B5EF4-FFF2-40B4-BE49-F238E27FC236}">
                <a16:creationId xmlns:a16="http://schemas.microsoft.com/office/drawing/2014/main" id="{769F5060-83C2-4FFA-835C-79DE26A5D677}"/>
              </a:ext>
            </a:extLst>
          </p:cNvPr>
          <p:cNvSpPr txBox="1"/>
          <p:nvPr/>
        </p:nvSpPr>
        <p:spPr>
          <a:xfrm>
            <a:off x="4104419" y="348733"/>
            <a:ext cx="308896" cy="619657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と              く</a:t>
            </a:r>
          </a:p>
        </p:txBody>
      </p:sp>
      <p:sp>
        <p:nvSpPr>
          <p:cNvPr id="21" name="テキスト ボックス 20">
            <a:extLst>
              <a:ext uri="{FF2B5EF4-FFF2-40B4-BE49-F238E27FC236}">
                <a16:creationId xmlns:a16="http://schemas.microsoft.com/office/drawing/2014/main" id="{D4B9E8D2-C8F3-4AFD-985A-67E6CCD057FC}"/>
              </a:ext>
            </a:extLst>
          </p:cNvPr>
          <p:cNvSpPr txBox="1"/>
          <p:nvPr/>
        </p:nvSpPr>
        <p:spPr>
          <a:xfrm>
            <a:off x="3281459" y="348733"/>
            <a:ext cx="308896" cy="619657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あん   しん                           あい   て</a:t>
            </a:r>
          </a:p>
        </p:txBody>
      </p:sp>
      <p:sp>
        <p:nvSpPr>
          <p:cNvPr id="22" name="テキスト ボックス 21">
            <a:extLst>
              <a:ext uri="{FF2B5EF4-FFF2-40B4-BE49-F238E27FC236}">
                <a16:creationId xmlns:a16="http://schemas.microsoft.com/office/drawing/2014/main" id="{A126405C-643B-4F05-9FC5-64DFA7150949}"/>
              </a:ext>
            </a:extLst>
          </p:cNvPr>
          <p:cNvSpPr txBox="1"/>
          <p:nvPr/>
        </p:nvSpPr>
        <p:spPr>
          <a:xfrm rot="20122531">
            <a:off x="131236" y="3404144"/>
            <a:ext cx="2625394" cy="236495"/>
          </a:xfrm>
          <a:prstGeom prst="rect">
            <a:avLst/>
          </a:prstGeom>
          <a:noFill/>
        </p:spPr>
        <p:txBody>
          <a:bodyPr wrap="square" rtlCol="0">
            <a:normAutofit/>
          </a:bodyPr>
          <a:lstStyle/>
          <a:p>
            <a:r>
              <a:rPr kumimoji="1" lang="ja-JP" altLang="en-US" sz="800" dirty="0">
                <a:latin typeface="メイリオ" panose="020B0604030504040204" pitchFamily="50" charset="-128"/>
                <a:ea typeface="メイリオ" panose="020B0604030504040204" pitchFamily="50" charset="-128"/>
              </a:rPr>
              <a:t>さん  ぽ</a:t>
            </a:r>
          </a:p>
        </p:txBody>
      </p:sp>
    </p:spTree>
    <p:extLst>
      <p:ext uri="{BB962C8B-B14F-4D97-AF65-F5344CB8AC3E}">
        <p14:creationId xmlns:p14="http://schemas.microsoft.com/office/powerpoint/2010/main" val="1289471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線画 が含まれている画像&#10;&#10;自動的に生成された説明">
            <a:extLst>
              <a:ext uri="{FF2B5EF4-FFF2-40B4-BE49-F238E27FC236}">
                <a16:creationId xmlns:a16="http://schemas.microsoft.com/office/drawing/2014/main" id="{B1D4EA1A-EED0-4E92-9BBD-FB8E19DEE56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5057" y="516618"/>
            <a:ext cx="5692369" cy="6400018"/>
          </a:xfrm>
          <a:prstGeom prst="rect">
            <a:avLst/>
          </a:prstGeom>
        </p:spPr>
      </p:pic>
      <p:sp>
        <p:nvSpPr>
          <p:cNvPr id="4" name="正方形/長方形 3">
            <a:extLst>
              <a:ext uri="{FF2B5EF4-FFF2-40B4-BE49-F238E27FC236}">
                <a16:creationId xmlns:a16="http://schemas.microsoft.com/office/drawing/2014/main" id="{1CD4EBE7-58A3-4AFF-BFAC-34232628287A}"/>
              </a:ext>
            </a:extLst>
          </p:cNvPr>
          <p:cNvSpPr/>
          <p:nvPr/>
        </p:nvSpPr>
        <p:spPr>
          <a:xfrm flipH="1">
            <a:off x="9820003" y="231323"/>
            <a:ext cx="2371997" cy="61485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第３の“感染症</a:t>
            </a:r>
            <a:r>
              <a:rPr lang="en-US" altLang="ja-JP" sz="44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を</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ふせぐために</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8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D8CFA437-9D93-40CE-8649-39C3B0901830}"/>
              </a:ext>
            </a:extLst>
          </p:cNvPr>
          <p:cNvSpPr/>
          <p:nvPr/>
        </p:nvSpPr>
        <p:spPr>
          <a:xfrm>
            <a:off x="2672431" y="0"/>
            <a:ext cx="7078861" cy="6611223"/>
          </a:xfrm>
          <a:prstGeom prst="rect">
            <a:avLst/>
          </a:prstGeom>
        </p:spPr>
        <p:txBody>
          <a:bodyPr vert="eaVert" wrap="square">
            <a:spAutoFit/>
          </a:bodyPr>
          <a:lstStyle/>
          <a:p>
            <a:pPr>
              <a:lnSpc>
                <a:spcPct val="200000"/>
              </a:lnSpc>
            </a:pPr>
            <a:r>
              <a:rPr lang="ja-JP" altLang="en-US" sz="2000" dirty="0">
                <a:latin typeface="メイリオ" panose="020B0604030504040204" pitchFamily="50" charset="-128"/>
                <a:ea typeface="メイリオ" panose="020B0604030504040204" pitchFamily="50" charset="-128"/>
                <a:cs typeface="Arial" panose="020B0604020202020204" pitchFamily="34" charset="0"/>
              </a:rPr>
              <a:t>　 </a:t>
            </a:r>
            <a:r>
              <a:rPr lang="ja-JP" altLang="en-US" sz="2800" dirty="0">
                <a:latin typeface="メイリオ" panose="020B0604030504040204" pitchFamily="50" charset="-128"/>
                <a:ea typeface="メイリオ" panose="020B0604030504040204" pitchFamily="50" charset="-128"/>
                <a:cs typeface="Arial" panose="020B0604020202020204" pitchFamily="34" charset="0"/>
              </a:rPr>
              <a:t>不安を煽ることは病気に対する偏見や</a:t>
            </a: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　差別を強めます。</a:t>
            </a: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　・「確かな情報」を拡めましょう。</a:t>
            </a: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　・  差別的な言動に同調しないように</a:t>
            </a: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　　  しましょう。</a:t>
            </a: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　　　　</a:t>
            </a: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　</a:t>
            </a:r>
            <a:endParaRPr lang="en-GB" altLang="ja-JP" sz="3200" dirty="0">
              <a:latin typeface="メイリオ" panose="020B0604030504040204" pitchFamily="50" charset="-128"/>
              <a:ea typeface="メイリオ" panose="020B0604030504040204" pitchFamily="50" charset="-128"/>
              <a:cs typeface="Arial" panose="020B0604020202020204" pitchFamily="34" charset="0"/>
            </a:endParaRPr>
          </a:p>
        </p:txBody>
      </p:sp>
      <p:pic>
        <p:nvPicPr>
          <p:cNvPr id="5" name="図 4">
            <a:extLst>
              <a:ext uri="{FF2B5EF4-FFF2-40B4-BE49-F238E27FC236}">
                <a16:creationId xmlns:a16="http://schemas.microsoft.com/office/drawing/2014/main" id="{85FD6F47-6185-4E09-8E6A-23FCB026147F}"/>
              </a:ext>
            </a:extLst>
          </p:cNvPr>
          <p:cNvPicPr>
            <a:picLocks noChangeAspect="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48800" y="4886979"/>
            <a:ext cx="1975306" cy="1971021"/>
          </a:xfrm>
          <a:prstGeom prst="rect">
            <a:avLst/>
          </a:prstGeom>
        </p:spPr>
      </p:pic>
      <p:sp>
        <p:nvSpPr>
          <p:cNvPr id="6" name="スライド番号プレースホルダー 3">
            <a:extLst>
              <a:ext uri="{FF2B5EF4-FFF2-40B4-BE49-F238E27FC236}">
                <a16:creationId xmlns:a16="http://schemas.microsoft.com/office/drawing/2014/main" id="{DE6B3BAF-F810-4A11-9FC7-96C1C6CE57B1}"/>
              </a:ext>
            </a:extLst>
          </p:cNvPr>
          <p:cNvSpPr>
            <a:spLocks noGrp="1"/>
          </p:cNvSpPr>
          <p:nvPr>
            <p:ph type="sldNum" sz="quarter" idx="12"/>
          </p:nvPr>
        </p:nvSpPr>
        <p:spPr>
          <a:xfrm>
            <a:off x="9448800"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16</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
        <p:nvSpPr>
          <p:cNvPr id="11" name="テキスト ボックス 10">
            <a:extLst>
              <a:ext uri="{FF2B5EF4-FFF2-40B4-BE49-F238E27FC236}">
                <a16:creationId xmlns:a16="http://schemas.microsoft.com/office/drawing/2014/main" id="{FEC1B675-B73B-4F8A-9C18-E9B12284B943}"/>
              </a:ext>
            </a:extLst>
          </p:cNvPr>
          <p:cNvSpPr txBox="1"/>
          <p:nvPr/>
        </p:nvSpPr>
        <p:spPr>
          <a:xfrm flipH="1">
            <a:off x="3365863" y="3918858"/>
            <a:ext cx="1193076" cy="369332"/>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そうだ！</a:t>
            </a:r>
          </a:p>
        </p:txBody>
      </p:sp>
      <p:sp>
        <p:nvSpPr>
          <p:cNvPr id="12" name="テキスト ボックス 11">
            <a:extLst>
              <a:ext uri="{FF2B5EF4-FFF2-40B4-BE49-F238E27FC236}">
                <a16:creationId xmlns:a16="http://schemas.microsoft.com/office/drawing/2014/main" id="{944F06E0-1459-4B77-8480-014AFD9FBB4E}"/>
              </a:ext>
            </a:extLst>
          </p:cNvPr>
          <p:cNvSpPr txBox="1"/>
          <p:nvPr/>
        </p:nvSpPr>
        <p:spPr>
          <a:xfrm flipH="1">
            <a:off x="2045419" y="2598003"/>
            <a:ext cx="1254023" cy="830997"/>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コロナの</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やつ</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出ていけ！</a:t>
            </a:r>
          </a:p>
        </p:txBody>
      </p:sp>
      <p:sp>
        <p:nvSpPr>
          <p:cNvPr id="18" name="十字形 17">
            <a:extLst>
              <a:ext uri="{FF2B5EF4-FFF2-40B4-BE49-F238E27FC236}">
                <a16:creationId xmlns:a16="http://schemas.microsoft.com/office/drawing/2014/main" id="{4F5BEA80-FD38-41CD-8A1A-06EC953BEAA5}"/>
              </a:ext>
            </a:extLst>
          </p:cNvPr>
          <p:cNvSpPr/>
          <p:nvPr/>
        </p:nvSpPr>
        <p:spPr>
          <a:xfrm rot="2610780">
            <a:off x="810989" y="486405"/>
            <a:ext cx="4976904" cy="4976904"/>
          </a:xfrm>
          <a:prstGeom prst="plus">
            <a:avLst>
              <a:gd name="adj" fmla="val 48168"/>
            </a:avLst>
          </a:prstGeom>
          <a:solidFill>
            <a:srgbClr val="FF0000">
              <a:alpha val="51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74F61E98-68A5-4FF8-9904-089AFC82C57F}"/>
              </a:ext>
            </a:extLst>
          </p:cNvPr>
          <p:cNvSpPr txBox="1"/>
          <p:nvPr/>
        </p:nvSpPr>
        <p:spPr>
          <a:xfrm>
            <a:off x="11653605" y="231323"/>
            <a:ext cx="308896" cy="5770499"/>
          </a:xfrm>
          <a:prstGeom prst="rect">
            <a:avLst/>
          </a:prstGeom>
          <a:noFill/>
        </p:spPr>
        <p:txBody>
          <a:bodyPr vert="eaVert" wrap="none" rtlCol="0" anchor="ctr">
            <a:noAutofit/>
          </a:bodyPr>
          <a:lstStyle/>
          <a:p>
            <a:r>
              <a:rPr kumimoji="1" lang="ja-JP" altLang="en-US" sz="1100" dirty="0">
                <a:latin typeface="メイリオ" panose="020B0604030504040204" pitchFamily="50" charset="-128"/>
                <a:ea typeface="メイリオ" panose="020B0604030504040204" pitchFamily="50" charset="-128"/>
              </a:rPr>
              <a:t>  だい      さん                        かん      せん     しょう</a:t>
            </a:r>
          </a:p>
        </p:txBody>
      </p:sp>
      <p:sp>
        <p:nvSpPr>
          <p:cNvPr id="13" name="テキスト ボックス 12">
            <a:extLst>
              <a:ext uri="{FF2B5EF4-FFF2-40B4-BE49-F238E27FC236}">
                <a16:creationId xmlns:a16="http://schemas.microsoft.com/office/drawing/2014/main" id="{7CBC017D-2FD1-455B-ACEC-AC7E96B911C8}"/>
              </a:ext>
            </a:extLst>
          </p:cNvPr>
          <p:cNvSpPr txBox="1"/>
          <p:nvPr/>
        </p:nvSpPr>
        <p:spPr>
          <a:xfrm>
            <a:off x="9148869" y="330711"/>
            <a:ext cx="308896" cy="619657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ふ    あん           あお                                  びょう  き             たい                  へん   けん</a:t>
            </a:r>
          </a:p>
        </p:txBody>
      </p:sp>
      <p:sp>
        <p:nvSpPr>
          <p:cNvPr id="15" name="テキスト ボックス 14">
            <a:extLst>
              <a:ext uri="{FF2B5EF4-FFF2-40B4-BE49-F238E27FC236}">
                <a16:creationId xmlns:a16="http://schemas.microsoft.com/office/drawing/2014/main" id="{A204FAB8-A572-45A5-BEA8-7486A0DC0676}"/>
              </a:ext>
            </a:extLst>
          </p:cNvPr>
          <p:cNvSpPr txBox="1"/>
          <p:nvPr/>
        </p:nvSpPr>
        <p:spPr>
          <a:xfrm>
            <a:off x="8288255" y="312782"/>
            <a:ext cx="308896" cy="619657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さ    べつ          つよ</a:t>
            </a:r>
          </a:p>
        </p:txBody>
      </p:sp>
      <p:sp>
        <p:nvSpPr>
          <p:cNvPr id="16" name="テキスト ボックス 15">
            <a:extLst>
              <a:ext uri="{FF2B5EF4-FFF2-40B4-BE49-F238E27FC236}">
                <a16:creationId xmlns:a16="http://schemas.microsoft.com/office/drawing/2014/main" id="{1D126482-EB4F-4CC1-9A00-90A09DF0003B}"/>
              </a:ext>
            </a:extLst>
          </p:cNvPr>
          <p:cNvSpPr txBox="1"/>
          <p:nvPr/>
        </p:nvSpPr>
        <p:spPr>
          <a:xfrm>
            <a:off x="7445577" y="483111"/>
            <a:ext cx="308896" cy="619657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たし                 じょう ほう                   ひろ</a:t>
            </a:r>
          </a:p>
        </p:txBody>
      </p:sp>
      <p:sp>
        <p:nvSpPr>
          <p:cNvPr id="17" name="テキスト ボックス 16">
            <a:extLst>
              <a:ext uri="{FF2B5EF4-FFF2-40B4-BE49-F238E27FC236}">
                <a16:creationId xmlns:a16="http://schemas.microsoft.com/office/drawing/2014/main" id="{D8A83E95-ACE7-4363-B033-356A1B0A34E8}"/>
              </a:ext>
            </a:extLst>
          </p:cNvPr>
          <p:cNvSpPr txBox="1"/>
          <p:nvPr/>
        </p:nvSpPr>
        <p:spPr>
          <a:xfrm>
            <a:off x="6575997" y="483111"/>
            <a:ext cx="308896" cy="619657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さ    べつ   てき           げん  どう          どう ちょう</a:t>
            </a:r>
          </a:p>
        </p:txBody>
      </p:sp>
      <p:sp>
        <p:nvSpPr>
          <p:cNvPr id="19" name="テキスト ボックス 18">
            <a:extLst>
              <a:ext uri="{FF2B5EF4-FFF2-40B4-BE49-F238E27FC236}">
                <a16:creationId xmlns:a16="http://schemas.microsoft.com/office/drawing/2014/main" id="{71FF6C6D-8CE9-484F-9A27-747028B67515}"/>
              </a:ext>
            </a:extLst>
          </p:cNvPr>
          <p:cNvSpPr txBox="1"/>
          <p:nvPr/>
        </p:nvSpPr>
        <p:spPr>
          <a:xfrm>
            <a:off x="2088877" y="3285336"/>
            <a:ext cx="2625394" cy="236495"/>
          </a:xfrm>
          <a:prstGeom prst="rect">
            <a:avLst/>
          </a:prstGeom>
          <a:noFill/>
        </p:spPr>
        <p:txBody>
          <a:bodyPr wrap="square" rtlCol="0">
            <a:normAutofit/>
          </a:bodyPr>
          <a:lstStyle/>
          <a:p>
            <a:r>
              <a:rPr kumimoji="1" lang="ja-JP" altLang="en-US" sz="800" dirty="0">
                <a:latin typeface="メイリオ" panose="020B0604030504040204" pitchFamily="50" charset="-128"/>
                <a:ea typeface="メイリオ" panose="020B0604030504040204" pitchFamily="50" charset="-128"/>
              </a:rPr>
              <a:t>で</a:t>
            </a:r>
          </a:p>
        </p:txBody>
      </p:sp>
    </p:spTree>
    <p:extLst>
      <p:ext uri="{BB962C8B-B14F-4D97-AF65-F5344CB8AC3E}">
        <p14:creationId xmlns:p14="http://schemas.microsoft.com/office/powerpoint/2010/main" val="1356807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6600EE3-EC02-4B53-96F4-71C1F338968B}"/>
              </a:ext>
            </a:extLst>
          </p:cNvPr>
          <p:cNvSpPr>
            <a:spLocks noGrp="1"/>
          </p:cNvSpPr>
          <p:nvPr>
            <p:ph idx="1"/>
          </p:nvPr>
        </p:nvSpPr>
        <p:spPr>
          <a:xfrm>
            <a:off x="189186" y="199099"/>
            <a:ext cx="2248795" cy="6495161"/>
          </a:xfrm>
        </p:spPr>
        <p:txBody>
          <a:bodyPr vert="eaVert">
            <a:noAutofit/>
          </a:bodyPr>
          <a:lstStyle/>
          <a:p>
            <a:pPr marL="0" indent="0">
              <a:lnSpc>
                <a:spcPct val="150000"/>
              </a:lnSpc>
              <a:buNone/>
            </a:pPr>
            <a:r>
              <a:rPr lang="ja-JP" altLang="en-US" dirty="0">
                <a:latin typeface="メイリオ" panose="020B0604030504040204" pitchFamily="50" charset="-128"/>
                <a:ea typeface="メイリオ" panose="020B0604030504040204" pitchFamily="50" charset="-128"/>
              </a:rPr>
              <a:t>この事態に対応しているすべての方々を</a:t>
            </a:r>
            <a:r>
              <a:rPr lang="ja-JP" altLang="en-US" sz="4000" b="1" dirty="0">
                <a:solidFill>
                  <a:schemeClr val="accent2">
                    <a:lumMod val="75000"/>
                  </a:schemeClr>
                </a:solidFill>
                <a:latin typeface="メイリオ" panose="020B0604030504040204" pitchFamily="50" charset="-128"/>
                <a:ea typeface="メイリオ" panose="020B0604030504040204" pitchFamily="50" charset="-128"/>
              </a:rPr>
              <a:t>ねぎらい</a:t>
            </a:r>
            <a:r>
              <a:rPr lang="ja-JP" altLang="en-US" dirty="0">
                <a:latin typeface="メイリオ" panose="020B0604030504040204" pitchFamily="50" charset="-128"/>
                <a:ea typeface="メイリオ" panose="020B0604030504040204" pitchFamily="50" charset="-128"/>
              </a:rPr>
              <a:t>、</a:t>
            </a: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敬意</a:t>
            </a:r>
            <a:r>
              <a:rPr lang="ja-JP" altLang="en-US" dirty="0">
                <a:latin typeface="メイリオ" panose="020B0604030504040204" pitchFamily="50" charset="-128"/>
                <a:ea typeface="メイリオ" panose="020B0604030504040204" pitchFamily="50" charset="-128"/>
              </a:rPr>
              <a:t>を払いましょう。</a:t>
            </a:r>
            <a:endParaRPr lang="en-GB" altLang="ja-JP" dirty="0">
              <a:latin typeface="メイリオ" panose="020B0604030504040204" pitchFamily="50" charset="-128"/>
              <a:ea typeface="メイリオ" panose="020B0604030504040204" pitchFamily="50" charset="-128"/>
            </a:endParaRPr>
          </a:p>
          <a:p>
            <a:pPr marL="0" indent="0">
              <a:lnSpc>
                <a:spcPct val="200000"/>
              </a:lnSpc>
              <a:buNone/>
            </a:pPr>
            <a:endParaRPr lang="en-GB" dirty="0"/>
          </a:p>
        </p:txBody>
      </p:sp>
      <p:sp>
        <p:nvSpPr>
          <p:cNvPr id="18" name="コンテンツ プレースホルダー 2">
            <a:extLst>
              <a:ext uri="{FF2B5EF4-FFF2-40B4-BE49-F238E27FC236}">
                <a16:creationId xmlns:a16="http://schemas.microsoft.com/office/drawing/2014/main" id="{187E023E-9F2E-4ED9-A89B-C6A3C65E7A5D}"/>
              </a:ext>
            </a:extLst>
          </p:cNvPr>
          <p:cNvSpPr txBox="1">
            <a:spLocks/>
          </p:cNvSpPr>
          <p:nvPr/>
        </p:nvSpPr>
        <p:spPr>
          <a:xfrm>
            <a:off x="2759767" y="297862"/>
            <a:ext cx="5161764" cy="6495160"/>
          </a:xfrm>
          <a:prstGeom prst="rect">
            <a:avLst/>
          </a:prstGeom>
        </p:spPr>
        <p:txBody>
          <a:bodyPr vert="eaVert"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60000"/>
              </a:lnSpc>
              <a:spcBef>
                <a:spcPts val="1000"/>
              </a:spcBef>
              <a:spcAft>
                <a:spcPts val="0"/>
              </a:spcAft>
              <a:buClrTx/>
              <a:buSzTx/>
              <a:buFont typeface="Arial" panose="020B0604020202020204" pitchFamily="34" charset="0"/>
              <a:buChar char="•"/>
              <a:tabLst/>
              <a:defRPr/>
            </a:pP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小さな子どものいる家庭</a:t>
            </a:r>
            <a:endParaRPr kumimoji="0" lang="en-GB"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28600" marR="0" lvl="0" indent="-228600" algn="l" defTabSz="914400" rtl="0" eaLnBrk="1" fontAlgn="auto" latinLnBrk="0" hangingPunct="1">
              <a:lnSpc>
                <a:spcPct val="160000"/>
              </a:lnSpc>
              <a:spcBef>
                <a:spcPts val="1000"/>
              </a:spcBef>
              <a:spcAft>
                <a:spcPts val="0"/>
              </a:spcAft>
              <a:buClrTx/>
              <a:buSzTx/>
              <a:buFont typeface="Arial" panose="020B0604020202020204" pitchFamily="34" charset="0"/>
              <a:buChar char="•"/>
              <a:tabLst/>
              <a:defRPr/>
            </a:pP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高齢者</a:t>
            </a:r>
            <a:endParaRPr kumimoji="0" lang="en-GB"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28600" marR="0" lvl="0" indent="-228600" algn="l" defTabSz="914400" rtl="0" eaLnBrk="1" fontAlgn="auto" latinLnBrk="0" hangingPunct="1">
              <a:lnSpc>
                <a:spcPct val="160000"/>
              </a:lnSpc>
              <a:spcBef>
                <a:spcPts val="1000"/>
              </a:spcBef>
              <a:spcAft>
                <a:spcPts val="0"/>
              </a:spcAft>
              <a:buClrTx/>
              <a:buSzTx/>
              <a:buFont typeface="Arial" panose="020B0604020202020204" pitchFamily="34" charset="0"/>
              <a:buChar char="•"/>
              <a:tabLst/>
              <a:defRPr/>
            </a:pP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治療を受けている人とその家族</a:t>
            </a:r>
            <a:endParaRPr kumimoji="0" lang="en-GB"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28600" marR="0" lvl="0" indent="-228600" algn="l" defTabSz="914400" rtl="0" eaLnBrk="1" fontAlgn="auto" latinLnBrk="0" hangingPunct="1">
              <a:lnSpc>
                <a:spcPct val="160000"/>
              </a:lnSpc>
              <a:spcBef>
                <a:spcPts val="1000"/>
              </a:spcBef>
              <a:spcAft>
                <a:spcPts val="0"/>
              </a:spcAft>
              <a:buClrTx/>
              <a:buSzTx/>
              <a:buFont typeface="Arial" panose="020B0604020202020204" pitchFamily="34" charset="0"/>
              <a:buChar char="•"/>
              <a:tabLst/>
              <a:defRPr/>
            </a:pP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自宅待機している人</a:t>
            </a:r>
            <a:endParaRPr kumimoji="0" lang="en-GB"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28600" marR="0" lvl="0" indent="-228600" algn="l" defTabSz="914400" rtl="0" eaLnBrk="1" fontAlgn="auto" latinLnBrk="0" hangingPunct="1">
              <a:lnSpc>
                <a:spcPct val="160000"/>
              </a:lnSpc>
              <a:spcBef>
                <a:spcPts val="1000"/>
              </a:spcBef>
              <a:spcAft>
                <a:spcPts val="0"/>
              </a:spcAft>
              <a:buClrTx/>
              <a:buSzTx/>
              <a:buFont typeface="Arial" panose="020B0604020202020204" pitchFamily="34" charset="0"/>
              <a:buChar char="•"/>
              <a:tabLst/>
              <a:defRPr/>
            </a:pP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医療従事者</a:t>
            </a:r>
            <a:endParaRPr kumimoji="0" lang="en-GB"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28600" marR="0" lvl="0" indent="-228600" algn="l" defTabSz="914400" rtl="0" eaLnBrk="1" fontAlgn="auto" latinLnBrk="0" hangingPunct="1">
              <a:lnSpc>
                <a:spcPct val="160000"/>
              </a:lnSpc>
              <a:spcBef>
                <a:spcPts val="1000"/>
              </a:spcBef>
              <a:spcAft>
                <a:spcPts val="0"/>
              </a:spcAft>
              <a:buClrTx/>
              <a:buSzTx/>
              <a:buFont typeface="Arial" panose="020B0604020202020204" pitchFamily="34" charset="0"/>
              <a:buChar char="•"/>
              <a:tabLst/>
              <a:defRPr/>
            </a:pP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日常生活を送って社会を支えている人</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正方形/長方形 1">
            <a:extLst>
              <a:ext uri="{FF2B5EF4-FFF2-40B4-BE49-F238E27FC236}">
                <a16:creationId xmlns:a16="http://schemas.microsoft.com/office/drawing/2014/main" id="{5916A137-D83A-4581-8DFD-44721A9DA65A}"/>
              </a:ext>
            </a:extLst>
          </p:cNvPr>
          <p:cNvSpPr/>
          <p:nvPr/>
        </p:nvSpPr>
        <p:spPr>
          <a:xfrm>
            <a:off x="8203707" y="297862"/>
            <a:ext cx="1563505" cy="6262275"/>
          </a:xfrm>
          <a:prstGeom prst="rect">
            <a:avLst/>
          </a:prstGeom>
        </p:spPr>
        <p:txBody>
          <a:bodyPr vert="eaVert" wrap="square">
            <a:spAutoFit/>
          </a:bodyPr>
          <a:lstStyle/>
          <a:p>
            <a:pPr marL="0" marR="0" lvl="0" indent="0" algn="l" defTabSz="914400" rtl="0" eaLnBrk="1" fontAlgn="auto" latinLnBrk="0" hangingPunct="1">
              <a:lnSpc>
                <a:spcPct val="16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みなさんそれぞれの場所で感染を拡大しないように頑張っています。</a:t>
            </a:r>
            <a:endParaRPr kumimoji="0" lang="en-GB"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 name="正方形/長方形 7">
            <a:extLst>
              <a:ext uri="{FF2B5EF4-FFF2-40B4-BE49-F238E27FC236}">
                <a16:creationId xmlns:a16="http://schemas.microsoft.com/office/drawing/2014/main" id="{D8937F22-D1CB-466B-A825-4DF6E2B60B12}"/>
              </a:ext>
            </a:extLst>
          </p:cNvPr>
          <p:cNvSpPr/>
          <p:nvPr/>
        </p:nvSpPr>
        <p:spPr>
          <a:xfrm flipH="1">
            <a:off x="10049388" y="199099"/>
            <a:ext cx="2142612" cy="61485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第３の“感染症</a:t>
            </a:r>
            <a:r>
              <a:rPr lang="en-US" altLang="ja-JP" sz="44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を</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ふせぐために</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800" dirty="0">
              <a:solidFill>
                <a:schemeClr val="tx1"/>
              </a:solidFill>
              <a:latin typeface="メイリオ" panose="020B0604030504040204" pitchFamily="50" charset="-128"/>
              <a:ea typeface="メイリオ" panose="020B0604030504040204" pitchFamily="50" charset="-128"/>
            </a:endParaRPr>
          </a:p>
        </p:txBody>
      </p:sp>
      <p:sp>
        <p:nvSpPr>
          <p:cNvPr id="6" name="スライド番号プレースホルダー 3">
            <a:extLst>
              <a:ext uri="{FF2B5EF4-FFF2-40B4-BE49-F238E27FC236}">
                <a16:creationId xmlns:a16="http://schemas.microsoft.com/office/drawing/2014/main" id="{5BEE0A62-4042-45D4-9F82-7B020BC27267}"/>
              </a:ext>
            </a:extLst>
          </p:cNvPr>
          <p:cNvSpPr>
            <a:spLocks noGrp="1"/>
          </p:cNvSpPr>
          <p:nvPr>
            <p:ph type="sldNum" sz="quarter" idx="12"/>
          </p:nvPr>
        </p:nvSpPr>
        <p:spPr>
          <a:xfrm>
            <a:off x="9448800" y="6456838"/>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17</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3E08D55B-8C87-45B4-AFC6-D608C7C44A24}"/>
              </a:ext>
            </a:extLst>
          </p:cNvPr>
          <p:cNvSpPr txBox="1"/>
          <p:nvPr/>
        </p:nvSpPr>
        <p:spPr>
          <a:xfrm>
            <a:off x="11653605" y="213393"/>
            <a:ext cx="308896" cy="5770499"/>
          </a:xfrm>
          <a:prstGeom prst="rect">
            <a:avLst/>
          </a:prstGeom>
          <a:noFill/>
        </p:spPr>
        <p:txBody>
          <a:bodyPr vert="eaVert" wrap="none" rtlCol="0" anchor="ctr">
            <a:noAutofit/>
          </a:bodyPr>
          <a:lstStyle/>
          <a:p>
            <a:r>
              <a:rPr kumimoji="1" lang="ja-JP" altLang="en-US" sz="1100" dirty="0">
                <a:latin typeface="メイリオ" panose="020B0604030504040204" pitchFamily="50" charset="-128"/>
                <a:ea typeface="メイリオ" panose="020B0604030504040204" pitchFamily="50" charset="-128"/>
              </a:rPr>
              <a:t>  だい      さん                        かん      せん     しょう</a:t>
            </a:r>
          </a:p>
        </p:txBody>
      </p:sp>
      <p:sp>
        <p:nvSpPr>
          <p:cNvPr id="9" name="テキスト ボックス 8">
            <a:extLst>
              <a:ext uri="{FF2B5EF4-FFF2-40B4-BE49-F238E27FC236}">
                <a16:creationId xmlns:a16="http://schemas.microsoft.com/office/drawing/2014/main" id="{E0571214-3C91-4A8A-96AD-31AA7195E265}"/>
              </a:ext>
            </a:extLst>
          </p:cNvPr>
          <p:cNvSpPr txBox="1"/>
          <p:nvPr/>
        </p:nvSpPr>
        <p:spPr>
          <a:xfrm>
            <a:off x="9344405" y="330710"/>
            <a:ext cx="308896" cy="619657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ば    しょ          かん  せん           かく   だい</a:t>
            </a:r>
          </a:p>
        </p:txBody>
      </p:sp>
      <p:sp>
        <p:nvSpPr>
          <p:cNvPr id="10" name="テキスト ボックス 9">
            <a:extLst>
              <a:ext uri="{FF2B5EF4-FFF2-40B4-BE49-F238E27FC236}">
                <a16:creationId xmlns:a16="http://schemas.microsoft.com/office/drawing/2014/main" id="{069D1D36-27FA-40FF-8658-6AFDD9EDA527}"/>
              </a:ext>
            </a:extLst>
          </p:cNvPr>
          <p:cNvSpPr txBox="1"/>
          <p:nvPr/>
        </p:nvSpPr>
        <p:spPr>
          <a:xfrm>
            <a:off x="8637882" y="330711"/>
            <a:ext cx="308896" cy="619657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がん    ば</a:t>
            </a:r>
          </a:p>
        </p:txBody>
      </p:sp>
      <p:sp>
        <p:nvSpPr>
          <p:cNvPr id="11" name="テキスト ボックス 10">
            <a:extLst>
              <a:ext uri="{FF2B5EF4-FFF2-40B4-BE49-F238E27FC236}">
                <a16:creationId xmlns:a16="http://schemas.microsoft.com/office/drawing/2014/main" id="{4A522602-D2AD-4656-ABF5-CC04E2FC4AF5}"/>
              </a:ext>
            </a:extLst>
          </p:cNvPr>
          <p:cNvSpPr txBox="1"/>
          <p:nvPr/>
        </p:nvSpPr>
        <p:spPr>
          <a:xfrm>
            <a:off x="7499360" y="330711"/>
            <a:ext cx="308896" cy="619657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ちい                    こ                                               か    てい</a:t>
            </a:r>
          </a:p>
        </p:txBody>
      </p:sp>
      <p:sp>
        <p:nvSpPr>
          <p:cNvPr id="12" name="テキスト ボックス 11">
            <a:extLst>
              <a:ext uri="{FF2B5EF4-FFF2-40B4-BE49-F238E27FC236}">
                <a16:creationId xmlns:a16="http://schemas.microsoft.com/office/drawing/2014/main" id="{833A2656-7B75-467A-AD6D-2DB346BD1020}"/>
              </a:ext>
            </a:extLst>
          </p:cNvPr>
          <p:cNvSpPr txBox="1"/>
          <p:nvPr/>
        </p:nvSpPr>
        <p:spPr>
          <a:xfrm>
            <a:off x="6692537" y="330711"/>
            <a:ext cx="308896" cy="619657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こう  れい   しゃ</a:t>
            </a:r>
          </a:p>
        </p:txBody>
      </p:sp>
      <p:sp>
        <p:nvSpPr>
          <p:cNvPr id="13" name="テキスト ボックス 12">
            <a:extLst>
              <a:ext uri="{FF2B5EF4-FFF2-40B4-BE49-F238E27FC236}">
                <a16:creationId xmlns:a16="http://schemas.microsoft.com/office/drawing/2014/main" id="{01C92B39-3F73-4C43-90BF-B3C803DD80CD}"/>
              </a:ext>
            </a:extLst>
          </p:cNvPr>
          <p:cNvSpPr txBox="1"/>
          <p:nvPr/>
        </p:nvSpPr>
        <p:spPr>
          <a:xfrm>
            <a:off x="5885713" y="330711"/>
            <a:ext cx="308896" cy="619657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ち  りょう          う                                     ひと                             か    ぞく</a:t>
            </a:r>
          </a:p>
        </p:txBody>
      </p:sp>
      <p:sp>
        <p:nvSpPr>
          <p:cNvPr id="14" name="テキスト ボックス 13">
            <a:extLst>
              <a:ext uri="{FF2B5EF4-FFF2-40B4-BE49-F238E27FC236}">
                <a16:creationId xmlns:a16="http://schemas.microsoft.com/office/drawing/2014/main" id="{37AEB9FA-389B-4B10-8941-A0AEE76C91F6}"/>
              </a:ext>
            </a:extLst>
          </p:cNvPr>
          <p:cNvSpPr txBox="1"/>
          <p:nvPr/>
        </p:nvSpPr>
        <p:spPr>
          <a:xfrm>
            <a:off x="5060964" y="330711"/>
            <a:ext cx="308896" cy="619657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じ     たく  たい   き                                     ひと</a:t>
            </a:r>
          </a:p>
        </p:txBody>
      </p:sp>
      <p:sp>
        <p:nvSpPr>
          <p:cNvPr id="15" name="テキスト ボックス 14">
            <a:extLst>
              <a:ext uri="{FF2B5EF4-FFF2-40B4-BE49-F238E27FC236}">
                <a16:creationId xmlns:a16="http://schemas.microsoft.com/office/drawing/2014/main" id="{82CDB4D5-96AB-4157-AD32-F0E0AFFEA960}"/>
              </a:ext>
            </a:extLst>
          </p:cNvPr>
          <p:cNvSpPr txBox="1"/>
          <p:nvPr/>
        </p:nvSpPr>
        <p:spPr>
          <a:xfrm>
            <a:off x="4245173" y="330711"/>
            <a:ext cx="308896" cy="619657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い   りょうじゅう じ    しゃ</a:t>
            </a:r>
          </a:p>
        </p:txBody>
      </p:sp>
      <p:sp>
        <p:nvSpPr>
          <p:cNvPr id="16" name="テキスト ボックス 15">
            <a:extLst>
              <a:ext uri="{FF2B5EF4-FFF2-40B4-BE49-F238E27FC236}">
                <a16:creationId xmlns:a16="http://schemas.microsoft.com/office/drawing/2014/main" id="{2C99943A-3322-447E-B576-EEDCF823DB54}"/>
              </a:ext>
            </a:extLst>
          </p:cNvPr>
          <p:cNvSpPr txBox="1"/>
          <p:nvPr/>
        </p:nvSpPr>
        <p:spPr>
          <a:xfrm>
            <a:off x="3429391" y="330711"/>
            <a:ext cx="308896" cy="619657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にち じょう せい  かつ           おく                   しゃ  かい           ささ                                  ひと</a:t>
            </a:r>
          </a:p>
        </p:txBody>
      </p:sp>
      <p:sp>
        <p:nvSpPr>
          <p:cNvPr id="17" name="テキスト ボックス 16">
            <a:extLst>
              <a:ext uri="{FF2B5EF4-FFF2-40B4-BE49-F238E27FC236}">
                <a16:creationId xmlns:a16="http://schemas.microsoft.com/office/drawing/2014/main" id="{2A785356-7C43-47A2-ACF4-F54C6BCF17BB}"/>
              </a:ext>
            </a:extLst>
          </p:cNvPr>
          <p:cNvSpPr txBox="1"/>
          <p:nvPr/>
        </p:nvSpPr>
        <p:spPr>
          <a:xfrm>
            <a:off x="2048825" y="330711"/>
            <a:ext cx="308896" cy="619657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じ    たい           たい  おう                                                                     かた  がた</a:t>
            </a:r>
          </a:p>
        </p:txBody>
      </p:sp>
      <p:sp>
        <p:nvSpPr>
          <p:cNvPr id="19" name="テキスト ボックス 18">
            <a:extLst>
              <a:ext uri="{FF2B5EF4-FFF2-40B4-BE49-F238E27FC236}">
                <a16:creationId xmlns:a16="http://schemas.microsoft.com/office/drawing/2014/main" id="{5C9D28D3-6F52-4398-874B-0B7C08B42B59}"/>
              </a:ext>
            </a:extLst>
          </p:cNvPr>
          <p:cNvSpPr txBox="1"/>
          <p:nvPr/>
        </p:nvSpPr>
        <p:spPr>
          <a:xfrm>
            <a:off x="1250968" y="330711"/>
            <a:ext cx="308896" cy="6196577"/>
          </a:xfrm>
          <a:prstGeom prst="rect">
            <a:avLst/>
          </a:prstGeom>
          <a:noFill/>
        </p:spPr>
        <p:txBody>
          <a:bodyPr vert="eaVert" wrap="none" rtlCol="0" anchor="ctr">
            <a:noAutofit/>
          </a:bodyPr>
          <a:lstStyle/>
          <a:p>
            <a:r>
              <a:rPr kumimoji="1" lang="ja-JP" altLang="en-US" sz="1100" dirty="0">
                <a:latin typeface="メイリオ" panose="020B0604030504040204" pitchFamily="50" charset="-128"/>
                <a:ea typeface="メイリオ" panose="020B0604030504040204" pitchFamily="50" charset="-128"/>
              </a:rPr>
              <a:t>                                                  けい        い            はら</a:t>
            </a:r>
          </a:p>
        </p:txBody>
      </p:sp>
    </p:spTree>
    <p:extLst>
      <p:ext uri="{BB962C8B-B14F-4D97-AF65-F5344CB8AC3E}">
        <p14:creationId xmlns:p14="http://schemas.microsoft.com/office/powerpoint/2010/main" val="2840037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 が含まれている画像&#10;&#10;自動的に生成された説明">
            <a:extLst>
              <a:ext uri="{FF2B5EF4-FFF2-40B4-BE49-F238E27FC236}">
                <a16:creationId xmlns:a16="http://schemas.microsoft.com/office/drawing/2014/main" id="{C93630BA-87A8-4FDA-A5A4-040889D23037}"/>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0" y="494324"/>
            <a:ext cx="6469739" cy="6416709"/>
          </a:xfrm>
          <a:prstGeom prst="rect">
            <a:avLst/>
          </a:prstGeom>
        </p:spPr>
      </p:pic>
      <p:sp>
        <p:nvSpPr>
          <p:cNvPr id="3" name="コンテンツ プレースホルダー 2">
            <a:extLst>
              <a:ext uri="{FF2B5EF4-FFF2-40B4-BE49-F238E27FC236}">
                <a16:creationId xmlns:a16="http://schemas.microsoft.com/office/drawing/2014/main" id="{96600EE3-EC02-4B53-96F4-71C1F338968B}"/>
              </a:ext>
            </a:extLst>
          </p:cNvPr>
          <p:cNvSpPr>
            <a:spLocks noGrp="1"/>
          </p:cNvSpPr>
          <p:nvPr>
            <p:ph idx="1"/>
          </p:nvPr>
        </p:nvSpPr>
        <p:spPr>
          <a:xfrm>
            <a:off x="7573630" y="319863"/>
            <a:ext cx="3458547" cy="6526843"/>
          </a:xfrm>
        </p:spPr>
        <p:txBody>
          <a:bodyPr vert="eaVert">
            <a:noAutofit/>
          </a:bodyPr>
          <a:lstStyle/>
          <a:p>
            <a:pPr marL="0" indent="0">
              <a:lnSpc>
                <a:spcPct val="150000"/>
              </a:lnSpc>
              <a:buNone/>
            </a:pPr>
            <a:r>
              <a:rPr lang="ja-JP" altLang="en-US" sz="2400" dirty="0">
                <a:latin typeface="メイリオ" panose="020B0604030504040204" pitchFamily="50" charset="-128"/>
                <a:ea typeface="メイリオ" panose="020B0604030504040204" pitchFamily="50" charset="-128"/>
              </a:rPr>
              <a:t>このように、新型コロナウイルスは、３つの“感染症</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という顔を持って、私たちの生活に影響を及ぼします。</a:t>
            </a:r>
            <a:endParaRPr lang="en-US" altLang="ja-JP" sz="2400" dirty="0">
              <a:latin typeface="メイリオ" panose="020B0604030504040204" pitchFamily="50" charset="-128"/>
              <a:ea typeface="メイリオ" panose="020B0604030504040204" pitchFamily="50" charset="-128"/>
            </a:endParaRPr>
          </a:p>
          <a:p>
            <a:pPr marL="0" indent="0">
              <a:lnSpc>
                <a:spcPct val="150000"/>
              </a:lnSpc>
              <a:buNone/>
            </a:pPr>
            <a:r>
              <a:rPr lang="ja-JP" altLang="en-US" sz="2400" dirty="0">
                <a:solidFill>
                  <a:prstClr val="black"/>
                </a:solidFill>
                <a:latin typeface="メイリオ" panose="020B0604030504040204" pitchFamily="50" charset="-128"/>
                <a:ea typeface="メイリオ" panose="020B0604030504040204" pitchFamily="50" charset="-128"/>
              </a:rPr>
              <a:t>このウイルスとの戦いは、長期戦になるかも　しれません。</a:t>
            </a:r>
            <a:endParaRPr lang="en-GB" altLang="ja-JP" sz="2400" dirty="0">
              <a:solidFill>
                <a:prstClr val="black"/>
              </a:solidFill>
              <a:latin typeface="メイリオ" panose="020B0604030504040204" pitchFamily="50" charset="-128"/>
              <a:ea typeface="メイリオ" panose="020B0604030504040204" pitchFamily="50" charset="-128"/>
            </a:endParaRPr>
          </a:p>
          <a:p>
            <a:pPr marL="0" indent="0">
              <a:lnSpc>
                <a:spcPct val="150000"/>
              </a:lnSpc>
              <a:buNone/>
            </a:pPr>
            <a:r>
              <a:rPr lang="ja-JP" altLang="en-US" sz="2400" dirty="0">
                <a:latin typeface="メイリオ" panose="020B0604030504040204" pitchFamily="50" charset="-128"/>
                <a:ea typeface="メイリオ" panose="020B0604030504040204" pitchFamily="50" charset="-128"/>
              </a:rPr>
              <a:t>それぞれの立場でできることを行い、　　　　みんなが一つになって負のスパイラルを　　　断ち切りましょう！</a:t>
            </a:r>
            <a:endParaRPr lang="en-GB" sz="2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09724DC2-7D28-47B5-8CB1-42D9F93BB20D}"/>
              </a:ext>
            </a:extLst>
          </p:cNvPr>
          <p:cNvSpPr/>
          <p:nvPr/>
        </p:nvSpPr>
        <p:spPr>
          <a:xfrm>
            <a:off x="11204639" y="255555"/>
            <a:ext cx="1106791" cy="482917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5400" b="1" dirty="0">
                <a:solidFill>
                  <a:schemeClr val="accent2">
                    <a:lumMod val="75000"/>
                  </a:schemeClr>
                </a:solidFill>
                <a:latin typeface="メイリオ" panose="020B0604030504040204" pitchFamily="50" charset="-128"/>
                <a:ea typeface="メイリオ" panose="020B0604030504040204" pitchFamily="50" charset="-128"/>
              </a:rPr>
              <a:t>まとめ</a:t>
            </a:r>
            <a:endParaRPr lang="en-GB" altLang="ja-JP" sz="5400" b="1" dirty="0">
              <a:solidFill>
                <a:schemeClr val="accent2">
                  <a:lumMod val="75000"/>
                </a:schemeClr>
              </a:solidFill>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CA02A2DA-E257-4A6E-A992-9F7E73666F29}"/>
              </a:ext>
            </a:extLst>
          </p:cNvPr>
          <p:cNvSpPr txBox="1"/>
          <p:nvPr/>
        </p:nvSpPr>
        <p:spPr>
          <a:xfrm>
            <a:off x="4162873" y="211737"/>
            <a:ext cx="1760619" cy="400110"/>
          </a:xfrm>
          <a:prstGeom prst="rect">
            <a:avLst/>
          </a:prstGeom>
          <a:noFill/>
        </p:spPr>
        <p:txBody>
          <a:bodyPr wrap="square" rtlCol="0">
            <a:spAutoFit/>
          </a:bodyPr>
          <a:lstStyle/>
          <a:p>
            <a:pPr algn="ctr"/>
            <a:r>
              <a:rPr kumimoji="1" lang="ja-JP" altLang="en-US" sz="2000" dirty="0">
                <a:latin typeface="メイリオ" panose="020B0604030504040204" pitchFamily="50" charset="-128"/>
                <a:ea typeface="メイリオ" panose="020B0604030504040204" pitchFamily="50" charset="-128"/>
              </a:rPr>
              <a:t>第１（病気）</a:t>
            </a:r>
          </a:p>
        </p:txBody>
      </p:sp>
      <p:sp>
        <p:nvSpPr>
          <p:cNvPr id="18" name="テキスト ボックス 17">
            <a:extLst>
              <a:ext uri="{FF2B5EF4-FFF2-40B4-BE49-F238E27FC236}">
                <a16:creationId xmlns:a16="http://schemas.microsoft.com/office/drawing/2014/main" id="{740D4D5B-1229-4DC7-A702-67F54650F7BF}"/>
              </a:ext>
            </a:extLst>
          </p:cNvPr>
          <p:cNvSpPr txBox="1"/>
          <p:nvPr/>
        </p:nvSpPr>
        <p:spPr>
          <a:xfrm>
            <a:off x="3679276" y="4622353"/>
            <a:ext cx="1723549" cy="400110"/>
          </a:xfrm>
          <a:prstGeom prst="rect">
            <a:avLst/>
          </a:prstGeom>
          <a:noFill/>
        </p:spPr>
        <p:txBody>
          <a:bodyPr wrap="none" rtlCol="0">
            <a:spAutoFit/>
          </a:bodyPr>
          <a:lstStyle/>
          <a:p>
            <a:r>
              <a:rPr kumimoji="1" lang="ja-JP" altLang="en-US" sz="2000" dirty="0">
                <a:latin typeface="メイリオ" panose="020B0604030504040204" pitchFamily="50" charset="-128"/>
                <a:ea typeface="メイリオ" panose="020B0604030504040204" pitchFamily="50" charset="-128"/>
              </a:rPr>
              <a:t>第２（不安）</a:t>
            </a:r>
          </a:p>
        </p:txBody>
      </p:sp>
      <p:sp>
        <p:nvSpPr>
          <p:cNvPr id="19" name="テキスト ボックス 18">
            <a:extLst>
              <a:ext uri="{FF2B5EF4-FFF2-40B4-BE49-F238E27FC236}">
                <a16:creationId xmlns:a16="http://schemas.microsoft.com/office/drawing/2014/main" id="{A7D1107C-AE72-473E-AD1C-52D5B0DA9033}"/>
              </a:ext>
            </a:extLst>
          </p:cNvPr>
          <p:cNvSpPr txBox="1"/>
          <p:nvPr/>
        </p:nvSpPr>
        <p:spPr>
          <a:xfrm>
            <a:off x="433965" y="1394793"/>
            <a:ext cx="1723549" cy="400110"/>
          </a:xfrm>
          <a:prstGeom prst="rect">
            <a:avLst/>
          </a:prstGeom>
          <a:noFill/>
        </p:spPr>
        <p:txBody>
          <a:bodyPr wrap="none" rtlCol="0">
            <a:spAutoFit/>
          </a:bodyPr>
          <a:lstStyle/>
          <a:p>
            <a:r>
              <a:rPr kumimoji="1" lang="ja-JP" altLang="en-US" sz="2000" dirty="0">
                <a:latin typeface="メイリオ" panose="020B0604030504040204" pitchFamily="50" charset="-128"/>
                <a:ea typeface="メイリオ" panose="020B0604030504040204" pitchFamily="50" charset="-128"/>
              </a:rPr>
              <a:t>第３（差別）</a:t>
            </a:r>
          </a:p>
        </p:txBody>
      </p:sp>
      <p:sp>
        <p:nvSpPr>
          <p:cNvPr id="9" name="スライド番号プレースホルダー 3">
            <a:extLst>
              <a:ext uri="{FF2B5EF4-FFF2-40B4-BE49-F238E27FC236}">
                <a16:creationId xmlns:a16="http://schemas.microsoft.com/office/drawing/2014/main" id="{8A13F817-F1DC-4337-B744-BCE9DEF9EA6D}"/>
              </a:ext>
            </a:extLst>
          </p:cNvPr>
          <p:cNvSpPr>
            <a:spLocks noGrp="1"/>
          </p:cNvSpPr>
          <p:nvPr>
            <p:ph type="sldNum" sz="quarter" idx="12"/>
          </p:nvPr>
        </p:nvSpPr>
        <p:spPr>
          <a:xfrm>
            <a:off x="9448800" y="6481581"/>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18</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pic>
        <p:nvPicPr>
          <p:cNvPr id="14" name="図 13" descr="テキスト, 線画 が含まれている画像&#10;&#10;自動的に生成された説明">
            <a:extLst>
              <a:ext uri="{FF2B5EF4-FFF2-40B4-BE49-F238E27FC236}">
                <a16:creationId xmlns:a16="http://schemas.microsoft.com/office/drawing/2014/main" id="{C65DFB46-9564-416C-BD2A-D7524D7A55A4}"/>
              </a:ext>
            </a:extLst>
          </p:cNvPr>
          <p:cNvPicPr>
            <a:picLocks noChangeAspect="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l="272" t="21489" r="-272" b="2580"/>
          <a:stretch/>
        </p:blipFill>
        <p:spPr>
          <a:xfrm>
            <a:off x="2510827" y="5098663"/>
            <a:ext cx="4060449" cy="1929896"/>
          </a:xfrm>
          <a:prstGeom prst="rect">
            <a:avLst/>
          </a:prstGeom>
        </p:spPr>
      </p:pic>
      <p:sp>
        <p:nvSpPr>
          <p:cNvPr id="10" name="正方形/長方形 9">
            <a:extLst>
              <a:ext uri="{FF2B5EF4-FFF2-40B4-BE49-F238E27FC236}">
                <a16:creationId xmlns:a16="http://schemas.microsoft.com/office/drawing/2014/main" id="{168523C0-3846-4F11-9C21-B14C845A7F94}"/>
              </a:ext>
            </a:extLst>
          </p:cNvPr>
          <p:cNvSpPr/>
          <p:nvPr/>
        </p:nvSpPr>
        <p:spPr>
          <a:xfrm>
            <a:off x="10930640" y="2670143"/>
            <a:ext cx="1015663" cy="3748745"/>
          </a:xfrm>
          <a:prstGeom prst="rect">
            <a:avLst/>
          </a:prstGeom>
        </p:spPr>
        <p:txBody>
          <a:bodyPr vert="eaVert" wrap="square">
            <a:spAutoFit/>
          </a:bodyPr>
          <a:lstStyle/>
          <a:p>
            <a:pPr>
              <a:lnSpc>
                <a:spcPct val="150000"/>
              </a:lnSpc>
            </a:pPr>
            <a:r>
              <a:rPr lang="ja-JP" altLang="en-US" dirty="0">
                <a:latin typeface="メイリオ" panose="020B0604030504040204" pitchFamily="50" charset="-128"/>
                <a:ea typeface="メイリオ" panose="020B0604030504040204" pitchFamily="50" charset="-128"/>
              </a:rPr>
              <a:t>３つの“感染症</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をみんなで</a:t>
            </a:r>
            <a:endParaRPr lang="en-US" altLang="ja-JP" dirty="0">
              <a:latin typeface="メイリオ" panose="020B0604030504040204" pitchFamily="50" charset="-128"/>
              <a:ea typeface="メイリオ" panose="020B0604030504040204" pitchFamily="50" charset="-128"/>
            </a:endParaRPr>
          </a:p>
          <a:p>
            <a:pPr>
              <a:lnSpc>
                <a:spcPct val="150000"/>
              </a:lnSpc>
            </a:pPr>
            <a:r>
              <a:rPr lang="ja-JP" altLang="en-US" dirty="0">
                <a:latin typeface="メイリオ" panose="020B0604030504040204" pitchFamily="50" charset="-128"/>
                <a:ea typeface="メイリオ" panose="020B0604030504040204" pitchFamily="50" charset="-128"/>
              </a:rPr>
              <a:t>乗り越えていくために</a:t>
            </a:r>
            <a:endParaRPr lang="en-US" altLang="ja-JP"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16A0BCAE-B272-4D2B-82E5-CC812B410AF7}"/>
              </a:ext>
            </a:extLst>
          </p:cNvPr>
          <p:cNvSpPr txBox="1"/>
          <p:nvPr/>
        </p:nvSpPr>
        <p:spPr>
          <a:xfrm>
            <a:off x="11623128" y="330711"/>
            <a:ext cx="308896" cy="6196577"/>
          </a:xfrm>
          <a:prstGeom prst="rect">
            <a:avLst/>
          </a:prstGeom>
          <a:noFill/>
        </p:spPr>
        <p:txBody>
          <a:bodyPr vert="eaVert" wrap="none" rtlCol="0" anchor="ctr">
            <a:noAutofit/>
          </a:bodyPr>
          <a:lstStyle/>
          <a:p>
            <a:r>
              <a:rPr kumimoji="1" lang="ja-JP" altLang="en-US" sz="800" dirty="0">
                <a:latin typeface="メイリオ" panose="020B0604030504040204" pitchFamily="50" charset="-128"/>
                <a:ea typeface="メイリオ" panose="020B0604030504040204" pitchFamily="50" charset="-128"/>
              </a:rPr>
              <a:t>　　　　　　　　　　　　　　　　          　　　　　　　             かんせんしょう</a:t>
            </a:r>
          </a:p>
        </p:txBody>
      </p:sp>
      <p:sp>
        <p:nvSpPr>
          <p:cNvPr id="13" name="テキスト ボックス 12">
            <a:extLst>
              <a:ext uri="{FF2B5EF4-FFF2-40B4-BE49-F238E27FC236}">
                <a16:creationId xmlns:a16="http://schemas.microsoft.com/office/drawing/2014/main" id="{4E85FDAA-5C27-4D15-89F5-2C62D9195320}"/>
              </a:ext>
            </a:extLst>
          </p:cNvPr>
          <p:cNvSpPr txBox="1"/>
          <p:nvPr/>
        </p:nvSpPr>
        <p:spPr>
          <a:xfrm>
            <a:off x="11201786" y="483111"/>
            <a:ext cx="308896" cy="6196577"/>
          </a:xfrm>
          <a:prstGeom prst="rect">
            <a:avLst/>
          </a:prstGeom>
          <a:noFill/>
        </p:spPr>
        <p:txBody>
          <a:bodyPr vert="eaVert" wrap="none" rtlCol="0" anchor="ctr">
            <a:noAutofit/>
          </a:bodyPr>
          <a:lstStyle/>
          <a:p>
            <a:r>
              <a:rPr kumimoji="1" lang="ja-JP" altLang="en-US" sz="800" dirty="0">
                <a:latin typeface="メイリオ" panose="020B0604030504040204" pitchFamily="50" charset="-128"/>
                <a:ea typeface="メイリオ" panose="020B0604030504040204" pitchFamily="50" charset="-128"/>
              </a:rPr>
              <a:t>　　　　　                                                  の          こ</a:t>
            </a:r>
          </a:p>
        </p:txBody>
      </p:sp>
      <p:sp>
        <p:nvSpPr>
          <p:cNvPr id="15" name="テキスト ボックス 14">
            <a:extLst>
              <a:ext uri="{FF2B5EF4-FFF2-40B4-BE49-F238E27FC236}">
                <a16:creationId xmlns:a16="http://schemas.microsoft.com/office/drawing/2014/main" id="{65BFA989-403B-4423-B24B-F6E1C3B9EC97}"/>
              </a:ext>
            </a:extLst>
          </p:cNvPr>
          <p:cNvSpPr txBox="1"/>
          <p:nvPr/>
        </p:nvSpPr>
        <p:spPr>
          <a:xfrm>
            <a:off x="10654941" y="366569"/>
            <a:ext cx="308896" cy="619657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しんがた</a:t>
            </a:r>
          </a:p>
        </p:txBody>
      </p:sp>
      <p:sp>
        <p:nvSpPr>
          <p:cNvPr id="16" name="テキスト ボックス 15">
            <a:extLst>
              <a:ext uri="{FF2B5EF4-FFF2-40B4-BE49-F238E27FC236}">
                <a16:creationId xmlns:a16="http://schemas.microsoft.com/office/drawing/2014/main" id="{1D298ED9-9423-41F8-888B-5D7DB5A22E8D}"/>
              </a:ext>
            </a:extLst>
          </p:cNvPr>
          <p:cNvSpPr txBox="1"/>
          <p:nvPr/>
        </p:nvSpPr>
        <p:spPr>
          <a:xfrm>
            <a:off x="10117059" y="492074"/>
            <a:ext cx="308896" cy="619657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かん せん しょう                           かお          も                      わたし                      せい かつ</a:t>
            </a:r>
          </a:p>
        </p:txBody>
      </p:sp>
      <p:sp>
        <p:nvSpPr>
          <p:cNvPr id="20" name="テキスト ボックス 19">
            <a:extLst>
              <a:ext uri="{FF2B5EF4-FFF2-40B4-BE49-F238E27FC236}">
                <a16:creationId xmlns:a16="http://schemas.microsoft.com/office/drawing/2014/main" id="{8BE655E7-2AA5-4CCD-8D53-D0D753DF3C17}"/>
              </a:ext>
            </a:extLst>
          </p:cNvPr>
          <p:cNvSpPr txBox="1"/>
          <p:nvPr/>
        </p:nvSpPr>
        <p:spPr>
          <a:xfrm>
            <a:off x="9570210" y="348639"/>
            <a:ext cx="308896" cy="619657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えいきょう　　 およ</a:t>
            </a:r>
          </a:p>
        </p:txBody>
      </p:sp>
      <p:sp>
        <p:nvSpPr>
          <p:cNvPr id="21" name="テキスト ボックス 20">
            <a:extLst>
              <a:ext uri="{FF2B5EF4-FFF2-40B4-BE49-F238E27FC236}">
                <a16:creationId xmlns:a16="http://schemas.microsoft.com/office/drawing/2014/main" id="{D04E7951-2141-465F-B304-61635B823EAC}"/>
              </a:ext>
            </a:extLst>
          </p:cNvPr>
          <p:cNvSpPr txBox="1"/>
          <p:nvPr/>
        </p:nvSpPr>
        <p:spPr>
          <a:xfrm>
            <a:off x="8888894" y="518969"/>
            <a:ext cx="308896" cy="619657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たたか                    ちょう き   せん</a:t>
            </a:r>
          </a:p>
        </p:txBody>
      </p:sp>
      <p:sp>
        <p:nvSpPr>
          <p:cNvPr id="22" name="テキスト ボックス 21">
            <a:extLst>
              <a:ext uri="{FF2B5EF4-FFF2-40B4-BE49-F238E27FC236}">
                <a16:creationId xmlns:a16="http://schemas.microsoft.com/office/drawing/2014/main" id="{7E516219-5610-478D-A7F0-049D9C54F784}"/>
              </a:ext>
            </a:extLst>
          </p:cNvPr>
          <p:cNvSpPr txBox="1"/>
          <p:nvPr/>
        </p:nvSpPr>
        <p:spPr>
          <a:xfrm>
            <a:off x="7660728" y="518969"/>
            <a:ext cx="308896" cy="619657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たち  ば                                                   おこな</a:t>
            </a:r>
          </a:p>
        </p:txBody>
      </p:sp>
      <p:sp>
        <p:nvSpPr>
          <p:cNvPr id="23" name="テキスト ボックス 22">
            <a:extLst>
              <a:ext uri="{FF2B5EF4-FFF2-40B4-BE49-F238E27FC236}">
                <a16:creationId xmlns:a16="http://schemas.microsoft.com/office/drawing/2014/main" id="{5C93C21B-846D-4012-933A-156D13365598}"/>
              </a:ext>
            </a:extLst>
          </p:cNvPr>
          <p:cNvSpPr txBox="1"/>
          <p:nvPr/>
        </p:nvSpPr>
        <p:spPr>
          <a:xfrm>
            <a:off x="7158705" y="518969"/>
            <a:ext cx="308896" cy="619657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ひと                                       ふ</a:t>
            </a:r>
          </a:p>
        </p:txBody>
      </p:sp>
      <p:sp>
        <p:nvSpPr>
          <p:cNvPr id="24" name="テキスト ボックス 23">
            <a:extLst>
              <a:ext uri="{FF2B5EF4-FFF2-40B4-BE49-F238E27FC236}">
                <a16:creationId xmlns:a16="http://schemas.microsoft.com/office/drawing/2014/main" id="{F8A26E9D-E870-49A7-BCFF-20419B0D69B0}"/>
              </a:ext>
            </a:extLst>
          </p:cNvPr>
          <p:cNvSpPr txBox="1"/>
          <p:nvPr/>
        </p:nvSpPr>
        <p:spPr>
          <a:xfrm>
            <a:off x="6567037" y="402426"/>
            <a:ext cx="308896" cy="6196577"/>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た　　　　き</a:t>
            </a:r>
          </a:p>
        </p:txBody>
      </p:sp>
      <p:sp>
        <p:nvSpPr>
          <p:cNvPr id="25" name="テキスト ボックス 24">
            <a:extLst>
              <a:ext uri="{FF2B5EF4-FFF2-40B4-BE49-F238E27FC236}">
                <a16:creationId xmlns:a16="http://schemas.microsoft.com/office/drawing/2014/main" id="{7480C687-F05A-4356-8DCF-775B3653C427}"/>
              </a:ext>
            </a:extLst>
          </p:cNvPr>
          <p:cNvSpPr txBox="1"/>
          <p:nvPr/>
        </p:nvSpPr>
        <p:spPr>
          <a:xfrm>
            <a:off x="4223644" y="84524"/>
            <a:ext cx="2625394" cy="236495"/>
          </a:xfrm>
          <a:prstGeom prst="rect">
            <a:avLst/>
          </a:prstGeom>
          <a:noFill/>
        </p:spPr>
        <p:txBody>
          <a:bodyPr wrap="square" rtlCol="0">
            <a:normAutofit/>
          </a:bodyPr>
          <a:lstStyle/>
          <a:p>
            <a:r>
              <a:rPr kumimoji="1" lang="ja-JP" altLang="en-US" sz="800" dirty="0">
                <a:latin typeface="メイリオ" panose="020B0604030504040204" pitchFamily="50" charset="-128"/>
                <a:ea typeface="メイリオ" panose="020B0604030504040204" pitchFamily="50" charset="-128"/>
              </a:rPr>
              <a:t>だい いち         びょうき</a:t>
            </a:r>
          </a:p>
        </p:txBody>
      </p:sp>
      <p:sp>
        <p:nvSpPr>
          <p:cNvPr id="26" name="テキスト ボックス 25">
            <a:extLst>
              <a:ext uri="{FF2B5EF4-FFF2-40B4-BE49-F238E27FC236}">
                <a16:creationId xmlns:a16="http://schemas.microsoft.com/office/drawing/2014/main" id="{C65CA158-265F-4159-9B32-5FDE31913ACA}"/>
              </a:ext>
            </a:extLst>
          </p:cNvPr>
          <p:cNvSpPr txBox="1"/>
          <p:nvPr/>
        </p:nvSpPr>
        <p:spPr>
          <a:xfrm>
            <a:off x="467432" y="1267868"/>
            <a:ext cx="2625394" cy="236495"/>
          </a:xfrm>
          <a:prstGeom prst="rect">
            <a:avLst/>
          </a:prstGeom>
          <a:noFill/>
        </p:spPr>
        <p:txBody>
          <a:bodyPr wrap="square" rtlCol="0">
            <a:normAutofit/>
          </a:bodyPr>
          <a:lstStyle/>
          <a:p>
            <a:r>
              <a:rPr kumimoji="1" lang="ja-JP" altLang="en-US" sz="800" dirty="0">
                <a:latin typeface="メイリオ" panose="020B0604030504040204" pitchFamily="50" charset="-128"/>
                <a:ea typeface="メイリオ" panose="020B0604030504040204" pitchFamily="50" charset="-128"/>
              </a:rPr>
              <a:t>だい さん           さ  べつ</a:t>
            </a:r>
          </a:p>
        </p:txBody>
      </p:sp>
      <p:sp>
        <p:nvSpPr>
          <p:cNvPr id="27" name="テキスト ボックス 26">
            <a:extLst>
              <a:ext uri="{FF2B5EF4-FFF2-40B4-BE49-F238E27FC236}">
                <a16:creationId xmlns:a16="http://schemas.microsoft.com/office/drawing/2014/main" id="{689981F3-2274-4217-9391-3722D238FF9B}"/>
              </a:ext>
            </a:extLst>
          </p:cNvPr>
          <p:cNvSpPr txBox="1"/>
          <p:nvPr/>
        </p:nvSpPr>
        <p:spPr>
          <a:xfrm>
            <a:off x="3695048" y="4504105"/>
            <a:ext cx="2625394" cy="236495"/>
          </a:xfrm>
          <a:prstGeom prst="rect">
            <a:avLst/>
          </a:prstGeom>
          <a:noFill/>
        </p:spPr>
        <p:txBody>
          <a:bodyPr wrap="square" rtlCol="0">
            <a:normAutofit/>
          </a:bodyPr>
          <a:lstStyle/>
          <a:p>
            <a:r>
              <a:rPr kumimoji="1" lang="ja-JP" altLang="en-US" sz="800" dirty="0">
                <a:latin typeface="メイリオ" panose="020B0604030504040204" pitchFamily="50" charset="-128"/>
                <a:ea typeface="メイリオ" panose="020B0604030504040204" pitchFamily="50" charset="-128"/>
              </a:rPr>
              <a:t>だい   に            ふ   あん        </a:t>
            </a:r>
          </a:p>
        </p:txBody>
      </p:sp>
    </p:spTree>
    <p:extLst>
      <p:ext uri="{BB962C8B-B14F-4D97-AF65-F5344CB8AC3E}">
        <p14:creationId xmlns:p14="http://schemas.microsoft.com/office/powerpoint/2010/main" val="1007263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BC3276-A56E-45AC-B79A-1BAD4AA1C364}"/>
              </a:ext>
            </a:extLst>
          </p:cNvPr>
          <p:cNvSpPr>
            <a:spLocks noGrp="1"/>
          </p:cNvSpPr>
          <p:nvPr>
            <p:ph type="title"/>
          </p:nvPr>
        </p:nvSpPr>
        <p:spPr>
          <a:xfrm>
            <a:off x="167937" y="187460"/>
            <a:ext cx="4204366" cy="954525"/>
          </a:xfrm>
        </p:spPr>
        <p:txBody>
          <a:bodyPr>
            <a:normAutofit/>
          </a:bodyPr>
          <a:lstStyle/>
          <a:p>
            <a:r>
              <a:rPr kumimoji="1" lang="ja-JP" altLang="en-US" b="1" dirty="0">
                <a:solidFill>
                  <a:schemeClr val="accent2">
                    <a:lumMod val="75000"/>
                  </a:schemeClr>
                </a:solidFill>
                <a:latin typeface="メイリオ" panose="020B0604030504040204" pitchFamily="50" charset="-128"/>
                <a:ea typeface="メイリオ" panose="020B0604030504040204" pitchFamily="50" charset="-128"/>
              </a:rPr>
              <a:t>参考文献・資料</a:t>
            </a:r>
          </a:p>
        </p:txBody>
      </p:sp>
      <p:sp>
        <p:nvSpPr>
          <p:cNvPr id="3" name="コンテンツ プレースホルダー 2">
            <a:extLst>
              <a:ext uri="{FF2B5EF4-FFF2-40B4-BE49-F238E27FC236}">
                <a16:creationId xmlns:a16="http://schemas.microsoft.com/office/drawing/2014/main" id="{044F99A2-6EA9-4CA4-8E4A-B17F2485D118}"/>
              </a:ext>
            </a:extLst>
          </p:cNvPr>
          <p:cNvSpPr>
            <a:spLocks noGrp="1"/>
          </p:cNvSpPr>
          <p:nvPr>
            <p:ph idx="1"/>
          </p:nvPr>
        </p:nvSpPr>
        <p:spPr>
          <a:xfrm>
            <a:off x="351982" y="1141985"/>
            <a:ext cx="11488035" cy="5059119"/>
          </a:xfrm>
          <a:ln w="19050">
            <a:solidFill>
              <a:schemeClr val="tx1"/>
            </a:solidFill>
          </a:ln>
        </p:spPr>
        <p:txBody>
          <a:bodyPr anchor="ctr">
            <a:normAutofit/>
          </a:bodyPr>
          <a:lstStyle/>
          <a:p>
            <a:r>
              <a:rPr lang="en-GB" altLang="ja-JP" sz="1600" dirty="0">
                <a:latin typeface="ＭＳ Ｐゴシック" panose="020B0600070205080204" pitchFamily="50" charset="-128"/>
                <a:ea typeface="ＭＳ Ｐゴシック" panose="020B0600070205080204" pitchFamily="50" charset="-128"/>
                <a:cs typeface="Arial" panose="020B0604020202020204" pitchFamily="34" charset="0"/>
              </a:rPr>
              <a:t>EMDR EUROPE</a:t>
            </a:r>
            <a:r>
              <a:rPr lang="ja-JP" altLang="en-US" sz="16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GB" altLang="ja-JP" sz="1600" dirty="0">
                <a:latin typeface="ＭＳ Ｐゴシック" panose="020B0600070205080204" pitchFamily="50" charset="-128"/>
                <a:ea typeface="ＭＳ Ｐゴシック" panose="020B0600070205080204" pitchFamily="50" charset="-128"/>
                <a:cs typeface="Arial" panose="020B0604020202020204" pitchFamily="34" charset="0"/>
              </a:rPr>
              <a:t>2020</a:t>
            </a:r>
            <a:r>
              <a:rPr lang="ja-JP" altLang="en-US" sz="16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GB" altLang="ja-JP" sz="1600" dirty="0">
                <a:latin typeface="ＭＳ Ｐゴシック" panose="020B0600070205080204" pitchFamily="50" charset="-128"/>
                <a:ea typeface="ＭＳ Ｐゴシック" panose="020B0600070205080204" pitchFamily="50" charset="-128"/>
                <a:cs typeface="Arial" panose="020B0604020202020204" pitchFamily="34" charset="0"/>
              </a:rPr>
              <a:t> </a:t>
            </a:r>
            <a:r>
              <a:rPr lang="en-GB" altLang="ja-JP" sz="1600" i="1" dirty="0">
                <a:latin typeface="ＭＳ Ｐゴシック" panose="020B0600070205080204" pitchFamily="50" charset="-128"/>
                <a:ea typeface="ＭＳ Ｐゴシック" panose="020B0600070205080204" pitchFamily="50" charset="-128"/>
                <a:cs typeface="Arial" panose="020B0604020202020204" pitchFamily="34" charset="0"/>
              </a:rPr>
              <a:t>CORONAVIRUS: WHAT IS HAPPENING? Guidelines on the psychological and emotional aspects</a:t>
            </a:r>
            <a:r>
              <a:rPr lang="en-GB" altLang="ja-JP" sz="1600" dirty="0">
                <a:latin typeface="ＭＳ Ｐゴシック" panose="020B0600070205080204" pitchFamily="50" charset="-128"/>
                <a:ea typeface="ＭＳ Ｐゴシック" panose="020B0600070205080204" pitchFamily="50" charset="-128"/>
                <a:cs typeface="Arial" panose="020B0604020202020204" pitchFamily="34" charset="0"/>
              </a:rPr>
              <a:t>. Available at: </a:t>
            </a:r>
            <a:r>
              <a:rPr lang="en-GB" altLang="ja-JP" sz="1600" dirty="0">
                <a:latin typeface="ＭＳ Ｐゴシック" panose="020B0600070205080204" pitchFamily="50" charset="-128"/>
                <a:ea typeface="ＭＳ Ｐゴシック" panose="020B0600070205080204" pitchFamily="50" charset="-128"/>
                <a:cs typeface="Arial" panose="020B0604020202020204" pitchFamily="34" charset="0"/>
                <a:hlinkClick r:id="rId3"/>
              </a:rPr>
              <a:t>https://www.tacthellas.org/wp-content/uploads/2020/03/Guidelines-for-the-recent-Coronavirus-times.pdf</a:t>
            </a:r>
            <a:r>
              <a:rPr lang="ja-JP" altLang="en-US" sz="1600" dirty="0">
                <a:latin typeface="ＭＳ Ｐゴシック" panose="020B0600070205080204" pitchFamily="50" charset="-128"/>
                <a:ea typeface="ＭＳ Ｐゴシック" panose="020B0600070205080204" pitchFamily="50" charset="-128"/>
                <a:cs typeface="Arial" panose="020B0604020202020204" pitchFamily="34" charset="0"/>
              </a:rPr>
              <a:t>　</a:t>
            </a:r>
            <a:r>
              <a:rPr lang="en-GB" altLang="ja-JP" sz="1600" dirty="0">
                <a:latin typeface="ＭＳ Ｐゴシック" panose="020B0600070205080204" pitchFamily="50" charset="-128"/>
                <a:ea typeface="ＭＳ Ｐゴシック" panose="020B0600070205080204" pitchFamily="50" charset="-128"/>
                <a:cs typeface="Arial" panose="020B0604020202020204" pitchFamily="34" charset="0"/>
              </a:rPr>
              <a:t>(Accessed: 2020/03/22). </a:t>
            </a:r>
          </a:p>
          <a:p>
            <a:r>
              <a:rPr lang="ja-JP" altLang="en-US" sz="1600" dirty="0">
                <a:latin typeface="ＭＳ Ｐゴシック" panose="020B0600070205080204" pitchFamily="50" charset="-128"/>
                <a:ea typeface="ＭＳ Ｐゴシック" panose="020B0600070205080204" pitchFamily="50" charset="-128"/>
                <a:cs typeface="Arial" panose="020B0604020202020204" pitchFamily="34" charset="0"/>
              </a:rPr>
              <a:t>国際赤十字・赤新月社連盟 心理社会センター （</a:t>
            </a:r>
            <a:r>
              <a:rPr lang="en-US" altLang="ja-JP" sz="1600" dirty="0">
                <a:latin typeface="ＭＳ Ｐゴシック" panose="020B0600070205080204" pitchFamily="50" charset="-128"/>
                <a:ea typeface="ＭＳ Ｐゴシック" panose="020B0600070205080204" pitchFamily="50" charset="-128"/>
                <a:cs typeface="Arial" panose="020B0604020202020204" pitchFamily="34" charset="0"/>
              </a:rPr>
              <a:t>2014</a:t>
            </a:r>
            <a:r>
              <a:rPr lang="ja-JP" altLang="en-US" sz="16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1600" dirty="0">
                <a:latin typeface="ＭＳ Ｐゴシック" panose="020B0600070205080204" pitchFamily="50" charset="-128"/>
                <a:ea typeface="ＭＳ Ｐゴシック" panose="020B0600070205080204" pitchFamily="50" charset="-128"/>
                <a:cs typeface="Arial" panose="020B0604020202020204" pitchFamily="34" charset="0"/>
              </a:rPr>
              <a:t> </a:t>
            </a:r>
            <a:r>
              <a:rPr lang="en-GB" altLang="ja-JP" sz="1600" i="1" dirty="0">
                <a:latin typeface="ＭＳ Ｐゴシック" panose="020B0600070205080204" pitchFamily="50" charset="-128"/>
                <a:ea typeface="ＭＳ Ｐゴシック" panose="020B0600070205080204" pitchFamily="50" charset="-128"/>
                <a:cs typeface="Arial" panose="020B0604020202020204" pitchFamily="34" charset="0"/>
              </a:rPr>
              <a:t>Psychosocial support during an outbreak of  Ebola virus disease</a:t>
            </a:r>
            <a:r>
              <a:rPr lang="en-GB" altLang="ja-JP" sz="1600" dirty="0">
                <a:latin typeface="ＭＳ Ｐゴシック" panose="020B0600070205080204" pitchFamily="50" charset="-128"/>
                <a:ea typeface="ＭＳ Ｐゴシック" panose="020B0600070205080204" pitchFamily="50" charset="-128"/>
                <a:cs typeface="Arial" panose="020B0604020202020204" pitchFamily="34" charset="0"/>
              </a:rPr>
              <a:t>.  Available at: </a:t>
            </a:r>
            <a:r>
              <a:rPr lang="en-GB" altLang="ja-JP" sz="1600" dirty="0">
                <a:latin typeface="ＭＳ Ｐゴシック" panose="020B0600070205080204" pitchFamily="50" charset="-128"/>
                <a:ea typeface="ＭＳ Ｐゴシック" panose="020B0600070205080204" pitchFamily="50" charset="-128"/>
                <a:cs typeface="Arial" panose="020B0604020202020204" pitchFamily="34" charset="0"/>
                <a:hlinkClick r:id="rId4"/>
              </a:rPr>
              <a:t>https://pscentre.org/wp-content/uploads/2018/03/20140814Ebola-briefing-paper-on-psychosocial-support.pdf</a:t>
            </a:r>
            <a:r>
              <a:rPr lang="en-GB" altLang="ja-JP" sz="1600" dirty="0">
                <a:latin typeface="ＭＳ Ｐゴシック" panose="020B0600070205080204" pitchFamily="50" charset="-128"/>
                <a:ea typeface="ＭＳ Ｐゴシック" panose="020B0600070205080204" pitchFamily="50" charset="-128"/>
                <a:cs typeface="Arial" panose="020B0604020202020204" pitchFamily="34" charset="0"/>
              </a:rPr>
              <a:t> (Accessed: 2020/03/05).</a:t>
            </a:r>
            <a:endParaRPr lang="en-US" sz="1600" dirty="0">
              <a:latin typeface="ＭＳ Ｐゴシック" panose="020B0600070205080204" pitchFamily="50" charset="-128"/>
              <a:ea typeface="ＭＳ Ｐゴシック" panose="020B0600070205080204" pitchFamily="50" charset="-128"/>
              <a:cs typeface="Arial" panose="020B0604020202020204" pitchFamily="34" charset="0"/>
            </a:endParaRPr>
          </a:p>
          <a:p>
            <a:r>
              <a:rPr lang="ja-JP" altLang="en-US" sz="1600" dirty="0">
                <a:latin typeface="ＭＳ Ｐゴシック" panose="020B0600070205080204" pitchFamily="50" charset="-128"/>
                <a:ea typeface="ＭＳ Ｐゴシック" panose="020B0600070205080204" pitchFamily="50" charset="-128"/>
                <a:cs typeface="Arial" panose="020B0604020202020204" pitchFamily="34" charset="0"/>
              </a:rPr>
              <a:t>国際赤十字・赤新月社連盟 心理社会センター （</a:t>
            </a:r>
            <a:r>
              <a:rPr lang="en-US" altLang="ja-JP" sz="1600" dirty="0">
                <a:latin typeface="ＭＳ Ｐゴシック" panose="020B0600070205080204" pitchFamily="50" charset="-128"/>
                <a:ea typeface="ＭＳ Ｐゴシック" panose="020B0600070205080204" pitchFamily="50" charset="-128"/>
                <a:cs typeface="Arial" panose="020B0604020202020204" pitchFamily="34" charset="0"/>
              </a:rPr>
              <a:t>2018</a:t>
            </a:r>
            <a:r>
              <a:rPr lang="ja-JP" altLang="en-US" sz="16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1600" dirty="0">
                <a:latin typeface="ＭＳ Ｐゴシック" panose="020B0600070205080204" pitchFamily="50" charset="-128"/>
                <a:ea typeface="ＭＳ Ｐゴシック" panose="020B0600070205080204" pitchFamily="50" charset="-128"/>
                <a:cs typeface="Arial" panose="020B0604020202020204" pitchFamily="34" charset="0"/>
              </a:rPr>
              <a:t> </a:t>
            </a:r>
            <a:r>
              <a:rPr lang="en-GB" altLang="ja-JP" sz="1600" i="1" dirty="0">
                <a:latin typeface="ＭＳ Ｐゴシック" panose="020B0600070205080204" pitchFamily="50" charset="-128"/>
                <a:ea typeface="ＭＳ Ｐゴシック" panose="020B0600070205080204" pitchFamily="50" charset="-128"/>
                <a:cs typeface="Arial" panose="020B0604020202020204" pitchFamily="34" charset="0"/>
              </a:rPr>
              <a:t>A Guide to Psychological First Aid</a:t>
            </a:r>
            <a:r>
              <a:rPr lang="en-GB" altLang="ja-JP" sz="1600" dirty="0">
                <a:latin typeface="ＭＳ Ｐゴシック" panose="020B0600070205080204" pitchFamily="50" charset="-128"/>
                <a:ea typeface="ＭＳ Ｐゴシック" panose="020B0600070205080204" pitchFamily="50" charset="-128"/>
                <a:cs typeface="Arial" panose="020B0604020202020204" pitchFamily="34" charset="0"/>
              </a:rPr>
              <a:t>.  Available at: </a:t>
            </a:r>
            <a:r>
              <a:rPr lang="en-GB" altLang="ja-JP" sz="1600" dirty="0">
                <a:latin typeface="ＭＳ Ｐゴシック" panose="020B0600070205080204" pitchFamily="50" charset="-128"/>
                <a:ea typeface="ＭＳ Ｐゴシック" panose="020B0600070205080204" pitchFamily="50" charset="-128"/>
                <a:cs typeface="Arial" panose="020B0604020202020204" pitchFamily="34" charset="0"/>
                <a:hlinkClick r:id="rId5"/>
              </a:rPr>
              <a:t>https://pscentre.org/?resource=a-guide-to-psychological-first-aid-for-red-cross-red-crescent-societies</a:t>
            </a:r>
            <a:r>
              <a:rPr lang="en-GB" altLang="ja-JP" sz="1600" dirty="0">
                <a:latin typeface="ＭＳ Ｐゴシック" panose="020B0600070205080204" pitchFamily="50" charset="-128"/>
                <a:ea typeface="ＭＳ Ｐゴシック" panose="020B0600070205080204" pitchFamily="50" charset="-128"/>
                <a:cs typeface="Arial" panose="020B0604020202020204" pitchFamily="34" charset="0"/>
              </a:rPr>
              <a:t> (Accessed: 2020/03/05).</a:t>
            </a:r>
          </a:p>
          <a:p>
            <a:r>
              <a:rPr lang="ja-JP" altLang="en-US" sz="1600" dirty="0">
                <a:latin typeface="ＭＳ Ｐゴシック" panose="020B0600070205080204" pitchFamily="50" charset="-128"/>
                <a:ea typeface="ＭＳ Ｐゴシック" panose="020B0600070205080204" pitchFamily="50" charset="-128"/>
                <a:cs typeface="Arial" panose="020B0604020202020204" pitchFamily="34" charset="0"/>
              </a:rPr>
              <a:t>国際赤十字・赤新月社連盟　心理社会センター（</a:t>
            </a:r>
            <a:r>
              <a:rPr lang="en-US" altLang="ja-JP" sz="1600" dirty="0">
                <a:latin typeface="ＭＳ Ｐゴシック" panose="020B0600070205080204" pitchFamily="50" charset="-128"/>
                <a:ea typeface="ＭＳ Ｐゴシック" panose="020B0600070205080204" pitchFamily="50" charset="-128"/>
                <a:cs typeface="Arial" panose="020B0604020202020204" pitchFamily="34" charset="0"/>
              </a:rPr>
              <a:t>2020</a:t>
            </a:r>
            <a:r>
              <a:rPr lang="ja-JP" altLang="en-US" sz="1600" dirty="0">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1600" i="1" dirty="0">
                <a:latin typeface="ＭＳ Ｐゴシック" panose="020B0600070205080204" pitchFamily="50" charset="-128"/>
                <a:ea typeface="ＭＳ Ｐゴシック" panose="020B0600070205080204" pitchFamily="50" charset="-128"/>
                <a:cs typeface="Arial" panose="020B0604020202020204" pitchFamily="34" charset="0"/>
              </a:rPr>
              <a:t>新型コロナウィルス（</a:t>
            </a:r>
            <a:r>
              <a:rPr lang="en-US" altLang="ja-JP" sz="1600" i="1" dirty="0" err="1">
                <a:latin typeface="ＭＳ Ｐゴシック" panose="020B0600070205080204" pitchFamily="50" charset="-128"/>
                <a:ea typeface="ＭＳ Ｐゴシック" panose="020B0600070205080204" pitchFamily="50" charset="-128"/>
                <a:cs typeface="Arial" panose="020B0604020202020204" pitchFamily="34" charset="0"/>
              </a:rPr>
              <a:t>nCoV</a:t>
            </a:r>
            <a:r>
              <a:rPr lang="ja-JP" altLang="en-US" sz="1600" i="1" dirty="0">
                <a:latin typeface="ＭＳ Ｐゴシック" panose="020B0600070205080204" pitchFamily="50" charset="-128"/>
                <a:ea typeface="ＭＳ Ｐゴシック" panose="020B0600070205080204" pitchFamily="50" charset="-128"/>
                <a:cs typeface="Arial" panose="020B0604020202020204" pitchFamily="34" charset="0"/>
              </a:rPr>
              <a:t>）のアウトブレイク下における支援スタッフ・ボランティア・コミュニティのための精神保健・心理社会的支援（</a:t>
            </a:r>
            <a:r>
              <a:rPr lang="en-US" altLang="ja-JP" sz="1600" i="1" dirty="0">
                <a:latin typeface="ＭＳ Ｐゴシック" panose="020B0600070205080204" pitchFamily="50" charset="-128"/>
                <a:ea typeface="ＭＳ Ｐゴシック" panose="020B0600070205080204" pitchFamily="50" charset="-128"/>
                <a:cs typeface="Arial" panose="020B0604020202020204" pitchFamily="34" charset="0"/>
              </a:rPr>
              <a:t>MHPSS</a:t>
            </a:r>
            <a:r>
              <a:rPr lang="ja-JP" altLang="en-US" sz="1600" i="1" dirty="0">
                <a:latin typeface="ＭＳ Ｐゴシック" panose="020B0600070205080204" pitchFamily="50" charset="-128"/>
                <a:ea typeface="ＭＳ Ｐゴシック" panose="020B0600070205080204" pitchFamily="50" charset="-128"/>
                <a:cs typeface="Arial" panose="020B0604020202020204" pitchFamily="34" charset="0"/>
              </a:rPr>
              <a:t>）について </a:t>
            </a:r>
            <a:r>
              <a:rPr lang="en-GB" altLang="ja-JP" sz="1600" dirty="0">
                <a:latin typeface="ＭＳ Ｐゴシック" panose="020B0600070205080204" pitchFamily="50" charset="-128"/>
                <a:ea typeface="ＭＳ Ｐゴシック" panose="020B0600070205080204" pitchFamily="50" charset="-128"/>
                <a:cs typeface="Arial" panose="020B0604020202020204" pitchFamily="34" charset="0"/>
              </a:rPr>
              <a:t>Available at: </a:t>
            </a:r>
            <a:r>
              <a:rPr lang="en-GB" altLang="ja-JP" sz="1600" dirty="0">
                <a:latin typeface="ＭＳ Ｐゴシック" panose="020B0600070205080204" pitchFamily="50" charset="-128"/>
                <a:ea typeface="ＭＳ Ｐゴシック" panose="020B0600070205080204" pitchFamily="50" charset="-128"/>
                <a:cs typeface="Arial" panose="020B0604020202020204" pitchFamily="34" charset="0"/>
                <a:hlinkClick r:id="rId6"/>
              </a:rPr>
              <a:t>https://pscentre.org/?resource=mhpss-ifrc-psc-covid-19-guidance-japanese</a:t>
            </a:r>
            <a:r>
              <a:rPr lang="en-GB" altLang="ja-JP" sz="1600" dirty="0">
                <a:latin typeface="ＭＳ Ｐゴシック" panose="020B0600070205080204" pitchFamily="50" charset="-128"/>
                <a:ea typeface="ＭＳ Ｐゴシック" panose="020B0600070205080204" pitchFamily="50" charset="-128"/>
                <a:cs typeface="Arial" panose="020B0604020202020204" pitchFamily="34" charset="0"/>
              </a:rPr>
              <a:t> (Accessed: 2020/03/23)</a:t>
            </a:r>
            <a:r>
              <a:rPr lang="en-GB" altLang="ja-JP" sz="1600" i="1" dirty="0">
                <a:latin typeface="ＭＳ Ｐゴシック" panose="020B0600070205080204" pitchFamily="50" charset="-128"/>
                <a:ea typeface="ＭＳ Ｐゴシック" panose="020B0600070205080204" pitchFamily="50" charset="-128"/>
                <a:cs typeface="Arial" panose="020B0604020202020204" pitchFamily="34" charset="0"/>
              </a:rPr>
              <a:t> </a:t>
            </a:r>
            <a:r>
              <a:rPr lang="en-GB" altLang="ja-JP" sz="16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1600" dirty="0">
                <a:latin typeface="ＭＳ Ｐゴシック" panose="020B0600070205080204" pitchFamily="50" charset="-128"/>
                <a:ea typeface="ＭＳ Ｐゴシック" panose="020B0600070205080204" pitchFamily="50" charset="-128"/>
                <a:cs typeface="Arial" panose="020B0604020202020204" pitchFamily="34" charset="0"/>
              </a:rPr>
              <a:t>2020</a:t>
            </a:r>
            <a:r>
              <a:rPr lang="ja-JP" altLang="en-US" sz="1600" dirty="0">
                <a:latin typeface="ＭＳ Ｐゴシック" panose="020B0600070205080204" pitchFamily="50" charset="-128"/>
                <a:ea typeface="ＭＳ Ｐゴシック" panose="020B0600070205080204" pitchFamily="50" charset="-128"/>
                <a:cs typeface="Arial" panose="020B0604020202020204" pitchFamily="34" charset="0"/>
              </a:rPr>
              <a:t>年</a:t>
            </a:r>
            <a:r>
              <a:rPr lang="en-US" altLang="ja-JP" sz="1600" dirty="0">
                <a:latin typeface="ＭＳ Ｐゴシック" panose="020B0600070205080204" pitchFamily="50" charset="-128"/>
                <a:ea typeface="ＭＳ Ｐゴシック" panose="020B0600070205080204" pitchFamily="50" charset="-128"/>
                <a:cs typeface="Arial" panose="020B0604020202020204" pitchFamily="34" charset="0"/>
              </a:rPr>
              <a:t>2</a:t>
            </a:r>
            <a:r>
              <a:rPr lang="ja-JP" altLang="en-US" sz="1600" dirty="0">
                <a:latin typeface="ＭＳ Ｐゴシック" panose="020B0600070205080204" pitchFamily="50" charset="-128"/>
                <a:ea typeface="ＭＳ Ｐゴシック" panose="020B0600070205080204" pitchFamily="50" charset="-128"/>
                <a:cs typeface="Arial" panose="020B0604020202020204" pitchFamily="34" charset="0"/>
              </a:rPr>
              <a:t>月</a:t>
            </a:r>
            <a:r>
              <a:rPr lang="en-US" altLang="ja-JP" sz="1600" dirty="0">
                <a:latin typeface="ＭＳ Ｐゴシック" panose="020B0600070205080204" pitchFamily="50" charset="-128"/>
                <a:ea typeface="ＭＳ Ｐゴシック" panose="020B0600070205080204" pitchFamily="50" charset="-128"/>
                <a:cs typeface="Arial" panose="020B0604020202020204" pitchFamily="34" charset="0"/>
              </a:rPr>
              <a:t>22</a:t>
            </a:r>
            <a:r>
              <a:rPr lang="ja-JP" altLang="en-US" sz="1600" dirty="0">
                <a:latin typeface="ＭＳ Ｐゴシック" panose="020B0600070205080204" pitchFamily="50" charset="-128"/>
                <a:ea typeface="ＭＳ Ｐゴシック" panose="020B0600070205080204" pitchFamily="50" charset="-128"/>
                <a:cs typeface="Arial" panose="020B0604020202020204" pitchFamily="34" charset="0"/>
              </a:rPr>
              <a:t>日暫定版</a:t>
            </a:r>
            <a:r>
              <a:rPr lang="en-GB" altLang="ja-JP" sz="1600" dirty="0">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1600" dirty="0">
                <a:latin typeface="ＭＳ Ｐゴシック" panose="020B0600070205080204" pitchFamily="50" charset="-128"/>
                <a:ea typeface="ＭＳ Ｐゴシック" panose="020B0600070205080204" pitchFamily="50" charset="-128"/>
                <a:cs typeface="Arial" panose="020B0604020202020204" pitchFamily="34" charset="0"/>
              </a:rPr>
              <a:t>翻訳：日本赤十字社</a:t>
            </a:r>
            <a:r>
              <a:rPr lang="en-GB" altLang="ja-JP" sz="1600" dirty="0">
                <a:latin typeface="ＭＳ Ｐゴシック" panose="020B0600070205080204" pitchFamily="50" charset="-128"/>
                <a:ea typeface="ＭＳ Ｐゴシック" panose="020B0600070205080204" pitchFamily="50" charset="-128"/>
                <a:cs typeface="Arial" panose="020B0604020202020204" pitchFamily="34" charset="0"/>
              </a:rPr>
              <a:t>).</a:t>
            </a:r>
          </a:p>
          <a:p>
            <a:r>
              <a:rPr lang="ja-JP" altLang="en-US" sz="1600" dirty="0">
                <a:latin typeface="ＭＳ Ｐゴシック" panose="020B0600070205080204" pitchFamily="50" charset="-128"/>
                <a:ea typeface="ＭＳ Ｐゴシック" panose="020B0600070205080204" pitchFamily="50" charset="-128"/>
                <a:cs typeface="Arial" panose="020B0604020202020204" pitchFamily="34" charset="0"/>
              </a:rPr>
              <a:t>国際赤十字・赤新月社連盟　心理社会センター，ユニセフ，世界保健機関（</a:t>
            </a:r>
            <a:r>
              <a:rPr lang="en-US" altLang="ja-JP" sz="1600" dirty="0">
                <a:latin typeface="ＭＳ Ｐゴシック" panose="020B0600070205080204" pitchFamily="50" charset="-128"/>
                <a:ea typeface="ＭＳ Ｐゴシック" panose="020B0600070205080204" pitchFamily="50" charset="-128"/>
                <a:cs typeface="Arial" panose="020B0604020202020204" pitchFamily="34" charset="0"/>
              </a:rPr>
              <a:t>2020</a:t>
            </a:r>
            <a:r>
              <a:rPr lang="ja-JP" altLang="en-US" sz="1600" dirty="0">
                <a:latin typeface="ＭＳ Ｐゴシック" panose="020B0600070205080204" pitchFamily="50" charset="-128"/>
                <a:ea typeface="ＭＳ Ｐゴシック" panose="020B0600070205080204" pitchFamily="50" charset="-128"/>
                <a:cs typeface="Arial" panose="020B0604020202020204" pitchFamily="34" charset="0"/>
              </a:rPr>
              <a:t>） </a:t>
            </a:r>
            <a:r>
              <a:rPr lang="en-US" altLang="ja-JP" sz="1600" i="1" dirty="0">
                <a:latin typeface="ＭＳ Ｐゴシック" panose="020B0600070205080204" pitchFamily="50" charset="-128"/>
                <a:ea typeface="ＭＳ Ｐゴシック" panose="020B0600070205080204" pitchFamily="50" charset="-128"/>
                <a:cs typeface="Arial" panose="020B0604020202020204" pitchFamily="34" charset="0"/>
              </a:rPr>
              <a:t>Social Stigma associated with COVID-19 </a:t>
            </a:r>
            <a:r>
              <a:rPr lang="en-GB" altLang="ja-JP" sz="1600" dirty="0">
                <a:latin typeface="ＭＳ Ｐゴシック" panose="020B0600070205080204" pitchFamily="50" charset="-128"/>
                <a:ea typeface="ＭＳ Ｐゴシック" panose="020B0600070205080204" pitchFamily="50" charset="-128"/>
                <a:cs typeface="Arial" panose="020B0604020202020204" pitchFamily="34" charset="0"/>
              </a:rPr>
              <a:t>(2020</a:t>
            </a:r>
            <a:r>
              <a:rPr lang="ja-JP" altLang="en-US" sz="1600" dirty="0">
                <a:latin typeface="ＭＳ Ｐゴシック" panose="020B0600070205080204" pitchFamily="50" charset="-128"/>
                <a:ea typeface="ＭＳ Ｐゴシック" panose="020B0600070205080204" pitchFamily="50" charset="-128"/>
                <a:cs typeface="Arial" panose="020B0604020202020204" pitchFamily="34" charset="0"/>
              </a:rPr>
              <a:t>年</a:t>
            </a:r>
            <a:r>
              <a:rPr lang="en-GB" altLang="ja-JP" sz="1600" dirty="0">
                <a:latin typeface="ＭＳ Ｐゴシック" panose="020B0600070205080204" pitchFamily="50" charset="-128"/>
                <a:ea typeface="ＭＳ Ｐゴシック" panose="020B0600070205080204" pitchFamily="50" charset="-128"/>
                <a:cs typeface="Arial" panose="020B0604020202020204" pitchFamily="34" charset="0"/>
              </a:rPr>
              <a:t>2</a:t>
            </a:r>
            <a:r>
              <a:rPr lang="ja-JP" altLang="en-US" sz="1600" dirty="0">
                <a:latin typeface="ＭＳ Ｐゴシック" panose="020B0600070205080204" pitchFamily="50" charset="-128"/>
                <a:ea typeface="ＭＳ Ｐゴシック" panose="020B0600070205080204" pitchFamily="50" charset="-128"/>
                <a:cs typeface="Arial" panose="020B0604020202020204" pitchFamily="34" charset="0"/>
              </a:rPr>
              <a:t>月</a:t>
            </a:r>
            <a:r>
              <a:rPr lang="en-US" altLang="ja-JP" sz="1600" dirty="0">
                <a:latin typeface="ＭＳ Ｐゴシック" panose="020B0600070205080204" pitchFamily="50" charset="-128"/>
                <a:ea typeface="ＭＳ Ｐゴシック" panose="020B0600070205080204" pitchFamily="50" charset="-128"/>
                <a:cs typeface="Arial" panose="020B0604020202020204" pitchFamily="34" charset="0"/>
              </a:rPr>
              <a:t>24</a:t>
            </a:r>
            <a:r>
              <a:rPr lang="ja-JP" altLang="en-US" sz="1600" dirty="0">
                <a:latin typeface="ＭＳ Ｐゴシック" panose="020B0600070205080204" pitchFamily="50" charset="-128"/>
                <a:ea typeface="ＭＳ Ｐゴシック" panose="020B0600070205080204" pitchFamily="50" charset="-128"/>
                <a:cs typeface="Arial" panose="020B0604020202020204" pitchFamily="34" charset="0"/>
              </a:rPr>
              <a:t>日版</a:t>
            </a:r>
            <a:r>
              <a:rPr lang="en-GB" altLang="ja-JP" sz="1600" dirty="0">
                <a:latin typeface="ＭＳ Ｐゴシック" panose="020B0600070205080204" pitchFamily="50" charset="-128"/>
                <a:ea typeface="ＭＳ Ｐゴシック" panose="020B0600070205080204" pitchFamily="50" charset="-128"/>
                <a:cs typeface="Arial" panose="020B0604020202020204" pitchFamily="34" charset="0"/>
              </a:rPr>
              <a:t>) Available at: </a:t>
            </a:r>
            <a:r>
              <a:rPr lang="en-GB" altLang="ja-JP" sz="1600" dirty="0">
                <a:latin typeface="ＭＳ Ｐゴシック" panose="020B0600070205080204" pitchFamily="50" charset="-128"/>
                <a:ea typeface="ＭＳ Ｐゴシック" panose="020B0600070205080204" pitchFamily="50" charset="-128"/>
                <a:cs typeface="Arial" panose="020B0604020202020204" pitchFamily="34" charset="0"/>
                <a:hlinkClick r:id="rId7"/>
              </a:rPr>
              <a:t>https://pscentre.org/?resource=social-stigma-associated-with-covid-19</a:t>
            </a:r>
            <a:r>
              <a:rPr lang="en-GB" altLang="ja-JP" sz="1600" dirty="0">
                <a:latin typeface="ＭＳ Ｐゴシック" panose="020B0600070205080204" pitchFamily="50" charset="-128"/>
                <a:ea typeface="ＭＳ Ｐゴシック" panose="020B0600070205080204" pitchFamily="50" charset="-128"/>
                <a:cs typeface="Arial" panose="020B0604020202020204" pitchFamily="34" charset="0"/>
              </a:rPr>
              <a:t> (Accessed: 2020/03/20)</a:t>
            </a:r>
          </a:p>
          <a:p>
            <a:r>
              <a:rPr lang="ja-JP" altLang="en-US" sz="1600" dirty="0">
                <a:latin typeface="ＭＳ Ｐゴシック" panose="020B0600070205080204" pitchFamily="50" charset="-128"/>
                <a:ea typeface="ＭＳ Ｐゴシック" panose="020B0600070205080204" pitchFamily="50" charset="-128"/>
                <a:cs typeface="Arial" panose="020B0604020202020204" pitchFamily="34" charset="0"/>
              </a:rPr>
              <a:t>日本赤十字社（</a:t>
            </a:r>
            <a:r>
              <a:rPr lang="en-GB" altLang="ja-JP" sz="1600" dirty="0">
                <a:latin typeface="ＭＳ Ｐゴシック" panose="020B0600070205080204" pitchFamily="50" charset="-128"/>
                <a:ea typeface="ＭＳ Ｐゴシック" panose="020B0600070205080204" pitchFamily="50" charset="-128"/>
                <a:cs typeface="Arial" panose="020B0604020202020204" pitchFamily="34" charset="0"/>
              </a:rPr>
              <a:t>2020</a:t>
            </a:r>
            <a:r>
              <a:rPr lang="ja-JP" altLang="en-US" sz="16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GB" altLang="ja-JP" sz="1600" dirty="0">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1600" i="1" dirty="0">
                <a:latin typeface="ＭＳ Ｐゴシック" panose="020B0600070205080204" pitchFamily="50" charset="-128"/>
                <a:ea typeface="ＭＳ Ｐゴシック" panose="020B0600070205080204" pitchFamily="50" charset="-128"/>
                <a:cs typeface="Arial" panose="020B0604020202020204" pitchFamily="34" charset="0"/>
              </a:rPr>
              <a:t>新型コロナウイルス（</a:t>
            </a:r>
            <a:r>
              <a:rPr lang="en-US" altLang="ja-JP" sz="1600" i="1" dirty="0">
                <a:latin typeface="ＭＳ Ｐゴシック" panose="020B0600070205080204" pitchFamily="50" charset="-128"/>
                <a:ea typeface="ＭＳ Ｐゴシック" panose="020B0600070205080204" pitchFamily="50" charset="-128"/>
                <a:cs typeface="Arial" panose="020B0604020202020204" pitchFamily="34" charset="0"/>
              </a:rPr>
              <a:t>COVID-19</a:t>
            </a:r>
            <a:r>
              <a:rPr lang="ja-JP" altLang="en-US" sz="1600" i="1" dirty="0">
                <a:latin typeface="ＭＳ Ｐゴシック" panose="020B0600070205080204" pitchFamily="50" charset="-128"/>
                <a:ea typeface="ＭＳ Ｐゴシック" panose="020B0600070205080204" pitchFamily="50" charset="-128"/>
                <a:cs typeface="Arial" panose="020B0604020202020204" pitchFamily="34" charset="0"/>
              </a:rPr>
              <a:t>）に対応する職員のためのサポートガイド </a:t>
            </a:r>
            <a:r>
              <a:rPr lang="en-GB" altLang="ja-JP" sz="16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1600" dirty="0">
                <a:latin typeface="ＭＳ Ｐゴシック" panose="020B0600070205080204" pitchFamily="50" charset="-128"/>
                <a:ea typeface="ＭＳ Ｐゴシック" panose="020B0600070205080204" pitchFamily="50" charset="-128"/>
                <a:cs typeface="Arial" panose="020B0604020202020204" pitchFamily="34" charset="0"/>
              </a:rPr>
              <a:t>2020</a:t>
            </a:r>
            <a:r>
              <a:rPr lang="ja-JP" altLang="en-US" sz="1600" dirty="0">
                <a:latin typeface="ＭＳ Ｐゴシック" panose="020B0600070205080204" pitchFamily="50" charset="-128"/>
                <a:ea typeface="ＭＳ Ｐゴシック" panose="020B0600070205080204" pitchFamily="50" charset="-128"/>
                <a:cs typeface="Arial" panose="020B0604020202020204" pitchFamily="34" charset="0"/>
              </a:rPr>
              <a:t>年</a:t>
            </a:r>
            <a:r>
              <a:rPr lang="en-US" altLang="ja-JP" sz="1600" dirty="0">
                <a:latin typeface="ＭＳ Ｐゴシック" panose="020B0600070205080204" pitchFamily="50" charset="-128"/>
                <a:ea typeface="ＭＳ Ｐゴシック" panose="020B0600070205080204" pitchFamily="50" charset="-128"/>
                <a:cs typeface="Arial" panose="020B0604020202020204" pitchFamily="34" charset="0"/>
              </a:rPr>
              <a:t>3</a:t>
            </a:r>
            <a:r>
              <a:rPr lang="ja-JP" altLang="en-US" sz="1600" dirty="0">
                <a:latin typeface="ＭＳ Ｐゴシック" panose="020B0600070205080204" pitchFamily="50" charset="-128"/>
                <a:ea typeface="ＭＳ Ｐゴシック" panose="020B0600070205080204" pitchFamily="50" charset="-128"/>
                <a:cs typeface="Arial" panose="020B0604020202020204" pitchFamily="34" charset="0"/>
              </a:rPr>
              <a:t>月</a:t>
            </a:r>
            <a:r>
              <a:rPr lang="en-US" altLang="ja-JP" sz="1600" dirty="0">
                <a:latin typeface="ＭＳ Ｐゴシック" panose="020B0600070205080204" pitchFamily="50" charset="-128"/>
                <a:ea typeface="ＭＳ Ｐゴシック" panose="020B0600070205080204" pitchFamily="50" charset="-128"/>
                <a:cs typeface="Arial" panose="020B0604020202020204" pitchFamily="34" charset="0"/>
              </a:rPr>
              <a:t>10</a:t>
            </a:r>
            <a:r>
              <a:rPr lang="ja-JP" altLang="en-US" sz="1600" dirty="0">
                <a:latin typeface="ＭＳ Ｐゴシック" panose="020B0600070205080204" pitchFamily="50" charset="-128"/>
                <a:ea typeface="ＭＳ Ｐゴシック" panose="020B0600070205080204" pitchFamily="50" charset="-128"/>
                <a:cs typeface="Arial" panose="020B0604020202020204" pitchFamily="34" charset="0"/>
              </a:rPr>
              <a:t>日初版</a:t>
            </a:r>
            <a:r>
              <a:rPr lang="en-GB" altLang="ja-JP" sz="1600"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600" dirty="0">
              <a:latin typeface="ＭＳ Ｐゴシック" panose="020B0600070205080204" pitchFamily="50" charset="-128"/>
              <a:ea typeface="ＭＳ Ｐゴシック" panose="020B0600070205080204" pitchFamily="50" charset="-128"/>
              <a:cs typeface="Arial" panose="020B0604020202020204" pitchFamily="34" charset="0"/>
            </a:endParaRPr>
          </a:p>
          <a:p>
            <a:r>
              <a:rPr lang="ja-JP" altLang="en-US" sz="1600" dirty="0">
                <a:latin typeface="ＭＳ Ｐゴシック" panose="020B0600070205080204" pitchFamily="50" charset="-128"/>
                <a:ea typeface="ＭＳ Ｐゴシック" panose="020B0600070205080204" pitchFamily="50" charset="-128"/>
                <a:cs typeface="Arial" panose="020B0604020202020204" pitchFamily="34" charset="0"/>
              </a:rPr>
              <a:t>森光玲雄（</a:t>
            </a:r>
            <a:r>
              <a:rPr lang="en-US" altLang="ja-JP" sz="1600" dirty="0">
                <a:latin typeface="ＭＳ Ｐゴシック" panose="020B0600070205080204" pitchFamily="50" charset="-128"/>
                <a:ea typeface="ＭＳ Ｐゴシック" panose="020B0600070205080204" pitchFamily="50" charset="-128"/>
                <a:cs typeface="Arial" panose="020B0604020202020204" pitchFamily="34" charset="0"/>
              </a:rPr>
              <a:t>2020</a:t>
            </a:r>
            <a:r>
              <a:rPr lang="ja-JP" altLang="en-US" sz="1600" dirty="0">
                <a:latin typeface="ＭＳ Ｐゴシック" panose="020B0600070205080204" pitchFamily="50" charset="-128"/>
                <a:ea typeface="ＭＳ Ｐゴシック" panose="020B0600070205080204" pitchFamily="50" charset="-128"/>
                <a:cs typeface="Arial" panose="020B0604020202020204" pitchFamily="34" charset="0"/>
              </a:rPr>
              <a:t>）「ウイルスによってもたらされる</a:t>
            </a:r>
            <a:r>
              <a:rPr lang="en-US" altLang="ja-JP" sz="1600" dirty="0">
                <a:latin typeface="ＭＳ Ｐゴシック" panose="020B0600070205080204" pitchFamily="50" charset="-128"/>
                <a:ea typeface="ＭＳ Ｐゴシック" panose="020B0600070205080204" pitchFamily="50" charset="-128"/>
                <a:cs typeface="Arial" panose="020B0604020202020204" pitchFamily="34" charset="0"/>
              </a:rPr>
              <a:t>3</a:t>
            </a:r>
            <a:r>
              <a:rPr lang="ja-JP" altLang="en-US" sz="1600" dirty="0">
                <a:latin typeface="ＭＳ Ｐゴシック" panose="020B0600070205080204" pitchFamily="50" charset="-128"/>
                <a:ea typeface="ＭＳ Ｐゴシック" panose="020B0600070205080204" pitchFamily="50" charset="-128"/>
                <a:cs typeface="Arial" panose="020B0604020202020204" pitchFamily="34" charset="0"/>
              </a:rPr>
              <a:t>つの感染症」日本赤十字社（</a:t>
            </a:r>
            <a:r>
              <a:rPr lang="en-GB" altLang="ja-JP" sz="1600" dirty="0">
                <a:latin typeface="ＭＳ Ｐゴシック" panose="020B0600070205080204" pitchFamily="50" charset="-128"/>
                <a:ea typeface="ＭＳ Ｐゴシック" panose="020B0600070205080204" pitchFamily="50" charset="-128"/>
                <a:cs typeface="Arial" panose="020B0604020202020204" pitchFamily="34" charset="0"/>
              </a:rPr>
              <a:t>2020</a:t>
            </a:r>
            <a:r>
              <a:rPr lang="ja-JP" altLang="en-US" sz="16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GB" altLang="ja-JP" sz="1600" dirty="0">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1600" i="1" dirty="0">
                <a:latin typeface="ＭＳ Ｐゴシック" panose="020B0600070205080204" pitchFamily="50" charset="-128"/>
                <a:ea typeface="ＭＳ Ｐゴシック" panose="020B0600070205080204" pitchFamily="50" charset="-128"/>
                <a:cs typeface="Arial" panose="020B0604020202020204" pitchFamily="34" charset="0"/>
              </a:rPr>
              <a:t>新型コロナウイルス（</a:t>
            </a:r>
            <a:r>
              <a:rPr lang="en-US" altLang="ja-JP" sz="1600" i="1" dirty="0">
                <a:latin typeface="ＭＳ Ｐゴシック" panose="020B0600070205080204" pitchFamily="50" charset="-128"/>
                <a:ea typeface="ＭＳ Ｐゴシック" panose="020B0600070205080204" pitchFamily="50" charset="-128"/>
                <a:cs typeface="Arial" panose="020B0604020202020204" pitchFamily="34" charset="0"/>
              </a:rPr>
              <a:t>COVID-19</a:t>
            </a:r>
            <a:r>
              <a:rPr lang="ja-JP" altLang="en-US" sz="1600" i="1" dirty="0">
                <a:latin typeface="ＭＳ Ｐゴシック" panose="020B0600070205080204" pitchFamily="50" charset="-128"/>
                <a:ea typeface="ＭＳ Ｐゴシック" panose="020B0600070205080204" pitchFamily="50" charset="-128"/>
                <a:cs typeface="Arial" panose="020B0604020202020204" pitchFamily="34" charset="0"/>
              </a:rPr>
              <a:t>）に対応する職員のためのサポートガイド</a:t>
            </a:r>
            <a:r>
              <a:rPr lang="ja-JP" altLang="en-US" sz="1600" dirty="0">
                <a:latin typeface="ＭＳ Ｐゴシック" panose="020B0600070205080204" pitchFamily="50" charset="-128"/>
                <a:ea typeface="ＭＳ Ｐゴシック" panose="020B0600070205080204" pitchFamily="50" charset="-128"/>
                <a:cs typeface="Arial" panose="020B0604020202020204" pitchFamily="34" charset="0"/>
              </a:rPr>
              <a:t> </a:t>
            </a:r>
            <a:r>
              <a:rPr lang="en-GB" altLang="ja-JP" sz="16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1600" dirty="0">
                <a:latin typeface="ＭＳ Ｐゴシック" panose="020B0600070205080204" pitchFamily="50" charset="-128"/>
                <a:ea typeface="ＭＳ Ｐゴシック" panose="020B0600070205080204" pitchFamily="50" charset="-128"/>
                <a:cs typeface="Arial" panose="020B0604020202020204" pitchFamily="34" charset="0"/>
              </a:rPr>
              <a:t>2020</a:t>
            </a:r>
            <a:r>
              <a:rPr lang="ja-JP" altLang="en-US" sz="1600" dirty="0">
                <a:latin typeface="ＭＳ Ｐゴシック" panose="020B0600070205080204" pitchFamily="50" charset="-128"/>
                <a:ea typeface="ＭＳ Ｐゴシック" panose="020B0600070205080204" pitchFamily="50" charset="-128"/>
                <a:cs typeface="Arial" panose="020B0604020202020204" pitchFamily="34" charset="0"/>
              </a:rPr>
              <a:t>年</a:t>
            </a:r>
            <a:r>
              <a:rPr lang="en-US" altLang="ja-JP" sz="1600" dirty="0">
                <a:latin typeface="ＭＳ Ｐゴシック" panose="020B0600070205080204" pitchFamily="50" charset="-128"/>
                <a:ea typeface="ＭＳ Ｐゴシック" panose="020B0600070205080204" pitchFamily="50" charset="-128"/>
                <a:cs typeface="Arial" panose="020B0604020202020204" pitchFamily="34" charset="0"/>
              </a:rPr>
              <a:t>3</a:t>
            </a:r>
            <a:r>
              <a:rPr lang="ja-JP" altLang="en-US" sz="1600" dirty="0">
                <a:latin typeface="ＭＳ Ｐゴシック" panose="020B0600070205080204" pitchFamily="50" charset="-128"/>
                <a:ea typeface="ＭＳ Ｐゴシック" panose="020B0600070205080204" pitchFamily="50" charset="-128"/>
                <a:cs typeface="Arial" panose="020B0604020202020204" pitchFamily="34" charset="0"/>
              </a:rPr>
              <a:t>月</a:t>
            </a:r>
            <a:r>
              <a:rPr lang="en-US" altLang="ja-JP" sz="1600" dirty="0">
                <a:latin typeface="ＭＳ Ｐゴシック" panose="020B0600070205080204" pitchFamily="50" charset="-128"/>
                <a:ea typeface="ＭＳ Ｐゴシック" panose="020B0600070205080204" pitchFamily="50" charset="-128"/>
                <a:cs typeface="Arial" panose="020B0604020202020204" pitchFamily="34" charset="0"/>
              </a:rPr>
              <a:t>10</a:t>
            </a:r>
            <a:r>
              <a:rPr lang="ja-JP" altLang="en-US" sz="1600" dirty="0">
                <a:latin typeface="ＭＳ Ｐゴシック" panose="020B0600070205080204" pitchFamily="50" charset="-128"/>
                <a:ea typeface="ＭＳ Ｐゴシック" panose="020B0600070205080204" pitchFamily="50" charset="-128"/>
                <a:cs typeface="Arial" panose="020B0604020202020204" pitchFamily="34" charset="0"/>
              </a:rPr>
              <a:t>日初版</a:t>
            </a:r>
            <a:r>
              <a:rPr lang="en-GB" altLang="ja-JP" sz="1600" dirty="0">
                <a:latin typeface="ＭＳ Ｐゴシック" panose="020B0600070205080204" pitchFamily="50" charset="-128"/>
                <a:ea typeface="ＭＳ Ｐゴシック" panose="020B0600070205080204" pitchFamily="50" charset="-128"/>
                <a:cs typeface="Arial" panose="020B0604020202020204" pitchFamily="34" charset="0"/>
              </a:rPr>
              <a:t>), pp.6</a:t>
            </a:r>
            <a:r>
              <a:rPr lang="ja-JP" altLang="en-US" sz="1600" dirty="0">
                <a:latin typeface="ＭＳ Ｐゴシック" panose="020B0600070205080204" pitchFamily="50" charset="-128"/>
                <a:ea typeface="ＭＳ Ｐゴシック" panose="020B0600070205080204" pitchFamily="50" charset="-128"/>
                <a:cs typeface="Arial" panose="020B0604020202020204" pitchFamily="34" charset="0"/>
              </a:rPr>
              <a:t>より引用</a:t>
            </a:r>
            <a:r>
              <a:rPr lang="en-GB" altLang="ja-JP" sz="1600" dirty="0">
                <a:latin typeface="ＭＳ Ｐゴシック" panose="020B0600070205080204" pitchFamily="50" charset="-128"/>
                <a:ea typeface="ＭＳ Ｐゴシック" panose="020B0600070205080204" pitchFamily="50" charset="-128"/>
                <a:cs typeface="Arial" panose="020B0604020202020204" pitchFamily="34" charset="0"/>
              </a:rPr>
              <a:t>.</a:t>
            </a:r>
            <a:endParaRPr kumimoji="1" lang="ja-JP" altLang="en-US" sz="1600" dirty="0"/>
          </a:p>
        </p:txBody>
      </p:sp>
      <p:sp>
        <p:nvSpPr>
          <p:cNvPr id="5" name="スライド番号プレースホルダー 3">
            <a:extLst>
              <a:ext uri="{FF2B5EF4-FFF2-40B4-BE49-F238E27FC236}">
                <a16:creationId xmlns:a16="http://schemas.microsoft.com/office/drawing/2014/main" id="{24E396FC-1BCA-498A-A34C-CD5E3B603A71}"/>
              </a:ext>
            </a:extLst>
          </p:cNvPr>
          <p:cNvSpPr txBox="1">
            <a:spLocks/>
          </p:cNvSpPr>
          <p:nvPr/>
        </p:nvSpPr>
        <p:spPr>
          <a:xfrm>
            <a:off x="9448800"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6C14E1C6-D676-4508-BED0-4EF5BAA6AAFA}" type="slidenum">
              <a:rPr kumimoji="1" lang="en-US" altLang="ja-JP" sz="2400" smtClean="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19</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395673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図 2" descr="挿絵 が含まれている画像&#10;&#10;自動的に生成された説明">
            <a:extLst>
              <a:ext uri="{FF2B5EF4-FFF2-40B4-BE49-F238E27FC236}">
                <a16:creationId xmlns:a16="http://schemas.microsoft.com/office/drawing/2014/main" id="{3F9AB6C2-52FE-4F88-9FCE-548E08385B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4611" t="18261" r="1199"/>
          <a:stretch/>
        </p:blipFill>
        <p:spPr>
          <a:xfrm>
            <a:off x="5216305" y="2695419"/>
            <a:ext cx="4351283" cy="3470300"/>
          </a:xfrm>
          <a:prstGeom prst="rect">
            <a:avLst/>
          </a:prstGeom>
        </p:spPr>
      </p:pic>
      <p:sp>
        <p:nvSpPr>
          <p:cNvPr id="8" name="正方形/長方形 7">
            <a:extLst>
              <a:ext uri="{FF2B5EF4-FFF2-40B4-BE49-F238E27FC236}">
                <a16:creationId xmlns:a16="http://schemas.microsoft.com/office/drawing/2014/main" id="{A484BBD8-A3A4-4AE7-8FB8-1D4E2D16E905}"/>
              </a:ext>
            </a:extLst>
          </p:cNvPr>
          <p:cNvSpPr/>
          <p:nvPr/>
        </p:nvSpPr>
        <p:spPr>
          <a:xfrm>
            <a:off x="10092602" y="159310"/>
            <a:ext cx="1833282" cy="633356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marL="0" marR="0" lvl="0" indent="0" algn="l" defTabSz="914400" rtl="0" eaLnBrk="1" fontAlgn="auto" latinLnBrk="0" hangingPunct="1">
              <a:lnSpc>
                <a:spcPct val="150000"/>
              </a:lnSpc>
              <a:spcBef>
                <a:spcPts val="0"/>
              </a:spcBef>
              <a:spcAft>
                <a:spcPts val="600"/>
              </a:spcAft>
              <a:buClrTx/>
              <a:buSzTx/>
              <a:buFontTx/>
              <a:buNone/>
              <a:tabLst/>
              <a:defRPr/>
            </a:pPr>
            <a:r>
              <a:rPr kumimoji="0"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新型コロナウイルスによる感染が流行しています。</a:t>
            </a:r>
            <a:endParaRPr kumimoji="0" lang="en-GB"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9" name="正方形/長方形 8">
            <a:extLst>
              <a:ext uri="{FF2B5EF4-FFF2-40B4-BE49-F238E27FC236}">
                <a16:creationId xmlns:a16="http://schemas.microsoft.com/office/drawing/2014/main" id="{DAA435EC-ED02-486E-A402-08DEC0C01F67}"/>
              </a:ext>
            </a:extLst>
          </p:cNvPr>
          <p:cNvSpPr/>
          <p:nvPr/>
        </p:nvSpPr>
        <p:spPr>
          <a:xfrm>
            <a:off x="266117" y="159310"/>
            <a:ext cx="5289880" cy="669869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marL="0" marR="0" lvl="0" indent="0" algn="l" defTabSz="914400" rtl="0" eaLnBrk="1" fontAlgn="auto" latinLnBrk="0" hangingPunct="1">
              <a:lnSpc>
                <a:spcPct val="150000"/>
              </a:lnSpc>
              <a:spcBef>
                <a:spcPts val="0"/>
              </a:spcBef>
              <a:spcAft>
                <a:spcPts val="600"/>
              </a:spcAft>
              <a:buClrTx/>
              <a:buSzTx/>
              <a:buFontTx/>
              <a:buNone/>
              <a:tabLst/>
              <a:defRPr/>
            </a:pPr>
            <a:r>
              <a:rPr kumimoji="0"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実はこのウイルスが怖いのは、</a:t>
            </a:r>
            <a:endParaRPr kumimoji="0"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600"/>
              </a:spcAft>
              <a:buClrTx/>
              <a:buSzTx/>
              <a:buFontTx/>
              <a:buNone/>
              <a:tabLst/>
              <a:defRPr/>
            </a:pPr>
            <a:r>
              <a:rPr kumimoji="0" lang="ja-JP" altLang="en-US"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ja-JP" altLang="en-US" sz="3600" b="1" i="0" u="none" strike="noStrike" kern="1200" cap="none" spc="0" normalizeH="0" baseline="0" noProof="0" dirty="0">
                <a:ln>
                  <a:noFill/>
                </a:ln>
                <a:solidFill>
                  <a:schemeClr val="accent2">
                    <a:lumMod val="75000"/>
                  </a:schemeClr>
                </a:solidFill>
                <a:effectLst/>
                <a:uLnTx/>
                <a:uFillTx/>
                <a:latin typeface="メイリオ" panose="020B0604030504040204" pitchFamily="50" charset="-128"/>
                <a:ea typeface="メイリオ" panose="020B0604030504040204" pitchFamily="50" charset="-128"/>
                <a:cs typeface="+mn-cs"/>
              </a:rPr>
              <a:t>３つの“感染症</a:t>
            </a:r>
            <a:r>
              <a:rPr kumimoji="0" lang="en-US" altLang="ja-JP" sz="3600" b="1" i="0" u="none" strike="noStrike" kern="1200" cap="none" spc="0" normalizeH="0" baseline="0" noProof="0" dirty="0">
                <a:ln>
                  <a:noFill/>
                </a:ln>
                <a:solidFill>
                  <a:schemeClr val="accent2">
                    <a:lumMod val="75000"/>
                  </a:schemeClr>
                </a:solidFill>
                <a:effectLst/>
                <a:uLnTx/>
                <a:uFillTx/>
                <a:latin typeface="メイリオ" panose="020B0604030504040204" pitchFamily="50" charset="-128"/>
                <a:ea typeface="メイリオ" panose="020B0604030504040204" pitchFamily="50" charset="-128"/>
                <a:cs typeface="+mn-cs"/>
              </a:rPr>
              <a:t>〟</a:t>
            </a:r>
            <a:r>
              <a:rPr kumimoji="0" lang="ja-JP" altLang="en-US"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という顔</a:t>
            </a:r>
            <a:endParaRPr kumimoji="0"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600"/>
              </a:spcAft>
              <a:buClrTx/>
              <a:buSzTx/>
              <a:buFontTx/>
              <a:buNone/>
              <a:tabLst/>
              <a:defRPr/>
            </a:pPr>
            <a:r>
              <a:rPr kumimoji="0"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があることです。</a:t>
            </a:r>
            <a:endParaRPr kumimoji="0"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600"/>
              </a:spcAft>
              <a:buClrTx/>
              <a:buSzTx/>
              <a:buFontTx/>
              <a:buNone/>
              <a:tabLst/>
              <a:defRPr/>
            </a:pPr>
            <a:r>
              <a:rPr kumimoji="0"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知らず知らずのうちに私たちも</a:t>
            </a:r>
            <a:endParaRPr kumimoji="0"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600"/>
              </a:spcAft>
              <a:buClrTx/>
              <a:buSzTx/>
              <a:buFontTx/>
              <a:buNone/>
              <a:tabLst/>
              <a:defRPr/>
            </a:pPr>
            <a:r>
              <a:rPr kumimoji="0"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影響を受けていることをみなさんは</a:t>
            </a:r>
            <a:endParaRPr kumimoji="0"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600"/>
              </a:spcAft>
              <a:buClrTx/>
              <a:buSzTx/>
              <a:buFontTx/>
              <a:buNone/>
              <a:tabLst/>
              <a:defRPr/>
            </a:pPr>
            <a:r>
              <a:rPr kumimoji="0"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ご存知ですか？</a:t>
            </a:r>
            <a:endParaRPr kumimoji="0" lang="en-GB"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0" name="吹き出し: 円形 9">
            <a:extLst>
              <a:ext uri="{FF2B5EF4-FFF2-40B4-BE49-F238E27FC236}">
                <a16:creationId xmlns:a16="http://schemas.microsoft.com/office/drawing/2014/main" id="{42280F03-B274-42D1-923E-475DBA010932}"/>
              </a:ext>
            </a:extLst>
          </p:cNvPr>
          <p:cNvSpPr/>
          <p:nvPr/>
        </p:nvSpPr>
        <p:spPr>
          <a:xfrm>
            <a:off x="7099616" y="1118572"/>
            <a:ext cx="2873717" cy="1576847"/>
          </a:xfrm>
          <a:prstGeom prst="wedgeEllipseCallout">
            <a:avLst>
              <a:gd name="adj1" fmla="val -12386"/>
              <a:gd name="adj2" fmla="val 83001"/>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ワタシには</a:t>
            </a:r>
            <a:endParaRPr kumimoji="0"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３つの</a:t>
            </a:r>
            <a:r>
              <a:rPr lang="ja-JP" altLang="en-US" dirty="0">
                <a:solidFill>
                  <a:prstClr val="black"/>
                </a:solidFill>
                <a:latin typeface="HG丸ｺﾞｼｯｸM-PRO" panose="020F0600000000000000" pitchFamily="50" charset="-128"/>
                <a:ea typeface="HG丸ｺﾞｼｯｸM-PRO" panose="020F0600000000000000" pitchFamily="50" charset="-128"/>
              </a:rPr>
              <a:t>顔がある</a:t>
            </a:r>
            <a:endParaRPr kumimoji="0" lang="en-GB"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ふっふっふ</a:t>
            </a:r>
            <a:r>
              <a:rPr kumimoji="0" lang="en-GB"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0" lang="en-GB"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6" name="スライド番号プレースホルダー 3">
            <a:extLst>
              <a:ext uri="{FF2B5EF4-FFF2-40B4-BE49-F238E27FC236}">
                <a16:creationId xmlns:a16="http://schemas.microsoft.com/office/drawing/2014/main" id="{D71446F1-6BC3-491D-972C-F759AAE0D062}"/>
              </a:ext>
            </a:extLst>
          </p:cNvPr>
          <p:cNvSpPr>
            <a:spLocks noGrp="1"/>
          </p:cNvSpPr>
          <p:nvPr>
            <p:ph type="sldNum" sz="quarter" idx="12"/>
          </p:nvPr>
        </p:nvSpPr>
        <p:spPr>
          <a:xfrm>
            <a:off x="9448800"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2</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967EAE8F-B715-4258-8377-EE785CB483AE}"/>
              </a:ext>
            </a:extLst>
          </p:cNvPr>
          <p:cNvSpPr txBox="1"/>
          <p:nvPr/>
        </p:nvSpPr>
        <p:spPr>
          <a:xfrm>
            <a:off x="11516952" y="237744"/>
            <a:ext cx="308896" cy="6460945"/>
          </a:xfrm>
          <a:prstGeom prst="rect">
            <a:avLst/>
          </a:prstGeom>
          <a:noFill/>
        </p:spPr>
        <p:txBody>
          <a:bodyPr vert="eaVert" wrap="none" rtlCol="0" anchor="ctr">
            <a:noAutofit/>
          </a:bodyPr>
          <a:lstStyle/>
          <a:p>
            <a:r>
              <a:rPr kumimoji="1" lang="ja-JP" altLang="en-US" sz="1100" dirty="0">
                <a:latin typeface="メイリオ" panose="020B0604030504040204" pitchFamily="50" charset="-128"/>
                <a:ea typeface="メイリオ" panose="020B0604030504040204" pitchFamily="50" charset="-128"/>
              </a:rPr>
              <a:t>しん  がた                                                                                        かん   せん</a:t>
            </a:r>
          </a:p>
        </p:txBody>
      </p:sp>
      <p:sp>
        <p:nvSpPr>
          <p:cNvPr id="11" name="テキスト ボックス 10">
            <a:extLst>
              <a:ext uri="{FF2B5EF4-FFF2-40B4-BE49-F238E27FC236}">
                <a16:creationId xmlns:a16="http://schemas.microsoft.com/office/drawing/2014/main" id="{16918786-93AB-42AD-85AB-319EA49102CD}"/>
              </a:ext>
            </a:extLst>
          </p:cNvPr>
          <p:cNvSpPr txBox="1"/>
          <p:nvPr/>
        </p:nvSpPr>
        <p:spPr>
          <a:xfrm>
            <a:off x="10745808" y="225552"/>
            <a:ext cx="308896" cy="6460945"/>
          </a:xfrm>
          <a:prstGeom prst="rect">
            <a:avLst/>
          </a:prstGeom>
          <a:noFill/>
        </p:spPr>
        <p:txBody>
          <a:bodyPr vert="eaVert" wrap="none" rtlCol="0" anchor="ctr">
            <a:noAutofit/>
          </a:bodyPr>
          <a:lstStyle/>
          <a:p>
            <a:r>
              <a:rPr kumimoji="1" lang="ja-JP" altLang="en-US" sz="1100" dirty="0">
                <a:latin typeface="メイリオ" panose="020B0604030504040204" pitchFamily="50" charset="-128"/>
                <a:ea typeface="メイリオ" panose="020B0604030504040204" pitchFamily="50" charset="-128"/>
              </a:rPr>
              <a:t>りゅうこう</a:t>
            </a:r>
          </a:p>
        </p:txBody>
      </p:sp>
      <p:sp>
        <p:nvSpPr>
          <p:cNvPr id="12" name="テキスト ボックス 11">
            <a:extLst>
              <a:ext uri="{FF2B5EF4-FFF2-40B4-BE49-F238E27FC236}">
                <a16:creationId xmlns:a16="http://schemas.microsoft.com/office/drawing/2014/main" id="{D1C642FD-7F30-4D33-BF3B-8C6650B7C5E3}"/>
              </a:ext>
            </a:extLst>
          </p:cNvPr>
          <p:cNvSpPr txBox="1"/>
          <p:nvPr/>
        </p:nvSpPr>
        <p:spPr>
          <a:xfrm>
            <a:off x="5128344" y="222504"/>
            <a:ext cx="308896" cy="6460945"/>
          </a:xfrm>
          <a:prstGeom prst="rect">
            <a:avLst/>
          </a:prstGeom>
          <a:noFill/>
        </p:spPr>
        <p:txBody>
          <a:bodyPr vert="eaVert" wrap="none" rtlCol="0" anchor="ctr">
            <a:noAutofit/>
          </a:bodyPr>
          <a:lstStyle/>
          <a:p>
            <a:r>
              <a:rPr kumimoji="1" lang="ja-JP" altLang="en-US" sz="1100" dirty="0">
                <a:latin typeface="メイリオ" panose="020B0604030504040204" pitchFamily="50" charset="-128"/>
                <a:ea typeface="メイリオ" panose="020B0604030504040204" pitchFamily="50" charset="-128"/>
              </a:rPr>
              <a:t>じつ　　　　　　　　　　　　　　　　　　　　　　　   こわ</a:t>
            </a:r>
          </a:p>
        </p:txBody>
      </p:sp>
      <p:sp>
        <p:nvSpPr>
          <p:cNvPr id="13" name="テキスト ボックス 12">
            <a:extLst>
              <a:ext uri="{FF2B5EF4-FFF2-40B4-BE49-F238E27FC236}">
                <a16:creationId xmlns:a16="http://schemas.microsoft.com/office/drawing/2014/main" id="{6E47DF0A-9FAA-4330-9E52-57E7701A1D47}"/>
              </a:ext>
            </a:extLst>
          </p:cNvPr>
          <p:cNvSpPr txBox="1"/>
          <p:nvPr/>
        </p:nvSpPr>
        <p:spPr>
          <a:xfrm>
            <a:off x="4274904" y="374904"/>
            <a:ext cx="308896" cy="6460945"/>
          </a:xfrm>
          <a:prstGeom prst="rect">
            <a:avLst/>
          </a:prstGeom>
          <a:noFill/>
        </p:spPr>
        <p:txBody>
          <a:bodyPr vert="eaVert" wrap="none" rtlCol="0" anchor="ctr">
            <a:noAutofit/>
          </a:bodyPr>
          <a:lstStyle/>
          <a:p>
            <a:r>
              <a:rPr kumimoji="1" lang="ja-JP" altLang="en-US" sz="1100" dirty="0">
                <a:latin typeface="メイリオ" panose="020B0604030504040204" pitchFamily="50" charset="-128"/>
                <a:ea typeface="メイリオ" panose="020B0604030504040204" pitchFamily="50" charset="-128"/>
              </a:rPr>
              <a:t>　　　　　　　　　　　　　  かん    せん   しょう　　　　　　　　　　　　　　　  かお</a:t>
            </a:r>
          </a:p>
        </p:txBody>
      </p:sp>
      <p:sp>
        <p:nvSpPr>
          <p:cNvPr id="14" name="テキスト ボックス 13">
            <a:extLst>
              <a:ext uri="{FF2B5EF4-FFF2-40B4-BE49-F238E27FC236}">
                <a16:creationId xmlns:a16="http://schemas.microsoft.com/office/drawing/2014/main" id="{1F1DD231-37A6-4B19-B295-043607B0FFCC}"/>
              </a:ext>
            </a:extLst>
          </p:cNvPr>
          <p:cNvSpPr txBox="1"/>
          <p:nvPr/>
        </p:nvSpPr>
        <p:spPr>
          <a:xfrm>
            <a:off x="2639107" y="214492"/>
            <a:ext cx="308896" cy="6460945"/>
          </a:xfrm>
          <a:prstGeom prst="rect">
            <a:avLst/>
          </a:prstGeom>
          <a:noFill/>
        </p:spPr>
        <p:txBody>
          <a:bodyPr vert="eaVert" wrap="none" rtlCol="0" anchor="ctr">
            <a:noAutofit/>
          </a:bodyPr>
          <a:lstStyle/>
          <a:p>
            <a:r>
              <a:rPr kumimoji="1" lang="en-US" altLang="ja-JP" sz="1100" dirty="0">
                <a:latin typeface="メイリオ" panose="020B0604030504040204" pitchFamily="50" charset="-128"/>
                <a:ea typeface="メイリオ" panose="020B0604030504040204" pitchFamily="50" charset="-128"/>
              </a:rPr>
              <a:t> </a:t>
            </a:r>
            <a:r>
              <a:rPr kumimoji="1" lang="ja-JP" altLang="en-US" sz="1100" dirty="0">
                <a:latin typeface="メイリオ" panose="020B0604030504040204" pitchFamily="50" charset="-128"/>
                <a:ea typeface="メイリオ" panose="020B0604030504040204" pitchFamily="50" charset="-128"/>
              </a:rPr>
              <a:t>し　　　　　　　　し　　　　　　　　　　　　　　　　　　 わたし　</a:t>
            </a:r>
          </a:p>
        </p:txBody>
      </p:sp>
      <p:sp>
        <p:nvSpPr>
          <p:cNvPr id="15" name="テキスト ボックス 14">
            <a:extLst>
              <a:ext uri="{FF2B5EF4-FFF2-40B4-BE49-F238E27FC236}">
                <a16:creationId xmlns:a16="http://schemas.microsoft.com/office/drawing/2014/main" id="{27A6FC3C-3294-48D5-8241-F367796D07FD}"/>
              </a:ext>
            </a:extLst>
          </p:cNvPr>
          <p:cNvSpPr txBox="1"/>
          <p:nvPr/>
        </p:nvSpPr>
        <p:spPr>
          <a:xfrm>
            <a:off x="1815168" y="219456"/>
            <a:ext cx="308896" cy="6460945"/>
          </a:xfrm>
          <a:prstGeom prst="rect">
            <a:avLst/>
          </a:prstGeom>
          <a:noFill/>
        </p:spPr>
        <p:txBody>
          <a:bodyPr vert="eaVert" wrap="none" rtlCol="0" anchor="ctr">
            <a:noAutofit/>
          </a:bodyPr>
          <a:lstStyle/>
          <a:p>
            <a:r>
              <a:rPr kumimoji="1" lang="ja-JP" altLang="en-US" sz="1100" dirty="0">
                <a:latin typeface="メイリオ" panose="020B0604030504040204" pitchFamily="50" charset="-128"/>
                <a:ea typeface="メイリオ" panose="020B0604030504040204" pitchFamily="50" charset="-128"/>
              </a:rPr>
              <a:t>えい  きょう          う</a:t>
            </a:r>
          </a:p>
        </p:txBody>
      </p:sp>
      <p:sp>
        <p:nvSpPr>
          <p:cNvPr id="16" name="テキスト ボックス 15">
            <a:extLst>
              <a:ext uri="{FF2B5EF4-FFF2-40B4-BE49-F238E27FC236}">
                <a16:creationId xmlns:a16="http://schemas.microsoft.com/office/drawing/2014/main" id="{40F38C1A-F4FE-4E6B-A3DE-FED64ACA243A}"/>
              </a:ext>
            </a:extLst>
          </p:cNvPr>
          <p:cNvSpPr txBox="1"/>
          <p:nvPr/>
        </p:nvSpPr>
        <p:spPr>
          <a:xfrm>
            <a:off x="1001352" y="256032"/>
            <a:ext cx="308896" cy="6460945"/>
          </a:xfrm>
          <a:prstGeom prst="rect">
            <a:avLst/>
          </a:prstGeom>
          <a:noFill/>
        </p:spPr>
        <p:txBody>
          <a:bodyPr vert="eaVert" wrap="none" rtlCol="0" anchor="ctr">
            <a:noAutofit/>
          </a:bodyPr>
          <a:lstStyle/>
          <a:p>
            <a:r>
              <a:rPr kumimoji="1" lang="ja-JP" altLang="en-US" sz="1100" dirty="0">
                <a:latin typeface="メイリオ" panose="020B0604030504040204" pitchFamily="50" charset="-128"/>
                <a:ea typeface="メイリオ" panose="020B0604030504040204" pitchFamily="50" charset="-128"/>
              </a:rPr>
              <a:t>　　  ぞん    じ</a:t>
            </a:r>
            <a:r>
              <a:rPr kumimoji="1" lang="en-US" altLang="ja-JP" sz="1100" dirty="0">
                <a:latin typeface="メイリオ" panose="020B0604030504040204" pitchFamily="50" charset="-128"/>
                <a:ea typeface="メイリオ" panose="020B0604030504040204" pitchFamily="50" charset="-128"/>
              </a:rPr>
              <a:t>	</a:t>
            </a:r>
            <a:endParaRPr kumimoji="1" lang="ja-JP" altLang="en-US" sz="1100" dirty="0">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0D9CC4D8-7FC5-4C16-900D-D6796083DCA0}"/>
              </a:ext>
            </a:extLst>
          </p:cNvPr>
          <p:cNvSpPr txBox="1"/>
          <p:nvPr/>
        </p:nvSpPr>
        <p:spPr>
          <a:xfrm>
            <a:off x="8349474" y="1659050"/>
            <a:ext cx="2625394" cy="236495"/>
          </a:xfrm>
          <a:prstGeom prst="rect">
            <a:avLst/>
          </a:prstGeom>
          <a:noFill/>
        </p:spPr>
        <p:txBody>
          <a:bodyPr wrap="square" rtlCol="0">
            <a:normAutofit/>
          </a:bodyPr>
          <a:lstStyle/>
          <a:p>
            <a:r>
              <a:rPr kumimoji="1" lang="ja-JP" altLang="en-US" sz="800" dirty="0">
                <a:latin typeface="メイリオ" panose="020B0604030504040204" pitchFamily="50" charset="-128"/>
                <a:ea typeface="メイリオ" panose="020B0604030504040204" pitchFamily="50" charset="-128"/>
              </a:rPr>
              <a:t>かお</a:t>
            </a:r>
          </a:p>
        </p:txBody>
      </p:sp>
    </p:spTree>
    <p:extLst>
      <p:ext uri="{BB962C8B-B14F-4D97-AF65-F5344CB8AC3E}">
        <p14:creationId xmlns:p14="http://schemas.microsoft.com/office/powerpoint/2010/main" val="647035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B2451357-1922-4245-845C-909F83F6C111}"/>
              </a:ext>
            </a:extLst>
          </p:cNvPr>
          <p:cNvSpPr/>
          <p:nvPr/>
        </p:nvSpPr>
        <p:spPr>
          <a:xfrm>
            <a:off x="2117558" y="4499309"/>
            <a:ext cx="7956884" cy="306109"/>
          </a:xfrm>
          <a:prstGeom prst="rect">
            <a:avLst/>
          </a:prstGeom>
        </p:spPr>
        <p:txBody>
          <a:bodyPr wrap="square">
            <a:spAutoFit/>
          </a:bodyPr>
          <a:lstStyle/>
          <a:p>
            <a:pPr indent="3733800" algn="just" eaLnBrk="0" fontAlgn="base" hangingPunct="0">
              <a:lnSpc>
                <a:spcPts val="1800"/>
              </a:lnSpc>
              <a:spcBef>
                <a:spcPct val="0"/>
              </a:spcBef>
              <a:spcAft>
                <a:spcPts val="400"/>
              </a:spcAft>
              <a:defRPr/>
            </a:pPr>
            <a:endParaRPr kumimoji="1" lang="en-US" altLang="ja-JP" sz="1200" kern="100" dirty="0">
              <a:solidFill>
                <a:srgbClr val="000000"/>
              </a:solidFill>
              <a:latin typeface="Calibri" panose="020F0502020204030204" pitchFamily="34" charset="0"/>
              <a:ea typeface="Meiryo UI" panose="020B0604030504040204" pitchFamily="50"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78F75BC0-04CA-4336-8793-9ACADC35CA55}"/>
              </a:ext>
            </a:extLst>
          </p:cNvPr>
          <p:cNvSpPr txBox="1">
            <a:spLocks noChangeArrowheads="1"/>
          </p:cNvSpPr>
          <p:nvPr/>
        </p:nvSpPr>
        <p:spPr bwMode="auto">
          <a:xfrm>
            <a:off x="289173" y="396272"/>
            <a:ext cx="11788954" cy="1233907"/>
          </a:xfrm>
          <a:prstGeom prst="rect">
            <a:avLst/>
          </a:prstGeom>
          <a:noFill/>
          <a:ln>
            <a:noFill/>
          </a:ln>
        </p:spPr>
        <p:txBody>
          <a:bodyPr vert="horz" wrap="square" lIns="91440" tIns="45720" rIns="91440" bIns="45720" numCol="1" anchor="t" anchorCtr="0" compatLnSpc="1">
            <a:prstTxWarp prst="textNoShape">
              <a:avLst/>
            </a:prstTxWarp>
          </a:bodyPr>
          <a:lstStyle>
            <a:lvl1pPr indent="1651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r>
              <a:rPr lang="en-US" altLang="ja-JP" sz="24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24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新型コロナウイルスの３つの顔を知ろう！～負のスパイラルを断ち切るために～」</a:t>
            </a:r>
            <a:endParaRPr lang="en-US" altLang="ja-JP"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endParaRPr>
          </a:p>
          <a:p>
            <a:pPr eaLnBrk="0" fontAlgn="base" hangingPunct="0">
              <a:spcBef>
                <a:spcPct val="0"/>
              </a:spcBef>
              <a:spcAft>
                <a:spcPct val="0"/>
              </a:spcAft>
              <a:defRPr/>
            </a:pPr>
            <a:r>
              <a:rPr lang="ja-JP" altLang="en-US" sz="14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発行年月　　</a:t>
            </a:r>
            <a:r>
              <a:rPr lang="en-US" altLang="ja-JP" sz="14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2020</a:t>
            </a:r>
            <a:r>
              <a:rPr lang="ja-JP" altLang="en-US" sz="14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年３月</a:t>
            </a:r>
            <a:r>
              <a:rPr lang="en-US" altLang="ja-JP" sz="14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26</a:t>
            </a:r>
            <a:r>
              <a:rPr lang="ja-JP" altLang="en-US" sz="14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日　初版</a:t>
            </a:r>
            <a:endParaRPr lang="en-US" altLang="ja-JP" sz="1400" dirty="0">
              <a:solidFill>
                <a:srgbClr val="000000"/>
              </a:solidFill>
              <a:latin typeface="メイリオ" panose="020B0604030504040204" pitchFamily="50" charset="-128"/>
              <a:ea typeface="メイリオ" panose="020B0604030504040204" pitchFamily="50" charset="-128"/>
              <a:cs typeface="Arial" panose="020B0604020202020204" pitchFamily="34" charset="0"/>
            </a:endParaRPr>
          </a:p>
          <a:p>
            <a:pPr eaLnBrk="0" fontAlgn="base" hangingPunct="0">
              <a:spcBef>
                <a:spcPct val="0"/>
              </a:spcBef>
              <a:spcAft>
                <a:spcPct val="0"/>
              </a:spcAft>
              <a:defRPr/>
            </a:pPr>
            <a:r>
              <a:rPr lang="ja-JP" altLang="en-US" sz="14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発　　行　　日本赤十字社新型コロナウイルス感染症対策本部</a:t>
            </a:r>
            <a:endParaRPr lang="ja-JP" altLang="en-US" sz="1050" dirty="0">
              <a:solidFill>
                <a:srgbClr val="000000"/>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10" name="Rectangle 5">
            <a:extLst>
              <a:ext uri="{FF2B5EF4-FFF2-40B4-BE49-F238E27FC236}">
                <a16:creationId xmlns:a16="http://schemas.microsoft.com/office/drawing/2014/main" id="{D16B2B14-7705-4B2E-B401-5E2C6135986F}"/>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defRPr/>
            </a:pPr>
            <a:endParaRPr kumimoji="1" lang="ja-JP" altLang="en-US">
              <a:solidFill>
                <a:srgbClr val="000000"/>
              </a:solidFill>
              <a:latin typeface="Arial" panose="020B0604020202020204" pitchFamily="34" charset="0"/>
              <a:ea typeface="ＭＳ Ｐゴシック" panose="020B0600070205080204" pitchFamily="50" charset="-128"/>
            </a:endParaRPr>
          </a:p>
        </p:txBody>
      </p:sp>
      <p:sp>
        <p:nvSpPr>
          <p:cNvPr id="11" name="Rectangle 8">
            <a:extLst>
              <a:ext uri="{FF2B5EF4-FFF2-40B4-BE49-F238E27FC236}">
                <a16:creationId xmlns:a16="http://schemas.microsoft.com/office/drawing/2014/main" id="{430FD393-1ADB-4C27-B3BD-82C1E149B6CF}"/>
              </a:ext>
            </a:extLst>
          </p:cNvPr>
          <p:cNvSpPr>
            <a:spLocks noChangeArrowheads="1"/>
          </p:cNvSpPr>
          <p:nvPr/>
        </p:nvSpPr>
        <p:spPr bwMode="auto">
          <a:xfrm>
            <a:off x="1524001" y="118646"/>
            <a:ext cx="184731"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defRPr/>
            </a:pPr>
            <a:endParaRPr lang="en-US" altLang="ja-JP" sz="100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pPr eaLnBrk="0" fontAlgn="base" hangingPunct="0">
              <a:spcBef>
                <a:spcPct val="0"/>
              </a:spcBef>
              <a:spcAft>
                <a:spcPct val="0"/>
              </a:spcAft>
              <a:defRPr/>
            </a:pPr>
            <a:br>
              <a:rPr lang="en-US" altLang="ja-JP" sz="100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br>
            <a:endParaRPr lang="en-US" altLang="ja-JP">
              <a:solidFill>
                <a:srgbClr val="000000"/>
              </a:solidFill>
              <a:latin typeface="Arial" panose="020B0604020202020204" pitchFamily="34" charset="0"/>
              <a:ea typeface="ＭＳ Ｐゴシック" panose="020B0600070205080204" pitchFamily="50" charset="-128"/>
            </a:endParaRPr>
          </a:p>
        </p:txBody>
      </p:sp>
      <p:sp>
        <p:nvSpPr>
          <p:cNvPr id="12" name="テキスト ボックス 2">
            <a:extLst>
              <a:ext uri="{FF2B5EF4-FFF2-40B4-BE49-F238E27FC236}">
                <a16:creationId xmlns:a16="http://schemas.microsoft.com/office/drawing/2014/main" id="{044F3A90-EF2B-4EC9-8989-612B2B22A1C0}"/>
              </a:ext>
            </a:extLst>
          </p:cNvPr>
          <p:cNvSpPr txBox="1">
            <a:spLocks noChangeArrowheads="1"/>
          </p:cNvSpPr>
          <p:nvPr/>
        </p:nvSpPr>
        <p:spPr bwMode="auto">
          <a:xfrm>
            <a:off x="10017732" y="795754"/>
            <a:ext cx="1658358" cy="355600"/>
          </a:xfrm>
          <a:prstGeom prst="rect">
            <a:avLst/>
          </a:prstGeom>
          <a:noFill/>
          <a:ln w="9525">
            <a:noFill/>
            <a:miter lim="800000"/>
            <a:headEnd/>
            <a:tailEnd/>
          </a:ln>
        </p:spPr>
        <p:txBody>
          <a:bodyPr rot="0" vert="horz" wrap="square" lIns="91440" tIns="45720" rIns="91440" bIns="45720" anchor="ctr" anchorCtr="0">
            <a:noAutofit/>
          </a:bodyPr>
          <a:lstStyle/>
          <a:p>
            <a:pPr algn="ctr" eaLnBrk="0" fontAlgn="base" hangingPunct="0">
              <a:spcBef>
                <a:spcPct val="0"/>
              </a:spcBef>
              <a:defRPr/>
            </a:pPr>
            <a:r>
              <a:rPr kumimoji="1" lang="en-US" sz="1100" kern="100" dirty="0">
                <a:solidFill>
                  <a:srgbClr val="000000"/>
                </a:solidFill>
                <a:latin typeface="メイリオ" panose="020B0604030504040204" pitchFamily="50" charset="-128"/>
                <a:ea typeface="メイリオ" panose="020B0604030504040204" pitchFamily="50" charset="-128"/>
                <a:cs typeface="Segoe UI Symbol" panose="020B0502040204020203" pitchFamily="34" charset="0"/>
              </a:rPr>
              <a:t>🄫</a:t>
            </a:r>
            <a:r>
              <a:rPr kumimoji="1" lang="ja-JP" altLang="en-US" sz="11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日本赤十字社　</a:t>
            </a:r>
            <a:r>
              <a:rPr kumimoji="1" lang="en-US" sz="11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20</a:t>
            </a:r>
            <a:r>
              <a:rPr kumimoji="1" lang="en-US" altLang="ja-JP" sz="11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20</a:t>
            </a:r>
            <a:endParaRPr kumimoji="1" lang="ja-JP" altLang="en-US" sz="11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9CFBBF40-AAF2-4BCA-9318-469BDD2DC805}"/>
              </a:ext>
            </a:extLst>
          </p:cNvPr>
          <p:cNvSpPr txBox="1"/>
          <p:nvPr/>
        </p:nvSpPr>
        <p:spPr>
          <a:xfrm>
            <a:off x="479317" y="1696877"/>
            <a:ext cx="6408500" cy="4002378"/>
          </a:xfrm>
          <a:prstGeom prst="rect">
            <a:avLst/>
          </a:prstGeom>
          <a:noFill/>
        </p:spPr>
        <p:txBody>
          <a:bodyPr wrap="square" rtlCol="0">
            <a:spAutoFit/>
          </a:bodyPr>
          <a:lstStyle/>
          <a:p>
            <a:pPr algn="just" eaLnBrk="0" fontAlgn="base" hangingPunct="0">
              <a:lnSpc>
                <a:spcPts val="1800"/>
              </a:lnSpc>
              <a:spcBef>
                <a:spcPct val="0"/>
              </a:spcBef>
              <a:spcAft>
                <a:spcPts val="400"/>
              </a:spcAft>
              <a:defRPr/>
            </a:pPr>
            <a:r>
              <a:rPr kumimoji="1"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r>
              <a:rPr kumimoji="1"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監修</a:t>
            </a:r>
            <a:r>
              <a:rPr kumimoji="1"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endParaRPr kumimoji="1" lang="en-GB"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pPr algn="just" eaLnBrk="0" fontAlgn="base" hangingPunct="0">
              <a:lnSpc>
                <a:spcPts val="1800"/>
              </a:lnSpc>
              <a:spcBef>
                <a:spcPct val="0"/>
              </a:spcBef>
              <a:spcAft>
                <a:spcPts val="400"/>
              </a:spcAft>
              <a:defRPr/>
            </a:pPr>
            <a:r>
              <a:rPr kumimoji="1"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kumimoji="1" lang="ja-JP"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諏訪赤十字</a:t>
            </a:r>
            <a:r>
              <a:rPr kumimoji="1"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病院　　 　</a:t>
            </a:r>
            <a:r>
              <a:rPr kumimoji="1"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kumimoji="1" lang="ja-JP"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森光</a:t>
            </a:r>
            <a:r>
              <a:rPr kumimoji="1"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kumimoji="1" lang="ja-JP"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玲雄</a:t>
            </a:r>
            <a:endParaRPr kumimoji="1"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pPr algn="just" eaLnBrk="0" fontAlgn="base" hangingPunct="0">
              <a:lnSpc>
                <a:spcPts val="1800"/>
              </a:lnSpc>
              <a:spcBef>
                <a:spcPct val="0"/>
              </a:spcBef>
              <a:spcAft>
                <a:spcPts val="400"/>
              </a:spcAft>
              <a:defRPr/>
            </a:pPr>
            <a:r>
              <a:rPr kumimoji="1"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kumimoji="1" lang="ja-JP" altLang="en-US" sz="14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国際赤十字・赤新月社連盟心理社会センター登録専門家</a:t>
            </a:r>
            <a:r>
              <a:rPr kumimoji="1"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endParaRPr kumimoji="1" lang="en-GB" altLang="ja-JP" sz="1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pPr algn="just" eaLnBrk="0" fontAlgn="base" hangingPunct="0">
              <a:lnSpc>
                <a:spcPts val="1800"/>
              </a:lnSpc>
              <a:spcBef>
                <a:spcPct val="0"/>
              </a:spcBef>
              <a:spcAft>
                <a:spcPts val="400"/>
              </a:spcAft>
              <a:defRPr/>
            </a:pPr>
            <a:r>
              <a:rPr kumimoji="1"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r>
              <a:rPr kumimoji="1"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執筆協力</a:t>
            </a:r>
            <a:r>
              <a:rPr kumimoji="1"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p>
          <a:p>
            <a:pPr algn="just" eaLnBrk="0" fontAlgn="base" hangingPunct="0">
              <a:lnSpc>
                <a:spcPts val="1800"/>
              </a:lnSpc>
              <a:spcBef>
                <a:spcPct val="0"/>
              </a:spcBef>
              <a:spcAft>
                <a:spcPts val="400"/>
              </a:spcAft>
              <a:defRPr/>
            </a:pPr>
            <a:r>
              <a:rPr kumimoji="1"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kumimoji="1" lang="ja-JP"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日本赤十字社医療センター</a:t>
            </a:r>
            <a:r>
              <a:rPr kumimoji="1"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kumimoji="1" lang="ja-JP"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秋山</a:t>
            </a:r>
            <a:r>
              <a:rPr kumimoji="1"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恵子（イラスト）</a:t>
            </a:r>
            <a:endParaRPr kumimoji="1"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pPr algn="just" eaLnBrk="0" fontAlgn="base" hangingPunct="0">
              <a:lnSpc>
                <a:spcPts val="1800"/>
              </a:lnSpc>
              <a:spcBef>
                <a:spcPct val="0"/>
              </a:spcBef>
              <a:spcAft>
                <a:spcPts val="400"/>
              </a:spcAft>
              <a:defRPr/>
            </a:pPr>
            <a:r>
              <a:rPr kumimoji="1"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宮本　教子</a:t>
            </a:r>
            <a:endParaRPr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pPr algn="just" eaLnBrk="0" fontAlgn="base" hangingPunct="0">
              <a:lnSpc>
                <a:spcPts val="1800"/>
              </a:lnSpc>
              <a:spcBef>
                <a:spcPct val="0"/>
              </a:spcBef>
              <a:spcAft>
                <a:spcPts val="400"/>
              </a:spcAft>
              <a:defRPr/>
            </a:pPr>
            <a:r>
              <a:rPr kumimoji="1" lang="ja-JP" altLang="en-US" dirty="0">
                <a:solidFill>
                  <a:srgbClr val="000000"/>
                </a:solidFill>
                <a:latin typeface="メイリオ" panose="020B0604030504040204" pitchFamily="50" charset="-128"/>
                <a:ea typeface="メイリオ" panose="020B0604030504040204" pitchFamily="50" charset="-128"/>
              </a:rPr>
              <a:t>　伊勢赤十字病院　</a:t>
            </a:r>
            <a:r>
              <a:rPr kumimoji="1" lang="en-US" altLang="ja-JP" dirty="0">
                <a:solidFill>
                  <a:srgbClr val="000000"/>
                </a:solidFill>
                <a:latin typeface="メイリオ" panose="020B0604030504040204" pitchFamily="50" charset="-128"/>
                <a:ea typeface="メイリオ" panose="020B0604030504040204" pitchFamily="50" charset="-128"/>
              </a:rPr>
              <a:t>		</a:t>
            </a:r>
            <a:r>
              <a:rPr kumimoji="1" lang="ja-JP" altLang="en-US" dirty="0">
                <a:solidFill>
                  <a:srgbClr val="000000"/>
                </a:solidFill>
                <a:latin typeface="メイリオ" panose="020B0604030504040204" pitchFamily="50" charset="-128"/>
                <a:ea typeface="メイリオ" panose="020B0604030504040204" pitchFamily="50" charset="-128"/>
              </a:rPr>
              <a:t>中井　茉里</a:t>
            </a:r>
            <a:endParaRPr kumimoji="1"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pPr algn="just" eaLnBrk="0" fontAlgn="base" hangingPunct="0">
              <a:lnSpc>
                <a:spcPts val="1800"/>
              </a:lnSpc>
              <a:spcBef>
                <a:spcPct val="0"/>
              </a:spcBef>
              <a:spcAft>
                <a:spcPts val="400"/>
              </a:spcAft>
              <a:defRPr/>
            </a:pPr>
            <a:r>
              <a:rPr kumimoji="1"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kumimoji="1" lang="ja-JP"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本社</a:t>
            </a:r>
            <a:r>
              <a:rPr kumimoji="1"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事業局　</a:t>
            </a:r>
            <a:r>
              <a:rPr kumimoji="1"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kumimoji="1"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堀　　乙彦 </a:t>
            </a:r>
            <a:endParaRPr kumimoji="1"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pPr algn="just" eaLnBrk="0" fontAlgn="base" hangingPunct="0">
              <a:lnSpc>
                <a:spcPts val="1800"/>
              </a:lnSpc>
              <a:spcBef>
                <a:spcPct val="0"/>
              </a:spcBef>
              <a:spcAft>
                <a:spcPts val="400"/>
              </a:spcAft>
              <a:defRPr/>
            </a:pPr>
            <a:r>
              <a:rPr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kumimoji="1" lang="ja-JP"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救護・福祉部　　</a:t>
            </a:r>
            <a:r>
              <a:rPr kumimoji="1"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kumimoji="1"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kumimoji="1" lang="ja-JP"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武口</a:t>
            </a:r>
            <a:r>
              <a:rPr kumimoji="1"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kumimoji="1" lang="ja-JP"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真里花</a:t>
            </a:r>
            <a:endParaRPr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pPr algn="just" eaLnBrk="0" fontAlgn="base" hangingPunct="0">
              <a:lnSpc>
                <a:spcPts val="1800"/>
              </a:lnSpc>
              <a:spcBef>
                <a:spcPct val="0"/>
              </a:spcBef>
              <a:spcAft>
                <a:spcPts val="400"/>
              </a:spcAft>
              <a:defRPr/>
            </a:pPr>
            <a:r>
              <a:rPr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山内　友和</a:t>
            </a:r>
            <a:r>
              <a:rPr kumimoji="1" lang="ja-JP"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kumimoji="1"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endParaRPr kumimoji="1" lang="ja-JP"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pPr algn="just" eaLnBrk="0" fontAlgn="base" hangingPunct="0">
              <a:lnSpc>
                <a:spcPts val="1800"/>
              </a:lnSpc>
              <a:spcBef>
                <a:spcPct val="0"/>
              </a:spcBef>
              <a:spcAft>
                <a:spcPts val="400"/>
              </a:spcAft>
              <a:defRPr/>
            </a:pPr>
            <a:r>
              <a:rPr kumimoji="1" lang="ja-JP"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kumimoji="1"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kumimoji="1" lang="ja-JP"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国際部</a:t>
            </a:r>
            <a:r>
              <a:rPr kumimoji="1"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kumimoji="1" lang="ja-JP"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kumimoji="1"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kumimoji="1" lang="ja-JP"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佐藤　展章</a:t>
            </a:r>
          </a:p>
          <a:p>
            <a:pPr algn="just" eaLnBrk="0" fontAlgn="base" hangingPunct="0">
              <a:lnSpc>
                <a:spcPts val="1800"/>
              </a:lnSpc>
              <a:spcBef>
                <a:spcPct val="0"/>
              </a:spcBef>
              <a:spcAft>
                <a:spcPts val="400"/>
              </a:spcAft>
              <a:defRPr/>
            </a:pPr>
            <a:r>
              <a:rPr kumimoji="1" lang="ja-JP"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kumimoji="1"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kumimoji="1"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kumimoji="1"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kumimoji="1"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kumimoji="1" lang="ja-JP"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矢田　</a:t>
            </a:r>
            <a:r>
              <a:rPr kumimoji="1"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結</a:t>
            </a:r>
            <a:endParaRPr kumimoji="1"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pPr algn="just" eaLnBrk="0" fontAlgn="base" hangingPunct="0">
              <a:lnSpc>
                <a:spcPts val="1800"/>
              </a:lnSpc>
              <a:spcBef>
                <a:spcPct val="0"/>
              </a:spcBef>
              <a:spcAft>
                <a:spcPts val="400"/>
              </a:spcAft>
              <a:defRPr/>
            </a:pPr>
            <a:r>
              <a:rPr kumimoji="1"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災害医療統括監　</a:t>
            </a:r>
            <a:r>
              <a:rPr kumimoji="1"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kumimoji="1"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丸山　嘉一</a:t>
            </a:r>
            <a:endParaRPr kumimoji="1" lang="en-US" altLang="ja-JP" sz="5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pPr algn="just" eaLnBrk="0" fontAlgn="base" hangingPunct="0">
              <a:lnSpc>
                <a:spcPts val="1800"/>
              </a:lnSpc>
              <a:spcBef>
                <a:spcPct val="0"/>
              </a:spcBef>
              <a:spcAft>
                <a:spcPts val="400"/>
              </a:spcAft>
              <a:defRPr/>
            </a:pPr>
            <a:endParaRPr kumimoji="1"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3" name="正方形/長方形 12">
            <a:extLst>
              <a:ext uri="{FF2B5EF4-FFF2-40B4-BE49-F238E27FC236}">
                <a16:creationId xmlns:a16="http://schemas.microsoft.com/office/drawing/2014/main" id="{4E9A283B-0D29-46D6-A7BA-CF764335FC6F}"/>
              </a:ext>
            </a:extLst>
          </p:cNvPr>
          <p:cNvSpPr/>
          <p:nvPr/>
        </p:nvSpPr>
        <p:spPr>
          <a:xfrm>
            <a:off x="622131" y="6186249"/>
            <a:ext cx="5932111" cy="461665"/>
          </a:xfrm>
          <a:prstGeom prst="rect">
            <a:avLst/>
          </a:prstGeom>
          <a:ln w="12700">
            <a:solidFill>
              <a:schemeClr val="accent2">
                <a:lumMod val="60000"/>
                <a:lumOff val="40000"/>
              </a:schemeClr>
            </a:solidFill>
          </a:ln>
        </p:spPr>
        <p:txBody>
          <a:bodyPr wrap="square">
            <a:spAutoFit/>
          </a:bodyPr>
          <a:lstStyle/>
          <a:p>
            <a:r>
              <a:rPr lang="ja-JP" altLang="ja-JP" sz="1200" dirty="0">
                <a:latin typeface="メイリオ" panose="020B0604030504040204" pitchFamily="50" charset="-128"/>
                <a:ea typeface="メイリオ" panose="020B0604030504040204" pitchFamily="50" charset="-128"/>
              </a:rPr>
              <a:t>内容について、許可なく掲載・改変・トレース・翻訳を禁止します。</a:t>
            </a:r>
          </a:p>
          <a:p>
            <a:r>
              <a:rPr lang="ja-JP" altLang="ja-JP" sz="1200" dirty="0">
                <a:latin typeface="メイリオ" panose="020B0604030504040204" pitchFamily="50" charset="-128"/>
                <a:ea typeface="メイリオ" panose="020B0604030504040204" pitchFamily="50" charset="-128"/>
              </a:rPr>
              <a:t>引用、印刷</a:t>
            </a:r>
            <a:r>
              <a:rPr lang="ja-JP" altLang="en-US" sz="1200" dirty="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電子データでの配布等</a:t>
            </a:r>
            <a:r>
              <a:rPr lang="ja-JP" altLang="en-US" sz="1200" dirty="0">
                <a:latin typeface="メイリオ" panose="020B0604030504040204" pitchFamily="50" charset="-128"/>
                <a:ea typeface="メイリオ" panose="020B0604030504040204" pitchFamily="50" charset="-128"/>
              </a:rPr>
              <a:t>の</a:t>
            </a:r>
            <a:r>
              <a:rPr lang="ja-JP" altLang="ja-JP" sz="1200" dirty="0">
                <a:latin typeface="メイリオ" panose="020B0604030504040204" pitchFamily="50" charset="-128"/>
                <a:ea typeface="メイリオ" panose="020B0604030504040204" pitchFamily="50" charset="-128"/>
              </a:rPr>
              <a:t>際には、出典を明記</a:t>
            </a:r>
            <a:r>
              <a:rPr lang="ja-JP" altLang="en-US" sz="1200" dirty="0">
                <a:latin typeface="メイリオ" panose="020B0604030504040204" pitchFamily="50" charset="-128"/>
                <a:ea typeface="メイリオ" panose="020B0604030504040204" pitchFamily="50" charset="-128"/>
              </a:rPr>
              <a:t>の上、ご活用く</a:t>
            </a:r>
            <a:r>
              <a:rPr lang="ja-JP" altLang="ja-JP" sz="1200" dirty="0">
                <a:latin typeface="メイリオ" panose="020B0604030504040204" pitchFamily="50" charset="-128"/>
                <a:ea typeface="メイリオ" panose="020B0604030504040204" pitchFamily="50" charset="-128"/>
              </a:rPr>
              <a:t>ださい。</a:t>
            </a:r>
          </a:p>
        </p:txBody>
      </p:sp>
      <p:pic>
        <p:nvPicPr>
          <p:cNvPr id="16" name="図 15" descr="テーブル が含まれている画像&#10;&#10;自動的に生成された説明">
            <a:extLst>
              <a:ext uri="{FF2B5EF4-FFF2-40B4-BE49-F238E27FC236}">
                <a16:creationId xmlns:a16="http://schemas.microsoft.com/office/drawing/2014/main" id="{C84CA540-7CBA-492F-A600-12C91E0B0A76}"/>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3567" b="13567"/>
          <a:stretch/>
        </p:blipFill>
        <p:spPr>
          <a:xfrm>
            <a:off x="10338332" y="5838027"/>
            <a:ext cx="1658358" cy="854270"/>
          </a:xfrm>
          <a:prstGeom prst="rect">
            <a:avLst/>
          </a:prstGeom>
        </p:spPr>
      </p:pic>
      <p:pic>
        <p:nvPicPr>
          <p:cNvPr id="18" name="図 17" descr="線画 が含まれている画像&#10;&#10;自動的に生成された説明">
            <a:extLst>
              <a:ext uri="{FF2B5EF4-FFF2-40B4-BE49-F238E27FC236}">
                <a16:creationId xmlns:a16="http://schemas.microsoft.com/office/drawing/2014/main" id="{3876AB29-E81D-417E-9811-19B949CD6B3B}"/>
              </a:ext>
            </a:extLst>
          </p:cNvPr>
          <p:cNvPicPr>
            <a:picLocks noChangeAspect="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02904" y="941031"/>
            <a:ext cx="4264607" cy="5586145"/>
          </a:xfrm>
          <a:prstGeom prst="rect">
            <a:avLst/>
          </a:prstGeom>
        </p:spPr>
      </p:pic>
      <p:sp>
        <p:nvSpPr>
          <p:cNvPr id="19" name="テキスト ボックス 18">
            <a:extLst>
              <a:ext uri="{FF2B5EF4-FFF2-40B4-BE49-F238E27FC236}">
                <a16:creationId xmlns:a16="http://schemas.microsoft.com/office/drawing/2014/main" id="{F8DF5486-14F4-4EAF-9470-CB3BF1EF1055}"/>
              </a:ext>
            </a:extLst>
          </p:cNvPr>
          <p:cNvSpPr txBox="1"/>
          <p:nvPr/>
        </p:nvSpPr>
        <p:spPr>
          <a:xfrm>
            <a:off x="6507033" y="1329899"/>
            <a:ext cx="1770036" cy="369332"/>
          </a:xfrm>
          <a:prstGeom prst="rect">
            <a:avLst/>
          </a:prstGeom>
          <a:noFill/>
        </p:spPr>
        <p:txBody>
          <a:bodyPr wrap="none" rtlCol="0">
            <a:spAutoFit/>
          </a:bodyPr>
          <a:lstStyle/>
          <a:p>
            <a:r>
              <a:rPr kumimoji="1" lang="en-US" altLang="ja-JP" dirty="0">
                <a:latin typeface="Rage Italic" panose="03070502040507070304" pitchFamily="66" charset="0"/>
              </a:rPr>
              <a:t>We are One Team!!</a:t>
            </a:r>
            <a:endParaRPr kumimoji="1" lang="ja-JP" altLang="en-US" dirty="0">
              <a:latin typeface="Rage Italic" panose="03070502040507070304" pitchFamily="66" charset="0"/>
            </a:endParaRPr>
          </a:p>
        </p:txBody>
      </p:sp>
      <p:sp>
        <p:nvSpPr>
          <p:cNvPr id="15" name="テキスト ボックス 14">
            <a:extLst>
              <a:ext uri="{FF2B5EF4-FFF2-40B4-BE49-F238E27FC236}">
                <a16:creationId xmlns:a16="http://schemas.microsoft.com/office/drawing/2014/main" id="{5FF2328D-4269-4A3F-8BFD-0EED3D53CFDA}"/>
              </a:ext>
            </a:extLst>
          </p:cNvPr>
          <p:cNvSpPr txBox="1"/>
          <p:nvPr/>
        </p:nvSpPr>
        <p:spPr>
          <a:xfrm>
            <a:off x="657991" y="269413"/>
            <a:ext cx="10978198" cy="236495"/>
          </a:xfrm>
          <a:prstGeom prst="rect">
            <a:avLst/>
          </a:prstGeom>
          <a:noFill/>
        </p:spPr>
        <p:txBody>
          <a:bodyPr wrap="square" rtlCol="0">
            <a:normAutofit/>
          </a:bodyPr>
          <a:lstStyle/>
          <a:p>
            <a:r>
              <a:rPr kumimoji="1" lang="ja-JP" altLang="en-US" sz="800" dirty="0">
                <a:latin typeface="メイリオ" panose="020B0604030504040204" pitchFamily="50" charset="-128"/>
                <a:ea typeface="メイリオ" panose="020B0604030504040204" pitchFamily="50" charset="-128"/>
              </a:rPr>
              <a:t>しん   がた                                                                                                   かお             し                                         ふ                                                                  た               き</a:t>
            </a:r>
          </a:p>
        </p:txBody>
      </p:sp>
    </p:spTree>
    <p:extLst>
      <p:ext uri="{BB962C8B-B14F-4D97-AF65-F5344CB8AC3E}">
        <p14:creationId xmlns:p14="http://schemas.microsoft.com/office/powerpoint/2010/main" val="3848801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2141B26-5FCB-4F9C-B8FE-71BD81C1E4A4}"/>
              </a:ext>
            </a:extLst>
          </p:cNvPr>
          <p:cNvSpPr/>
          <p:nvPr/>
        </p:nvSpPr>
        <p:spPr>
          <a:xfrm>
            <a:off x="9357753" y="315124"/>
            <a:ext cx="2581835" cy="647094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ts val="7000"/>
              </a:lnSpc>
            </a:pPr>
            <a:r>
              <a:rPr lang="ja-JP" altLang="en-US" sz="4800" b="1" dirty="0">
                <a:solidFill>
                  <a:schemeClr val="accent2">
                    <a:lumMod val="75000"/>
                  </a:schemeClr>
                </a:solidFill>
                <a:latin typeface="メイリオ" panose="020B0604030504040204" pitchFamily="50" charset="-128"/>
                <a:ea typeface="メイリオ" panose="020B0604030504040204" pitchFamily="50" charset="-128"/>
              </a:rPr>
              <a:t>３つの“感染症</a:t>
            </a:r>
            <a:r>
              <a:rPr lang="en-US" altLang="ja-JP" sz="48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4800" b="1" dirty="0">
                <a:solidFill>
                  <a:schemeClr val="accent2">
                    <a:lumMod val="75000"/>
                  </a:schemeClr>
                </a:solidFill>
                <a:latin typeface="メイリオ" panose="020B0604030504040204" pitchFamily="50" charset="-128"/>
                <a:ea typeface="メイリオ" panose="020B0604030504040204" pitchFamily="50" charset="-128"/>
              </a:rPr>
              <a:t>は</a:t>
            </a:r>
            <a:endParaRPr lang="en-US" altLang="ja-JP" sz="4800" b="1" dirty="0">
              <a:solidFill>
                <a:schemeClr val="accent2">
                  <a:lumMod val="75000"/>
                </a:schemeClr>
              </a:solidFill>
              <a:latin typeface="メイリオ" panose="020B0604030504040204" pitchFamily="50" charset="-128"/>
              <a:ea typeface="メイリオ" panose="020B0604030504040204" pitchFamily="50" charset="-128"/>
            </a:endParaRPr>
          </a:p>
          <a:p>
            <a:pPr>
              <a:lnSpc>
                <a:spcPts val="7000"/>
              </a:lnSpc>
            </a:pPr>
            <a:r>
              <a:rPr lang="ja-JP" altLang="en-US" sz="4800" b="1" dirty="0">
                <a:solidFill>
                  <a:schemeClr val="accent2">
                    <a:lumMod val="75000"/>
                  </a:schemeClr>
                </a:solidFill>
                <a:latin typeface="メイリオ" panose="020B0604030504040204" pitchFamily="50" charset="-128"/>
                <a:ea typeface="メイリオ" panose="020B0604030504040204" pitchFamily="50" charset="-128"/>
              </a:rPr>
              <a:t>つながっている</a:t>
            </a:r>
            <a:endParaRPr lang="en-GB" altLang="ja-JP" sz="4800" b="1" dirty="0">
              <a:solidFill>
                <a:schemeClr val="tx1"/>
              </a:solidFill>
              <a:latin typeface="メイリオ" panose="020B0604030504040204" pitchFamily="50" charset="-128"/>
              <a:ea typeface="メイリオ" panose="020B0604030504040204" pitchFamily="50" charset="-128"/>
            </a:endParaRPr>
          </a:p>
        </p:txBody>
      </p:sp>
      <p:pic>
        <p:nvPicPr>
          <p:cNvPr id="14" name="図 13" descr="挿絵 が含まれている画像&#10;&#10;自動的に生成された説明">
            <a:extLst>
              <a:ext uri="{FF2B5EF4-FFF2-40B4-BE49-F238E27FC236}">
                <a16:creationId xmlns:a16="http://schemas.microsoft.com/office/drawing/2014/main" id="{54B394C4-F1C0-4B05-A38E-7F78FC46A8EF}"/>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l="8396"/>
          <a:stretch/>
        </p:blipFill>
        <p:spPr>
          <a:xfrm>
            <a:off x="4865532" y="-96975"/>
            <a:ext cx="2660878" cy="2669555"/>
          </a:xfrm>
          <a:prstGeom prst="rect">
            <a:avLst/>
          </a:prstGeom>
        </p:spPr>
      </p:pic>
      <p:sp>
        <p:nvSpPr>
          <p:cNvPr id="10" name="テキスト ボックス 9">
            <a:extLst>
              <a:ext uri="{FF2B5EF4-FFF2-40B4-BE49-F238E27FC236}">
                <a16:creationId xmlns:a16="http://schemas.microsoft.com/office/drawing/2014/main" id="{8C185996-0853-4F51-876F-DE1ED0AF17D1}"/>
              </a:ext>
            </a:extLst>
          </p:cNvPr>
          <p:cNvSpPr txBox="1"/>
          <p:nvPr/>
        </p:nvSpPr>
        <p:spPr>
          <a:xfrm>
            <a:off x="4836938" y="2300418"/>
            <a:ext cx="2581835" cy="954107"/>
          </a:xfrm>
          <a:prstGeom prst="rect">
            <a:avLst/>
          </a:prstGeom>
          <a:noFill/>
        </p:spPr>
        <p:txBody>
          <a:bodyPr wrap="square" rtlCol="0">
            <a:spAutoFit/>
          </a:bodyPr>
          <a:lstStyle/>
          <a:p>
            <a:pPr algn="ctr"/>
            <a:r>
              <a:rPr kumimoji="1" lang="ja-JP" altLang="en-US" sz="2400" b="1" dirty="0">
                <a:latin typeface="游ゴシック" panose="020B0400000000000000" pitchFamily="50" charset="-128"/>
                <a:ea typeface="游ゴシック" panose="020B0400000000000000" pitchFamily="50" charset="-128"/>
              </a:rPr>
              <a:t>第１の“感染症”</a:t>
            </a:r>
            <a:endParaRPr kumimoji="1" lang="en-US" altLang="ja-JP" sz="2400" b="1" dirty="0">
              <a:latin typeface="游ゴシック" panose="020B0400000000000000" pitchFamily="50" charset="-128"/>
              <a:ea typeface="游ゴシック" panose="020B0400000000000000" pitchFamily="50" charset="-128"/>
            </a:endParaRPr>
          </a:p>
          <a:p>
            <a:pPr algn="ctr"/>
            <a:r>
              <a:rPr kumimoji="1" lang="ja-JP" altLang="en-US" sz="3200" b="1" dirty="0">
                <a:latin typeface="游ゴシック" panose="020B0400000000000000" pitchFamily="50" charset="-128"/>
                <a:ea typeface="游ゴシック" panose="020B0400000000000000" pitchFamily="50" charset="-128"/>
              </a:rPr>
              <a:t>「病気」</a:t>
            </a:r>
          </a:p>
        </p:txBody>
      </p:sp>
      <p:sp>
        <p:nvSpPr>
          <p:cNvPr id="11" name="テキスト ボックス 10">
            <a:extLst>
              <a:ext uri="{FF2B5EF4-FFF2-40B4-BE49-F238E27FC236}">
                <a16:creationId xmlns:a16="http://schemas.microsoft.com/office/drawing/2014/main" id="{0EC73BCF-AB7B-4663-B504-D1FF2920FC79}"/>
              </a:ext>
            </a:extLst>
          </p:cNvPr>
          <p:cNvSpPr txBox="1"/>
          <p:nvPr/>
        </p:nvSpPr>
        <p:spPr>
          <a:xfrm>
            <a:off x="7213352" y="5769605"/>
            <a:ext cx="2581835" cy="954107"/>
          </a:xfrm>
          <a:prstGeom prst="rect">
            <a:avLst/>
          </a:prstGeom>
          <a:noFill/>
        </p:spPr>
        <p:txBody>
          <a:bodyPr wrap="square" rtlCol="0">
            <a:spAutoFit/>
          </a:bodyPr>
          <a:lstStyle/>
          <a:p>
            <a:pPr algn="ctr"/>
            <a:r>
              <a:rPr kumimoji="1" lang="ja-JP" altLang="en-US" sz="2400" b="1" dirty="0">
                <a:latin typeface="游ゴシック" panose="020B0400000000000000" pitchFamily="50" charset="-128"/>
                <a:ea typeface="游ゴシック" panose="020B0400000000000000" pitchFamily="50" charset="-128"/>
              </a:rPr>
              <a:t>第２の“感染症”</a:t>
            </a:r>
            <a:endParaRPr kumimoji="1" lang="en-US" altLang="ja-JP" sz="2400" b="1" dirty="0">
              <a:latin typeface="游ゴシック" panose="020B0400000000000000" pitchFamily="50" charset="-128"/>
              <a:ea typeface="游ゴシック" panose="020B0400000000000000" pitchFamily="50" charset="-128"/>
            </a:endParaRPr>
          </a:p>
          <a:p>
            <a:pPr algn="ctr"/>
            <a:r>
              <a:rPr kumimoji="1" lang="ja-JP" altLang="en-US" sz="3200" b="1" dirty="0">
                <a:latin typeface="游ゴシック" panose="020B0400000000000000" pitchFamily="50" charset="-128"/>
                <a:ea typeface="游ゴシック" panose="020B0400000000000000" pitchFamily="50" charset="-128"/>
              </a:rPr>
              <a:t>「不安」</a:t>
            </a:r>
          </a:p>
        </p:txBody>
      </p:sp>
      <p:sp>
        <p:nvSpPr>
          <p:cNvPr id="12" name="テキスト ボックス 11">
            <a:extLst>
              <a:ext uri="{FF2B5EF4-FFF2-40B4-BE49-F238E27FC236}">
                <a16:creationId xmlns:a16="http://schemas.microsoft.com/office/drawing/2014/main" id="{86BCFFB0-4391-441B-A0B3-8766D7399105}"/>
              </a:ext>
            </a:extLst>
          </p:cNvPr>
          <p:cNvSpPr txBox="1"/>
          <p:nvPr/>
        </p:nvSpPr>
        <p:spPr>
          <a:xfrm>
            <a:off x="2279983" y="5769605"/>
            <a:ext cx="2581835" cy="954107"/>
          </a:xfrm>
          <a:prstGeom prst="rect">
            <a:avLst/>
          </a:prstGeom>
          <a:noFill/>
        </p:spPr>
        <p:txBody>
          <a:bodyPr wrap="square" rtlCol="0">
            <a:spAutoFit/>
          </a:bodyPr>
          <a:lstStyle/>
          <a:p>
            <a:pPr algn="ctr"/>
            <a:r>
              <a:rPr kumimoji="1" lang="ja-JP" altLang="en-US" sz="2400" b="1" dirty="0">
                <a:latin typeface="游ゴシック" panose="020B0400000000000000" pitchFamily="50" charset="-128"/>
                <a:ea typeface="游ゴシック" panose="020B0400000000000000" pitchFamily="50" charset="-128"/>
              </a:rPr>
              <a:t>第３の“感染症”</a:t>
            </a:r>
            <a:endParaRPr kumimoji="1" lang="en-US" altLang="ja-JP" sz="2400" b="1" dirty="0">
              <a:latin typeface="游ゴシック" panose="020B0400000000000000" pitchFamily="50" charset="-128"/>
              <a:ea typeface="游ゴシック" panose="020B0400000000000000" pitchFamily="50" charset="-128"/>
            </a:endParaRPr>
          </a:p>
          <a:p>
            <a:pPr algn="ctr"/>
            <a:r>
              <a:rPr kumimoji="1" lang="ja-JP" altLang="en-US" sz="3200" b="1" dirty="0">
                <a:latin typeface="游ゴシック" panose="020B0400000000000000" pitchFamily="50" charset="-128"/>
                <a:ea typeface="游ゴシック" panose="020B0400000000000000" pitchFamily="50" charset="-128"/>
              </a:rPr>
              <a:t>「差別」</a:t>
            </a:r>
          </a:p>
        </p:txBody>
      </p:sp>
      <p:pic>
        <p:nvPicPr>
          <p:cNvPr id="3" name="図 2">
            <a:extLst>
              <a:ext uri="{FF2B5EF4-FFF2-40B4-BE49-F238E27FC236}">
                <a16:creationId xmlns:a16="http://schemas.microsoft.com/office/drawing/2014/main" id="{AF90A5AF-CB3D-4E9F-8270-94516A35F4F4}"/>
              </a:ext>
            </a:extLst>
          </p:cNvPr>
          <p:cNvPicPr>
            <a:picLocks noChangeAspect="1"/>
          </p:cNvPicPr>
          <p:nvPr/>
        </p:nvPicPr>
        <p:blipFill>
          <a:blip r:embed="rId4"/>
          <a:stretch>
            <a:fillRect/>
          </a:stretch>
        </p:blipFill>
        <p:spPr>
          <a:xfrm>
            <a:off x="3552797" y="1997593"/>
            <a:ext cx="1360254" cy="1406758"/>
          </a:xfrm>
          <a:prstGeom prst="rect">
            <a:avLst/>
          </a:prstGeom>
        </p:spPr>
      </p:pic>
      <p:pic>
        <p:nvPicPr>
          <p:cNvPr id="5" name="図 4">
            <a:extLst>
              <a:ext uri="{FF2B5EF4-FFF2-40B4-BE49-F238E27FC236}">
                <a16:creationId xmlns:a16="http://schemas.microsoft.com/office/drawing/2014/main" id="{564B6123-0C62-4BC5-8561-B956D6C91129}"/>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1016" t="5672" r="20135" b="60664"/>
          <a:stretch/>
        </p:blipFill>
        <p:spPr>
          <a:xfrm>
            <a:off x="7126232" y="3370585"/>
            <a:ext cx="2921982" cy="2434166"/>
          </a:xfrm>
          <a:prstGeom prst="rect">
            <a:avLst/>
          </a:prstGeom>
        </p:spPr>
      </p:pic>
      <p:pic>
        <p:nvPicPr>
          <p:cNvPr id="9" name="図 8">
            <a:extLst>
              <a:ext uri="{FF2B5EF4-FFF2-40B4-BE49-F238E27FC236}">
                <a16:creationId xmlns:a16="http://schemas.microsoft.com/office/drawing/2014/main" id="{754D3C1C-B42E-4D6B-B2AE-8148C9517533}"/>
              </a:ext>
            </a:extLst>
          </p:cNvPr>
          <p:cNvPicPr>
            <a:picLocks noChangeAspect="1"/>
          </p:cNvPicPr>
          <p:nvPr/>
        </p:nvPicPr>
        <p:blipFill rotWithShape="1">
          <a:blip r:embed="rId6" cstate="hqprint">
            <a:clrChange>
              <a:clrFrom>
                <a:srgbClr val="FFFFFF"/>
              </a:clrFrom>
              <a:clrTo>
                <a:srgbClr val="FFFFFF">
                  <a:alpha val="0"/>
                </a:srgbClr>
              </a:clrTo>
            </a:clrChange>
            <a:extLst>
              <a:ext uri="{28A0092B-C50C-407E-A947-70E740481C1C}">
                <a14:useLocalDpi xmlns:a14="http://schemas.microsoft.com/office/drawing/2010/main" val="0"/>
              </a:ext>
            </a:extLst>
          </a:blip>
          <a:srcRect l="15818" t="19091" r="9489" b="18689"/>
          <a:stretch/>
        </p:blipFill>
        <p:spPr>
          <a:xfrm>
            <a:off x="2085257" y="3319034"/>
            <a:ext cx="2862385" cy="2379275"/>
          </a:xfrm>
          <a:prstGeom prst="rect">
            <a:avLst/>
          </a:prstGeom>
        </p:spPr>
      </p:pic>
      <p:sp>
        <p:nvSpPr>
          <p:cNvPr id="24" name="正方形/長方形 23">
            <a:extLst>
              <a:ext uri="{FF2B5EF4-FFF2-40B4-BE49-F238E27FC236}">
                <a16:creationId xmlns:a16="http://schemas.microsoft.com/office/drawing/2014/main" id="{DAD297BE-7B72-40F0-A8DA-097ACF0065E4}"/>
              </a:ext>
            </a:extLst>
          </p:cNvPr>
          <p:cNvSpPr/>
          <p:nvPr/>
        </p:nvSpPr>
        <p:spPr>
          <a:xfrm>
            <a:off x="101393" y="153560"/>
            <a:ext cx="2207759" cy="698401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marL="0" marR="0" lvl="0" indent="0" algn="l" defTabSz="914400" rtl="0" eaLnBrk="1" fontAlgn="auto" latinLnBrk="0" hangingPunct="1">
              <a:lnSpc>
                <a:spcPct val="150000"/>
              </a:lnSpc>
              <a:spcBef>
                <a:spcPts val="0"/>
              </a:spcBef>
              <a:spcAft>
                <a:spcPts val="600"/>
              </a:spcAft>
              <a:buClrTx/>
              <a:buSzTx/>
              <a:buFontTx/>
              <a:buNone/>
              <a:tabLst/>
              <a:defRPr/>
            </a:pPr>
            <a:r>
              <a:rPr lang="ja-JP" altLang="en-US" sz="2800" dirty="0">
                <a:solidFill>
                  <a:prstClr val="black"/>
                </a:solidFill>
                <a:latin typeface="メイリオ" panose="020B0604030504040204" pitchFamily="50" charset="-128"/>
                <a:ea typeface="メイリオ" panose="020B0604030504040204" pitchFamily="50" charset="-128"/>
              </a:rPr>
              <a:t>ひとりひとりが気を付けないと</a:t>
            </a:r>
            <a:endParaRPr lang="en-US" altLang="ja-JP" sz="28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50000"/>
              </a:lnSpc>
              <a:spcBef>
                <a:spcPts val="0"/>
              </a:spcBef>
              <a:spcAft>
                <a:spcPts val="600"/>
              </a:spcAft>
              <a:buClrTx/>
              <a:buSzTx/>
              <a:buFontTx/>
              <a:buNone/>
              <a:tabLst/>
              <a:defRPr/>
            </a:pPr>
            <a:r>
              <a:rPr lang="ja-JP" altLang="en-US" sz="2800" dirty="0">
                <a:solidFill>
                  <a:prstClr val="black"/>
                </a:solidFill>
                <a:latin typeface="メイリオ" panose="020B0604030504040204" pitchFamily="50" charset="-128"/>
                <a:ea typeface="メイリオ" panose="020B0604030504040204" pitchFamily="50" charset="-128"/>
              </a:rPr>
              <a:t>ワタシはこうやって力をつけていくよ</a:t>
            </a:r>
            <a:r>
              <a:rPr lang="en-US" altLang="ja-JP" sz="2800" dirty="0">
                <a:solidFill>
                  <a:prstClr val="black"/>
                </a:solidFill>
                <a:latin typeface="メイリオ" panose="020B0604030504040204" pitchFamily="50" charset="-128"/>
                <a:ea typeface="メイリオ" panose="020B0604030504040204" pitchFamily="50" charset="-128"/>
              </a:rPr>
              <a:t>…</a:t>
            </a:r>
            <a:endParaRPr kumimoji="0" lang="en-GB"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スライド番号プレースホルダー 3">
            <a:extLst>
              <a:ext uri="{FF2B5EF4-FFF2-40B4-BE49-F238E27FC236}">
                <a16:creationId xmlns:a16="http://schemas.microsoft.com/office/drawing/2014/main" id="{A06D71AD-4306-4FF7-BB3D-ADB60534B8B6}"/>
              </a:ext>
            </a:extLst>
          </p:cNvPr>
          <p:cNvSpPr>
            <a:spLocks noGrp="1"/>
          </p:cNvSpPr>
          <p:nvPr>
            <p:ph type="sldNum" sz="quarter" idx="12"/>
          </p:nvPr>
        </p:nvSpPr>
        <p:spPr>
          <a:xfrm>
            <a:off x="9448800"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3</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pic>
        <p:nvPicPr>
          <p:cNvPr id="16" name="図 15">
            <a:extLst>
              <a:ext uri="{FF2B5EF4-FFF2-40B4-BE49-F238E27FC236}">
                <a16:creationId xmlns:a16="http://schemas.microsoft.com/office/drawing/2014/main" id="{5BEA5B75-8669-43A1-BABC-0E20CE3C11A2}"/>
              </a:ext>
            </a:extLst>
          </p:cNvPr>
          <p:cNvPicPr>
            <a:picLocks noChangeAspect="1"/>
          </p:cNvPicPr>
          <p:nvPr/>
        </p:nvPicPr>
        <p:blipFill>
          <a:blip r:embed="rId4"/>
          <a:stretch>
            <a:fillRect/>
          </a:stretch>
        </p:blipFill>
        <p:spPr>
          <a:xfrm rot="5400000">
            <a:off x="7149484" y="1801240"/>
            <a:ext cx="1360254" cy="1406758"/>
          </a:xfrm>
          <a:prstGeom prst="rect">
            <a:avLst/>
          </a:prstGeom>
        </p:spPr>
      </p:pic>
      <p:pic>
        <p:nvPicPr>
          <p:cNvPr id="17" name="図 16">
            <a:extLst>
              <a:ext uri="{FF2B5EF4-FFF2-40B4-BE49-F238E27FC236}">
                <a16:creationId xmlns:a16="http://schemas.microsoft.com/office/drawing/2014/main" id="{8CD0B37F-B643-4D9B-9CD0-171676F62B97}"/>
              </a:ext>
            </a:extLst>
          </p:cNvPr>
          <p:cNvPicPr>
            <a:picLocks noChangeAspect="1"/>
          </p:cNvPicPr>
          <p:nvPr/>
        </p:nvPicPr>
        <p:blipFill>
          <a:blip r:embed="rId4"/>
          <a:stretch>
            <a:fillRect/>
          </a:stretch>
        </p:blipFill>
        <p:spPr>
          <a:xfrm rot="13604092">
            <a:off x="5438590" y="3919528"/>
            <a:ext cx="1360254" cy="1406758"/>
          </a:xfrm>
          <a:prstGeom prst="rect">
            <a:avLst/>
          </a:prstGeom>
        </p:spPr>
      </p:pic>
      <p:sp>
        <p:nvSpPr>
          <p:cNvPr id="18" name="テキスト ボックス 17">
            <a:extLst>
              <a:ext uri="{FF2B5EF4-FFF2-40B4-BE49-F238E27FC236}">
                <a16:creationId xmlns:a16="http://schemas.microsoft.com/office/drawing/2014/main" id="{5F0838A4-291A-455E-A703-4DA1720766B5}"/>
              </a:ext>
            </a:extLst>
          </p:cNvPr>
          <p:cNvSpPr txBox="1"/>
          <p:nvPr/>
        </p:nvSpPr>
        <p:spPr>
          <a:xfrm>
            <a:off x="11601523" y="81931"/>
            <a:ext cx="308896" cy="6460945"/>
          </a:xfrm>
          <a:prstGeom prst="rect">
            <a:avLst/>
          </a:prstGeom>
          <a:noFill/>
        </p:spPr>
        <p:txBody>
          <a:bodyPr vert="eaVert" wrap="none" rtlCol="0" anchor="ctr">
            <a:noAutofit/>
          </a:bodyPr>
          <a:lstStyle/>
          <a:p>
            <a:r>
              <a:rPr kumimoji="1" lang="ja-JP" altLang="en-US" sz="1100" dirty="0">
                <a:latin typeface="メイリオ" panose="020B0604030504040204" pitchFamily="50" charset="-128"/>
                <a:ea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rPr>
              <a:t>かん　　せん　　しょう</a:t>
            </a:r>
            <a:endParaRPr kumimoji="1" lang="ja-JP" altLang="en-US" sz="1100"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F9509A09-A950-4CEF-831B-36E57965A0C3}"/>
              </a:ext>
            </a:extLst>
          </p:cNvPr>
          <p:cNvSpPr txBox="1"/>
          <p:nvPr/>
        </p:nvSpPr>
        <p:spPr>
          <a:xfrm>
            <a:off x="1585863" y="-96975"/>
            <a:ext cx="308896" cy="6460945"/>
          </a:xfrm>
          <a:prstGeom prst="rect">
            <a:avLst/>
          </a:prstGeom>
          <a:noFill/>
        </p:spPr>
        <p:txBody>
          <a:bodyPr vert="eaVert" wrap="none" rtlCol="0" anchor="ctr">
            <a:noAutofit/>
          </a:bodyPr>
          <a:lstStyle/>
          <a:p>
            <a:r>
              <a:rPr kumimoji="1" lang="ja-JP" altLang="en-US" sz="1100" dirty="0">
                <a:latin typeface="メイリオ" panose="020B0604030504040204" pitchFamily="50" charset="-128"/>
                <a:ea typeface="メイリオ" panose="020B0604030504040204" pitchFamily="50" charset="-128"/>
              </a:rPr>
              <a:t>　　　　　　　　　　　　　　　　　　　　 き            つ　</a:t>
            </a:r>
          </a:p>
        </p:txBody>
      </p:sp>
      <p:sp>
        <p:nvSpPr>
          <p:cNvPr id="21" name="テキスト ボックス 20">
            <a:extLst>
              <a:ext uri="{FF2B5EF4-FFF2-40B4-BE49-F238E27FC236}">
                <a16:creationId xmlns:a16="http://schemas.microsoft.com/office/drawing/2014/main" id="{A4F75EFD-E09A-4645-96BE-CD4592DD7128}"/>
              </a:ext>
            </a:extLst>
          </p:cNvPr>
          <p:cNvSpPr txBox="1"/>
          <p:nvPr/>
        </p:nvSpPr>
        <p:spPr>
          <a:xfrm>
            <a:off x="873336" y="228600"/>
            <a:ext cx="308896" cy="6460945"/>
          </a:xfrm>
          <a:prstGeom prst="rect">
            <a:avLst/>
          </a:prstGeom>
          <a:noFill/>
        </p:spPr>
        <p:txBody>
          <a:bodyPr vert="eaVert" wrap="none" rtlCol="0" anchor="ctr">
            <a:noAutofit/>
          </a:bodyPr>
          <a:lstStyle/>
          <a:p>
            <a:r>
              <a:rPr kumimoji="1" lang="ja-JP" altLang="en-US" sz="1100" dirty="0">
                <a:latin typeface="メイリオ" panose="020B0604030504040204" pitchFamily="50" charset="-128"/>
                <a:ea typeface="メイリオ" panose="020B0604030504040204" pitchFamily="50" charset="-128"/>
              </a:rPr>
              <a:t>　　  　　　　　　　　　　　　　　　　　　　  ちから</a:t>
            </a:r>
            <a:r>
              <a:rPr kumimoji="1" lang="en-US" altLang="ja-JP" sz="1100" dirty="0">
                <a:latin typeface="メイリオ" panose="020B0604030504040204" pitchFamily="50" charset="-128"/>
                <a:ea typeface="メイリオ" panose="020B0604030504040204" pitchFamily="50" charset="-128"/>
              </a:rPr>
              <a:t>	</a:t>
            </a:r>
            <a:endParaRPr kumimoji="1" lang="ja-JP" altLang="en-US" sz="1100"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3E9C3E29-3C4C-4D64-9448-1E39C98AFB72}"/>
              </a:ext>
            </a:extLst>
          </p:cNvPr>
          <p:cNvSpPr txBox="1"/>
          <p:nvPr/>
        </p:nvSpPr>
        <p:spPr>
          <a:xfrm>
            <a:off x="5036881" y="2209561"/>
            <a:ext cx="2625394" cy="236495"/>
          </a:xfrm>
          <a:prstGeom prst="rect">
            <a:avLst/>
          </a:prstGeom>
          <a:noFill/>
        </p:spPr>
        <p:txBody>
          <a:bodyPr wrap="square" rtlCol="0">
            <a:normAutofit/>
          </a:bodyPr>
          <a:lstStyle/>
          <a:p>
            <a:r>
              <a:rPr kumimoji="1" lang="ja-JP" altLang="en-US" sz="800" dirty="0">
                <a:latin typeface="メイリオ" panose="020B0604030504040204" pitchFamily="50" charset="-128"/>
                <a:ea typeface="メイリオ" panose="020B0604030504040204" pitchFamily="50" charset="-128"/>
              </a:rPr>
              <a:t>だい　いち　　　　　 かん　せん  しょう</a:t>
            </a:r>
          </a:p>
        </p:txBody>
      </p:sp>
      <p:sp>
        <p:nvSpPr>
          <p:cNvPr id="23" name="テキスト ボックス 22">
            <a:extLst>
              <a:ext uri="{FF2B5EF4-FFF2-40B4-BE49-F238E27FC236}">
                <a16:creationId xmlns:a16="http://schemas.microsoft.com/office/drawing/2014/main" id="{DCB1F7E0-010D-4A9F-8E40-39FB2CFD4393}"/>
              </a:ext>
            </a:extLst>
          </p:cNvPr>
          <p:cNvSpPr txBox="1"/>
          <p:nvPr/>
        </p:nvSpPr>
        <p:spPr>
          <a:xfrm>
            <a:off x="5762869" y="2613037"/>
            <a:ext cx="2625394" cy="236495"/>
          </a:xfrm>
          <a:prstGeom prst="rect">
            <a:avLst/>
          </a:prstGeom>
          <a:noFill/>
        </p:spPr>
        <p:txBody>
          <a:bodyPr wrap="square" rtlCol="0">
            <a:normAutofit/>
          </a:bodyPr>
          <a:lstStyle/>
          <a:p>
            <a:r>
              <a:rPr kumimoji="1" lang="ja-JP" altLang="en-US" sz="800" dirty="0">
                <a:latin typeface="メイリオ" panose="020B0604030504040204" pitchFamily="50" charset="-128"/>
                <a:ea typeface="メイリオ" panose="020B0604030504040204" pitchFamily="50" charset="-128"/>
              </a:rPr>
              <a:t>びょう　き</a:t>
            </a:r>
          </a:p>
        </p:txBody>
      </p:sp>
      <p:sp>
        <p:nvSpPr>
          <p:cNvPr id="25" name="テキスト ボックス 24">
            <a:extLst>
              <a:ext uri="{FF2B5EF4-FFF2-40B4-BE49-F238E27FC236}">
                <a16:creationId xmlns:a16="http://schemas.microsoft.com/office/drawing/2014/main" id="{DF4D18EA-47DB-43F3-8200-AC0B45B58A5C}"/>
              </a:ext>
            </a:extLst>
          </p:cNvPr>
          <p:cNvSpPr txBox="1"/>
          <p:nvPr/>
        </p:nvSpPr>
        <p:spPr>
          <a:xfrm>
            <a:off x="7390124" y="5686786"/>
            <a:ext cx="2625394" cy="236495"/>
          </a:xfrm>
          <a:prstGeom prst="rect">
            <a:avLst/>
          </a:prstGeom>
          <a:noFill/>
        </p:spPr>
        <p:txBody>
          <a:bodyPr wrap="square" rtlCol="0">
            <a:normAutofit/>
          </a:bodyPr>
          <a:lstStyle/>
          <a:p>
            <a:r>
              <a:rPr kumimoji="1" lang="ja-JP" altLang="en-US" sz="800" dirty="0">
                <a:latin typeface="メイリオ" panose="020B0604030504040204" pitchFamily="50" charset="-128"/>
                <a:ea typeface="メイリオ" panose="020B0604030504040204" pitchFamily="50" charset="-128"/>
              </a:rPr>
              <a:t>だい　  に　　　 　　 かん　せん  しょう</a:t>
            </a:r>
          </a:p>
        </p:txBody>
      </p:sp>
      <p:sp>
        <p:nvSpPr>
          <p:cNvPr id="26" name="テキスト ボックス 25">
            <a:extLst>
              <a:ext uri="{FF2B5EF4-FFF2-40B4-BE49-F238E27FC236}">
                <a16:creationId xmlns:a16="http://schemas.microsoft.com/office/drawing/2014/main" id="{697A3C51-E860-4838-A50A-51063331E352}"/>
              </a:ext>
            </a:extLst>
          </p:cNvPr>
          <p:cNvSpPr txBox="1"/>
          <p:nvPr/>
        </p:nvSpPr>
        <p:spPr>
          <a:xfrm>
            <a:off x="2466742" y="5674352"/>
            <a:ext cx="2625394" cy="236495"/>
          </a:xfrm>
          <a:prstGeom prst="rect">
            <a:avLst/>
          </a:prstGeom>
          <a:noFill/>
        </p:spPr>
        <p:txBody>
          <a:bodyPr wrap="square" rtlCol="0">
            <a:normAutofit/>
          </a:bodyPr>
          <a:lstStyle/>
          <a:p>
            <a:r>
              <a:rPr kumimoji="1" lang="ja-JP" altLang="en-US" sz="800" dirty="0">
                <a:latin typeface="メイリオ" panose="020B0604030504040204" pitchFamily="50" charset="-128"/>
                <a:ea typeface="メイリオ" panose="020B0604030504040204" pitchFamily="50" charset="-128"/>
              </a:rPr>
              <a:t>だい　さん　　　　　 かん　せん  しょう</a:t>
            </a:r>
          </a:p>
        </p:txBody>
      </p:sp>
      <p:sp>
        <p:nvSpPr>
          <p:cNvPr id="27" name="テキスト ボックス 26">
            <a:extLst>
              <a:ext uri="{FF2B5EF4-FFF2-40B4-BE49-F238E27FC236}">
                <a16:creationId xmlns:a16="http://schemas.microsoft.com/office/drawing/2014/main" id="{3FBFB49F-FD78-48F4-974D-7468311E3CDC}"/>
              </a:ext>
            </a:extLst>
          </p:cNvPr>
          <p:cNvSpPr txBox="1"/>
          <p:nvPr/>
        </p:nvSpPr>
        <p:spPr>
          <a:xfrm>
            <a:off x="8127703" y="6068431"/>
            <a:ext cx="2625394" cy="236495"/>
          </a:xfrm>
          <a:prstGeom prst="rect">
            <a:avLst/>
          </a:prstGeom>
          <a:noFill/>
        </p:spPr>
        <p:txBody>
          <a:bodyPr wrap="square" rtlCol="0">
            <a:normAutofit/>
          </a:bodyPr>
          <a:lstStyle/>
          <a:p>
            <a:r>
              <a:rPr kumimoji="1" lang="ja-JP" altLang="en-US" sz="800" dirty="0">
                <a:latin typeface="メイリオ" panose="020B0604030504040204" pitchFamily="50" charset="-128"/>
                <a:ea typeface="メイリオ" panose="020B0604030504040204" pitchFamily="50" charset="-128"/>
              </a:rPr>
              <a:t>ふ　　　あん</a:t>
            </a:r>
          </a:p>
        </p:txBody>
      </p:sp>
      <p:sp>
        <p:nvSpPr>
          <p:cNvPr id="28" name="テキスト ボックス 27">
            <a:extLst>
              <a:ext uri="{FF2B5EF4-FFF2-40B4-BE49-F238E27FC236}">
                <a16:creationId xmlns:a16="http://schemas.microsoft.com/office/drawing/2014/main" id="{554B6A70-9F18-4458-9080-A498D1C43D18}"/>
              </a:ext>
            </a:extLst>
          </p:cNvPr>
          <p:cNvSpPr txBox="1"/>
          <p:nvPr/>
        </p:nvSpPr>
        <p:spPr>
          <a:xfrm>
            <a:off x="3197311" y="6082169"/>
            <a:ext cx="2625394" cy="236495"/>
          </a:xfrm>
          <a:prstGeom prst="rect">
            <a:avLst/>
          </a:prstGeom>
          <a:noFill/>
        </p:spPr>
        <p:txBody>
          <a:bodyPr wrap="square" rtlCol="0">
            <a:normAutofit/>
          </a:bodyPr>
          <a:lstStyle/>
          <a:p>
            <a:r>
              <a:rPr kumimoji="1" lang="ja-JP" altLang="en-US" sz="800" dirty="0">
                <a:latin typeface="メイリオ" panose="020B0604030504040204" pitchFamily="50" charset="-128"/>
                <a:ea typeface="メイリオ" panose="020B0604030504040204" pitchFamily="50" charset="-128"/>
              </a:rPr>
              <a:t> さ       べつ</a:t>
            </a:r>
          </a:p>
        </p:txBody>
      </p:sp>
    </p:spTree>
    <p:extLst>
      <p:ext uri="{BB962C8B-B14F-4D97-AF65-F5344CB8AC3E}">
        <p14:creationId xmlns:p14="http://schemas.microsoft.com/office/powerpoint/2010/main" val="3283328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2141B26-5FCB-4F9C-B8FE-71BD81C1E4A4}"/>
              </a:ext>
            </a:extLst>
          </p:cNvPr>
          <p:cNvSpPr/>
          <p:nvPr/>
        </p:nvSpPr>
        <p:spPr>
          <a:xfrm>
            <a:off x="5764938" y="147143"/>
            <a:ext cx="3974110" cy="66966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3200" dirty="0">
                <a:solidFill>
                  <a:prstClr val="black"/>
                </a:solidFill>
                <a:latin typeface="メイリオ" panose="020B0604030504040204" pitchFamily="50" charset="-128"/>
                <a:ea typeface="メイリオ" panose="020B0604030504040204" pitchFamily="50" charset="-128"/>
              </a:rPr>
              <a:t>このウイルスは、感染者との接触でうつることがわかっています。</a:t>
            </a:r>
            <a:endParaRPr lang="en-US" altLang="ja-JP" sz="32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US" altLang="ja-JP" sz="20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3200" dirty="0">
                <a:solidFill>
                  <a:prstClr val="black"/>
                </a:solidFill>
                <a:latin typeface="メイリオ" panose="020B0604030504040204" pitchFamily="50" charset="-128"/>
                <a:ea typeface="メイリオ" panose="020B0604030504040204" pitchFamily="50" charset="-128"/>
              </a:rPr>
              <a:t>感染すると、風邪症状や重症化して肺炎を引き起こすことがあります。</a:t>
            </a:r>
            <a:endParaRPr lang="en-US" altLang="ja-JP" sz="3200" dirty="0">
              <a:solidFill>
                <a:prstClr val="black"/>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2CBAE78A-496B-4058-93BC-5C1190D66B70}"/>
              </a:ext>
            </a:extLst>
          </p:cNvPr>
          <p:cNvSpPr txBox="1"/>
          <p:nvPr/>
        </p:nvSpPr>
        <p:spPr>
          <a:xfrm>
            <a:off x="9843567" y="147143"/>
            <a:ext cx="1661993" cy="6266328"/>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4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第１の“感染症</a:t>
            </a:r>
            <a:r>
              <a:rPr kumimoji="0" lang="en-US" altLang="ja-JP" sz="4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ja-JP" altLang="en-US" sz="4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a:t>
            </a:r>
            <a:endParaRPr kumimoji="0" lang="en-US" altLang="ja-JP" sz="4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48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病気そのもの</a:t>
            </a:r>
            <a:r>
              <a:rPr kumimoji="0" lang="ja-JP" altLang="en-US" sz="4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です</a:t>
            </a:r>
            <a:endParaRPr kumimoji="1" lang="ja-JP" altLang="en-US" sz="4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85DACFE3-3B88-4935-89DA-7FFD406ACDB0}"/>
              </a:ext>
            </a:extLst>
          </p:cNvPr>
          <p:cNvSpPr txBox="1"/>
          <p:nvPr/>
        </p:nvSpPr>
        <p:spPr>
          <a:xfrm>
            <a:off x="11505560" y="152400"/>
            <a:ext cx="553998" cy="3721100"/>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ウイルスがもたらす</a:t>
            </a:r>
          </a:p>
        </p:txBody>
      </p:sp>
      <p:sp>
        <p:nvSpPr>
          <p:cNvPr id="12" name="スライド番号プレースホルダー 3">
            <a:extLst>
              <a:ext uri="{FF2B5EF4-FFF2-40B4-BE49-F238E27FC236}">
                <a16:creationId xmlns:a16="http://schemas.microsoft.com/office/drawing/2014/main" id="{9DF0E380-ED1D-41EF-A992-769C99085163}"/>
              </a:ext>
            </a:extLst>
          </p:cNvPr>
          <p:cNvSpPr>
            <a:spLocks noGrp="1"/>
          </p:cNvSpPr>
          <p:nvPr>
            <p:ph type="sldNum" sz="quarter" idx="12"/>
          </p:nvPr>
        </p:nvSpPr>
        <p:spPr>
          <a:xfrm>
            <a:off x="9448800" y="6478654"/>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4</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pic>
        <p:nvPicPr>
          <p:cNvPr id="7" name="図 6" descr="テキスト, 地図, 線画 が含まれている画像&#10;&#10;自動的に生成された説明">
            <a:extLst>
              <a:ext uri="{FF2B5EF4-FFF2-40B4-BE49-F238E27FC236}">
                <a16:creationId xmlns:a16="http://schemas.microsoft.com/office/drawing/2014/main" id="{9BA1582F-BDC2-49F3-BD54-16F889B7DC5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084" y="-182515"/>
            <a:ext cx="6180083" cy="7166854"/>
          </a:xfrm>
          <a:prstGeom prst="rect">
            <a:avLst/>
          </a:prstGeom>
        </p:spPr>
      </p:pic>
      <p:sp>
        <p:nvSpPr>
          <p:cNvPr id="8" name="テキスト ボックス 7">
            <a:extLst>
              <a:ext uri="{FF2B5EF4-FFF2-40B4-BE49-F238E27FC236}">
                <a16:creationId xmlns:a16="http://schemas.microsoft.com/office/drawing/2014/main" id="{CBB4D4E1-BBA1-459B-A092-CEDE155EF6DF}"/>
              </a:ext>
            </a:extLst>
          </p:cNvPr>
          <p:cNvSpPr txBox="1"/>
          <p:nvPr/>
        </p:nvSpPr>
        <p:spPr>
          <a:xfrm>
            <a:off x="11301183" y="147143"/>
            <a:ext cx="308896" cy="6460945"/>
          </a:xfrm>
          <a:prstGeom prst="rect">
            <a:avLst/>
          </a:prstGeom>
          <a:noFill/>
        </p:spPr>
        <p:txBody>
          <a:bodyPr vert="eaVert" wrap="none" rtlCol="0" anchor="ctr">
            <a:noAutofit/>
          </a:bodyPr>
          <a:lstStyle/>
          <a:p>
            <a:r>
              <a:rPr kumimoji="1" lang="ja-JP" altLang="en-US" sz="1100" dirty="0">
                <a:latin typeface="メイリオ" panose="020B0604030504040204" pitchFamily="50" charset="-128"/>
                <a:ea typeface="メイリオ" panose="020B0604030504040204" pitchFamily="50" charset="-128"/>
              </a:rPr>
              <a:t>　だい　　  いち                         かん       せん      しょう</a:t>
            </a:r>
          </a:p>
        </p:txBody>
      </p:sp>
      <p:sp>
        <p:nvSpPr>
          <p:cNvPr id="9" name="テキスト ボックス 8">
            <a:extLst>
              <a:ext uri="{FF2B5EF4-FFF2-40B4-BE49-F238E27FC236}">
                <a16:creationId xmlns:a16="http://schemas.microsoft.com/office/drawing/2014/main" id="{5A3AB277-74EC-4D6B-9311-B590E9BF2488}"/>
              </a:ext>
            </a:extLst>
          </p:cNvPr>
          <p:cNvSpPr txBox="1"/>
          <p:nvPr/>
        </p:nvSpPr>
        <p:spPr>
          <a:xfrm>
            <a:off x="10539359" y="249912"/>
            <a:ext cx="308896" cy="6460945"/>
          </a:xfrm>
          <a:prstGeom prst="rect">
            <a:avLst/>
          </a:prstGeom>
          <a:noFill/>
        </p:spPr>
        <p:txBody>
          <a:bodyPr vert="eaVert" wrap="none" rtlCol="0" anchor="ctr">
            <a:noAutofit/>
          </a:bodyPr>
          <a:lstStyle/>
          <a:p>
            <a:r>
              <a:rPr kumimoji="1" lang="ja-JP" altLang="en-US" sz="1100" dirty="0">
                <a:latin typeface="メイリオ" panose="020B0604030504040204" pitchFamily="50" charset="-128"/>
                <a:ea typeface="メイリオ" panose="020B0604030504040204" pitchFamily="50" charset="-128"/>
              </a:rPr>
              <a:t>びょう　　き</a:t>
            </a:r>
          </a:p>
        </p:txBody>
      </p:sp>
      <p:sp>
        <p:nvSpPr>
          <p:cNvPr id="10" name="テキスト ボックス 9">
            <a:extLst>
              <a:ext uri="{FF2B5EF4-FFF2-40B4-BE49-F238E27FC236}">
                <a16:creationId xmlns:a16="http://schemas.microsoft.com/office/drawing/2014/main" id="{90359CB0-89C4-477E-972C-E616F8EAF2DC}"/>
              </a:ext>
            </a:extLst>
          </p:cNvPr>
          <p:cNvSpPr txBox="1"/>
          <p:nvPr/>
        </p:nvSpPr>
        <p:spPr>
          <a:xfrm>
            <a:off x="9339050" y="200271"/>
            <a:ext cx="308896" cy="6460945"/>
          </a:xfrm>
          <a:prstGeom prst="rect">
            <a:avLst/>
          </a:prstGeom>
          <a:noFill/>
        </p:spPr>
        <p:txBody>
          <a:bodyPr vert="eaVert" wrap="none" rtlCol="0" anchor="ctr">
            <a:noAutofit/>
          </a:bodyPr>
          <a:lstStyle/>
          <a:p>
            <a:r>
              <a:rPr kumimoji="1" lang="ja-JP" altLang="en-US" sz="1100" dirty="0">
                <a:latin typeface="メイリオ" panose="020B0604030504040204" pitchFamily="50" charset="-128"/>
                <a:ea typeface="メイリオ" panose="020B0604030504040204" pitchFamily="50" charset="-128"/>
              </a:rPr>
              <a:t>　　　　　　　　　　　　　　　　　　　　　　　 かん　せん  しゃ　　　　　　    せっしょく</a:t>
            </a:r>
          </a:p>
        </p:txBody>
      </p:sp>
      <p:sp>
        <p:nvSpPr>
          <p:cNvPr id="11" name="テキスト ボックス 10">
            <a:extLst>
              <a:ext uri="{FF2B5EF4-FFF2-40B4-BE49-F238E27FC236}">
                <a16:creationId xmlns:a16="http://schemas.microsoft.com/office/drawing/2014/main" id="{33A5EC2F-B3F2-438E-8AA3-DBC1B99B1995}"/>
              </a:ext>
            </a:extLst>
          </p:cNvPr>
          <p:cNvSpPr txBox="1"/>
          <p:nvPr/>
        </p:nvSpPr>
        <p:spPr>
          <a:xfrm>
            <a:off x="7408628" y="228412"/>
            <a:ext cx="308896" cy="6460945"/>
          </a:xfrm>
          <a:prstGeom prst="rect">
            <a:avLst/>
          </a:prstGeom>
          <a:noFill/>
        </p:spPr>
        <p:txBody>
          <a:bodyPr vert="eaVert" wrap="none" rtlCol="0" anchor="ctr">
            <a:noAutofit/>
          </a:bodyPr>
          <a:lstStyle/>
          <a:p>
            <a:r>
              <a:rPr kumimoji="1" lang="ja-JP" altLang="en-US" sz="1100" dirty="0">
                <a:latin typeface="メイリオ" panose="020B0604030504040204" pitchFamily="50" charset="-128"/>
                <a:ea typeface="メイリオ" panose="020B0604030504040204" pitchFamily="50" charset="-128"/>
              </a:rPr>
              <a:t>かん  せん　　　　　　　　　　　　   か　  ぜ　  しょうじょう        じゅうしょうか</a:t>
            </a:r>
          </a:p>
        </p:txBody>
      </p:sp>
      <p:sp>
        <p:nvSpPr>
          <p:cNvPr id="13" name="テキスト ボックス 12">
            <a:extLst>
              <a:ext uri="{FF2B5EF4-FFF2-40B4-BE49-F238E27FC236}">
                <a16:creationId xmlns:a16="http://schemas.microsoft.com/office/drawing/2014/main" id="{074B7C61-CCFE-4CF4-9120-3F5866942DF8}"/>
              </a:ext>
            </a:extLst>
          </p:cNvPr>
          <p:cNvSpPr txBox="1"/>
          <p:nvPr/>
        </p:nvSpPr>
        <p:spPr>
          <a:xfrm>
            <a:off x="6672587" y="228411"/>
            <a:ext cx="308896" cy="6460945"/>
          </a:xfrm>
          <a:prstGeom prst="rect">
            <a:avLst/>
          </a:prstGeom>
          <a:noFill/>
        </p:spPr>
        <p:txBody>
          <a:bodyPr vert="eaVert" wrap="none" rtlCol="0" anchor="ctr">
            <a:noAutofit/>
          </a:bodyPr>
          <a:lstStyle/>
          <a:p>
            <a:r>
              <a:rPr kumimoji="1" lang="ja-JP" altLang="en-US" sz="1100" dirty="0">
                <a:latin typeface="メイリオ" panose="020B0604030504040204" pitchFamily="50" charset="-128"/>
                <a:ea typeface="メイリオ" panose="020B0604030504040204" pitchFamily="50" charset="-128"/>
              </a:rPr>
              <a:t>はい  えん　　　　ひ　　　　　お　</a:t>
            </a:r>
            <a:endParaRPr kumimoji="1" lang="en-US" altLang="ja-JP" sz="1100"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348A286E-96A8-431B-B92A-3A373A232A25}"/>
              </a:ext>
            </a:extLst>
          </p:cNvPr>
          <p:cNvSpPr txBox="1"/>
          <p:nvPr/>
        </p:nvSpPr>
        <p:spPr>
          <a:xfrm rot="20380279">
            <a:off x="466214" y="176150"/>
            <a:ext cx="716041" cy="243641"/>
          </a:xfrm>
          <a:prstGeom prst="rect">
            <a:avLst/>
          </a:prstGeom>
          <a:noFill/>
        </p:spPr>
        <p:txBody>
          <a:bodyPr wrap="square" rtlCol="0">
            <a:normAutofit/>
          </a:bodyPr>
          <a:lstStyle/>
          <a:p>
            <a:r>
              <a:rPr kumimoji="1" lang="ja-JP" altLang="en-US" sz="700" dirty="0">
                <a:latin typeface="メイリオ" panose="020B0604030504040204" pitchFamily="50" charset="-128"/>
                <a:ea typeface="メイリオ" panose="020B0604030504040204" pitchFamily="50" charset="-128"/>
              </a:rPr>
              <a:t>つら　おも</a:t>
            </a:r>
          </a:p>
        </p:txBody>
      </p:sp>
    </p:spTree>
    <p:extLst>
      <p:ext uri="{BB962C8B-B14F-4D97-AF65-F5344CB8AC3E}">
        <p14:creationId xmlns:p14="http://schemas.microsoft.com/office/powerpoint/2010/main" val="869909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2141B26-5FCB-4F9C-B8FE-71BD81C1E4A4}"/>
              </a:ext>
            </a:extLst>
          </p:cNvPr>
          <p:cNvSpPr/>
          <p:nvPr/>
        </p:nvSpPr>
        <p:spPr>
          <a:xfrm>
            <a:off x="10071647" y="192741"/>
            <a:ext cx="1321892" cy="647251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ctr"/>
          <a:lstStyle/>
          <a:p>
            <a:r>
              <a:rPr lang="ja-JP" altLang="en-US" sz="4800" dirty="0">
                <a:solidFill>
                  <a:schemeClr val="tx1"/>
                </a:solidFill>
                <a:latin typeface="メイリオ" panose="020B0604030504040204" pitchFamily="50" charset="-128"/>
                <a:ea typeface="メイリオ" panose="020B0604030504040204" pitchFamily="50" charset="-128"/>
              </a:rPr>
              <a:t>第２の“感染症</a:t>
            </a:r>
            <a:r>
              <a:rPr lang="en-US" altLang="ja-JP" sz="4800" dirty="0">
                <a:solidFill>
                  <a:schemeClr val="tx1"/>
                </a:solidFill>
                <a:latin typeface="メイリオ" panose="020B0604030504040204" pitchFamily="50" charset="-128"/>
                <a:ea typeface="メイリオ" panose="020B0604030504040204" pitchFamily="50" charset="-128"/>
              </a:rPr>
              <a:t>〟</a:t>
            </a:r>
            <a:r>
              <a:rPr lang="ja-JP" altLang="en-US" sz="4800" dirty="0">
                <a:solidFill>
                  <a:schemeClr val="tx1"/>
                </a:solidFill>
                <a:latin typeface="メイリオ" panose="020B0604030504040204" pitchFamily="50" charset="-128"/>
                <a:ea typeface="メイリオ" panose="020B0604030504040204" pitchFamily="50" charset="-128"/>
              </a:rPr>
              <a:t>は</a:t>
            </a:r>
            <a:endParaRPr lang="en-US" altLang="ja-JP" sz="4800" dirty="0">
              <a:solidFill>
                <a:schemeClr val="tx1"/>
              </a:solidFill>
              <a:latin typeface="メイリオ" panose="020B0604030504040204" pitchFamily="50" charset="-128"/>
              <a:ea typeface="メイリオ" panose="020B0604030504040204" pitchFamily="50" charset="-128"/>
            </a:endParaRPr>
          </a:p>
          <a:p>
            <a:r>
              <a:rPr lang="ja-JP" altLang="en-US" sz="4800" b="1" dirty="0">
                <a:solidFill>
                  <a:schemeClr val="accent2">
                    <a:lumMod val="75000"/>
                  </a:schemeClr>
                </a:solidFill>
                <a:latin typeface="メイリオ" panose="020B0604030504040204" pitchFamily="50" charset="-128"/>
                <a:ea typeface="メイリオ" panose="020B0604030504040204" pitchFamily="50" charset="-128"/>
              </a:rPr>
              <a:t>不安と恐れ</a:t>
            </a:r>
            <a:r>
              <a:rPr lang="ja-JP" altLang="en-US" sz="4800" dirty="0">
                <a:solidFill>
                  <a:schemeClr val="tx1"/>
                </a:solidFill>
                <a:latin typeface="メイリオ" panose="020B0604030504040204" pitchFamily="50" charset="-128"/>
                <a:ea typeface="メイリオ" panose="020B0604030504040204" pitchFamily="50" charset="-128"/>
              </a:rPr>
              <a:t>です</a:t>
            </a:r>
            <a:endParaRPr lang="en-GB" altLang="ja-JP" sz="4800" dirty="0">
              <a:solidFill>
                <a:schemeClr val="tx1"/>
              </a:solidFill>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1CD4EBE7-58A3-4AFF-BFAC-34232628287A}"/>
              </a:ext>
            </a:extLst>
          </p:cNvPr>
          <p:cNvSpPr/>
          <p:nvPr/>
        </p:nvSpPr>
        <p:spPr>
          <a:xfrm>
            <a:off x="4104671" y="192741"/>
            <a:ext cx="5938971" cy="66888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2800" dirty="0">
                <a:solidFill>
                  <a:schemeClr val="tx1"/>
                </a:solidFill>
                <a:latin typeface="メイリオ" panose="020B0604030504040204" pitchFamily="50" charset="-128"/>
                <a:ea typeface="メイリオ" panose="020B0604030504040204" pitchFamily="50" charset="-128"/>
              </a:rPr>
              <a:t>このウイルスは見えません。ワクチンや薬もまだ開発されていません。</a:t>
            </a:r>
            <a:endParaRPr lang="en-US" altLang="ja-JP" sz="2800"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2800" dirty="0">
                <a:solidFill>
                  <a:schemeClr val="tx1"/>
                </a:solidFill>
                <a:latin typeface="メイリオ" panose="020B0604030504040204" pitchFamily="50" charset="-128"/>
                <a:ea typeface="メイリオ" panose="020B0604030504040204" pitchFamily="50" charset="-128"/>
              </a:rPr>
              <a:t>わからないことが多いため、私たちは</a:t>
            </a:r>
            <a:endParaRPr lang="en-US" altLang="ja-JP" sz="2800"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2800" dirty="0">
                <a:solidFill>
                  <a:schemeClr val="tx1"/>
                </a:solidFill>
                <a:latin typeface="メイリオ" panose="020B0604030504040204" pitchFamily="50" charset="-128"/>
                <a:ea typeface="メイリオ" panose="020B0604030504040204" pitchFamily="50" charset="-128"/>
              </a:rPr>
              <a:t>強い</a:t>
            </a:r>
            <a:r>
              <a:rPr lang="ja-JP" altLang="en-US" sz="2800" b="1" dirty="0">
                <a:solidFill>
                  <a:schemeClr val="accent2">
                    <a:lumMod val="75000"/>
                  </a:schemeClr>
                </a:solidFill>
                <a:latin typeface="メイリオ" panose="020B0604030504040204" pitchFamily="50" charset="-128"/>
                <a:ea typeface="メイリオ" panose="020B0604030504040204" pitchFamily="50" charset="-128"/>
              </a:rPr>
              <a:t>不安や恐れ</a:t>
            </a:r>
            <a:r>
              <a:rPr lang="ja-JP" altLang="en-US" sz="2800" dirty="0">
                <a:solidFill>
                  <a:schemeClr val="tx1"/>
                </a:solidFill>
                <a:latin typeface="メイリオ" panose="020B0604030504040204" pitchFamily="50" charset="-128"/>
                <a:ea typeface="メイリオ" panose="020B0604030504040204" pitchFamily="50" charset="-128"/>
              </a:rPr>
              <a:t>を感じ、ふりまわされてしまうことがあります。</a:t>
            </a:r>
            <a:endParaRPr lang="en-US" altLang="ja-JP" sz="2800"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2800" dirty="0">
                <a:solidFill>
                  <a:schemeClr val="tx1"/>
                </a:solidFill>
                <a:latin typeface="メイリオ" panose="020B0604030504040204" pitchFamily="50" charset="-128"/>
                <a:ea typeface="メイリオ" panose="020B0604030504040204" pitchFamily="50" charset="-128"/>
              </a:rPr>
              <a:t>それらは私たちの心の中でふくらみ、</a:t>
            </a:r>
            <a:endParaRPr lang="en-US" altLang="ja-JP" sz="2800"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2800" b="1" dirty="0">
                <a:solidFill>
                  <a:schemeClr val="accent2">
                    <a:lumMod val="75000"/>
                  </a:schemeClr>
                </a:solidFill>
                <a:latin typeface="メイリオ" panose="020B0604030504040204" pitchFamily="50" charset="-128"/>
                <a:ea typeface="メイリオ" panose="020B0604030504040204" pitchFamily="50" charset="-128"/>
              </a:rPr>
              <a:t>気づく力・ 聴く力・自分を支える力</a:t>
            </a:r>
            <a:r>
              <a:rPr lang="ja-JP" altLang="en-US" sz="2800" dirty="0">
                <a:solidFill>
                  <a:schemeClr val="tx1"/>
                </a:solidFill>
                <a:latin typeface="メイリオ" panose="020B0604030504040204" pitchFamily="50" charset="-128"/>
                <a:ea typeface="メイリオ" panose="020B0604030504040204" pitchFamily="50" charset="-128"/>
              </a:rPr>
              <a:t>を</a:t>
            </a:r>
            <a:endParaRPr lang="en-US" altLang="ja-JP" sz="2800"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2800" dirty="0">
                <a:solidFill>
                  <a:schemeClr val="tx1"/>
                </a:solidFill>
                <a:latin typeface="メイリオ" panose="020B0604030504040204" pitchFamily="50" charset="-128"/>
                <a:ea typeface="メイリオ" panose="020B0604030504040204" pitchFamily="50" charset="-128"/>
              </a:rPr>
              <a:t>弱め、瞬く間に人から人へ伝染して</a:t>
            </a:r>
            <a:endParaRPr lang="en-US" altLang="ja-JP" sz="2800"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2800" dirty="0">
                <a:solidFill>
                  <a:schemeClr val="tx1"/>
                </a:solidFill>
                <a:latin typeface="メイリオ" panose="020B0604030504040204" pitchFamily="50" charset="-128"/>
                <a:ea typeface="メイリオ" panose="020B0604030504040204" pitchFamily="50" charset="-128"/>
              </a:rPr>
              <a:t>いきます。</a:t>
            </a:r>
            <a:endParaRPr lang="en-US" altLang="ja-JP" sz="2800" dirty="0">
              <a:solidFill>
                <a:schemeClr val="tx1"/>
              </a:solidFill>
              <a:latin typeface="メイリオ" panose="020B0604030504040204" pitchFamily="50" charset="-128"/>
              <a:ea typeface="メイリオ" panose="020B0604030504040204" pitchFamily="50" charset="-128"/>
            </a:endParaRPr>
          </a:p>
          <a:p>
            <a:pPr>
              <a:lnSpc>
                <a:spcPct val="150000"/>
              </a:lnSpc>
            </a:pPr>
            <a:endParaRPr lang="en-US" altLang="ja-JP" sz="2800" dirty="0">
              <a:solidFill>
                <a:schemeClr val="tx1"/>
              </a:solidFill>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A2E2E9B4-9E48-40B2-B819-CE3B90C41982}"/>
              </a:ext>
            </a:extLst>
          </p:cNvPr>
          <p:cNvSpPr txBox="1"/>
          <p:nvPr/>
        </p:nvSpPr>
        <p:spPr>
          <a:xfrm>
            <a:off x="11505560" y="152400"/>
            <a:ext cx="553998" cy="3721100"/>
          </a:xfrm>
          <a:prstGeom prst="rect">
            <a:avLst/>
          </a:prstGeom>
          <a:noFill/>
        </p:spPr>
        <p:txBody>
          <a:bodyPr vert="eaVert" wrap="square" rtlCol="0">
            <a:spAutoFit/>
          </a:bodyPr>
          <a:lstStyle/>
          <a:p>
            <a:r>
              <a:rPr kumimoji="1" lang="ja-JP" altLang="en-US" sz="2400" dirty="0">
                <a:solidFill>
                  <a:schemeClr val="accent2">
                    <a:lumMod val="75000"/>
                  </a:schemeClr>
                </a:solidFill>
                <a:latin typeface="メイリオ" panose="020B0604030504040204" pitchFamily="50" charset="-128"/>
                <a:ea typeface="メイリオ" panose="020B0604030504040204" pitchFamily="50" charset="-128"/>
              </a:rPr>
              <a:t>ウイルスがもたらす</a:t>
            </a:r>
          </a:p>
        </p:txBody>
      </p:sp>
      <p:pic>
        <p:nvPicPr>
          <p:cNvPr id="10" name="図 9">
            <a:extLst>
              <a:ext uri="{FF2B5EF4-FFF2-40B4-BE49-F238E27FC236}">
                <a16:creationId xmlns:a16="http://schemas.microsoft.com/office/drawing/2014/main" id="{FC06C802-A6C7-44A5-AAAE-B9DCA4954495}"/>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0226" y="2943446"/>
            <a:ext cx="3461273" cy="3721811"/>
          </a:xfrm>
          <a:prstGeom prst="rect">
            <a:avLst/>
          </a:prstGeom>
        </p:spPr>
      </p:pic>
      <p:pic>
        <p:nvPicPr>
          <p:cNvPr id="5" name="図 4" descr="座る が含まれている画像&#10;&#10;自動的に生成された説明">
            <a:extLst>
              <a:ext uri="{FF2B5EF4-FFF2-40B4-BE49-F238E27FC236}">
                <a16:creationId xmlns:a16="http://schemas.microsoft.com/office/drawing/2014/main" id="{0A1791B4-8440-48E1-840B-CD0F10D5F0D5}"/>
              </a:ext>
            </a:extLst>
          </p:cNvPr>
          <p:cNvPicPr>
            <a:picLocks noChangeAspect="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7932" y="0"/>
            <a:ext cx="1744473" cy="1875784"/>
          </a:xfrm>
          <a:prstGeom prst="rect">
            <a:avLst/>
          </a:prstGeom>
        </p:spPr>
      </p:pic>
      <p:pic>
        <p:nvPicPr>
          <p:cNvPr id="13" name="図 12" descr="座る が含まれている画像&#10;&#10;自動的に生成された説明">
            <a:extLst>
              <a:ext uri="{FF2B5EF4-FFF2-40B4-BE49-F238E27FC236}">
                <a16:creationId xmlns:a16="http://schemas.microsoft.com/office/drawing/2014/main" id="{CE7142CE-499C-4262-938F-D1ECFC81EACA}"/>
              </a:ext>
            </a:extLst>
          </p:cNvPr>
          <p:cNvPicPr>
            <a:picLocks noChangeAspect="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32193" y="937892"/>
            <a:ext cx="1744473" cy="1875784"/>
          </a:xfrm>
          <a:prstGeom prst="rect">
            <a:avLst/>
          </a:prstGeom>
        </p:spPr>
      </p:pic>
      <p:pic>
        <p:nvPicPr>
          <p:cNvPr id="15" name="図 14" descr="座る が含まれている画像&#10;&#10;自動的に生成された説明">
            <a:extLst>
              <a:ext uri="{FF2B5EF4-FFF2-40B4-BE49-F238E27FC236}">
                <a16:creationId xmlns:a16="http://schemas.microsoft.com/office/drawing/2014/main" id="{C5BF84EB-853E-4E3B-9882-EF9C453408BF}"/>
              </a:ext>
            </a:extLst>
          </p:cNvPr>
          <p:cNvPicPr>
            <a:picLocks noChangeAspect="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397933" y="1725828"/>
            <a:ext cx="1744473" cy="1875784"/>
          </a:xfrm>
          <a:prstGeom prst="rect">
            <a:avLst/>
          </a:prstGeom>
        </p:spPr>
      </p:pic>
      <p:sp>
        <p:nvSpPr>
          <p:cNvPr id="16" name="スライド番号プレースホルダー 3">
            <a:extLst>
              <a:ext uri="{FF2B5EF4-FFF2-40B4-BE49-F238E27FC236}">
                <a16:creationId xmlns:a16="http://schemas.microsoft.com/office/drawing/2014/main" id="{A53DF3A7-5902-47BA-80A1-9A3ED30A4C66}"/>
              </a:ext>
            </a:extLst>
          </p:cNvPr>
          <p:cNvSpPr>
            <a:spLocks noGrp="1"/>
          </p:cNvSpPr>
          <p:nvPr>
            <p:ph type="sldNum" sz="quarter" idx="12"/>
          </p:nvPr>
        </p:nvSpPr>
        <p:spPr>
          <a:xfrm>
            <a:off x="9448800" y="648269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5</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
        <p:nvSpPr>
          <p:cNvPr id="12" name="テキスト ボックス 11">
            <a:extLst>
              <a:ext uri="{FF2B5EF4-FFF2-40B4-BE49-F238E27FC236}">
                <a16:creationId xmlns:a16="http://schemas.microsoft.com/office/drawing/2014/main" id="{DFBFC070-6D21-40E4-A0B8-989536F40AE2}"/>
              </a:ext>
            </a:extLst>
          </p:cNvPr>
          <p:cNvSpPr txBox="1"/>
          <p:nvPr/>
        </p:nvSpPr>
        <p:spPr>
          <a:xfrm>
            <a:off x="11319113" y="183003"/>
            <a:ext cx="308896" cy="6460945"/>
          </a:xfrm>
          <a:prstGeom prst="rect">
            <a:avLst/>
          </a:prstGeom>
          <a:noFill/>
        </p:spPr>
        <p:txBody>
          <a:bodyPr vert="eaVert" wrap="none" rtlCol="0" anchor="ctr">
            <a:noAutofit/>
          </a:bodyPr>
          <a:lstStyle/>
          <a:p>
            <a:r>
              <a:rPr kumimoji="1" lang="ja-JP" altLang="en-US" sz="1100" dirty="0">
                <a:latin typeface="メイリオ" panose="020B0604030504040204" pitchFamily="50" charset="-128"/>
                <a:ea typeface="メイリオ" panose="020B0604030504040204" pitchFamily="50" charset="-128"/>
              </a:rPr>
              <a:t>　だい　　   に                           かん       せん      しょう</a:t>
            </a:r>
          </a:p>
        </p:txBody>
      </p:sp>
      <p:sp>
        <p:nvSpPr>
          <p:cNvPr id="14" name="テキスト ボックス 13">
            <a:extLst>
              <a:ext uri="{FF2B5EF4-FFF2-40B4-BE49-F238E27FC236}">
                <a16:creationId xmlns:a16="http://schemas.microsoft.com/office/drawing/2014/main" id="{AAF41B94-A192-4732-B424-83E459845A83}"/>
              </a:ext>
            </a:extLst>
          </p:cNvPr>
          <p:cNvSpPr txBox="1"/>
          <p:nvPr/>
        </p:nvSpPr>
        <p:spPr>
          <a:xfrm>
            <a:off x="10600674" y="183002"/>
            <a:ext cx="308896" cy="6460945"/>
          </a:xfrm>
          <a:prstGeom prst="rect">
            <a:avLst/>
          </a:prstGeom>
          <a:noFill/>
        </p:spPr>
        <p:txBody>
          <a:bodyPr vert="eaVert" wrap="none" rtlCol="0" anchor="ctr">
            <a:noAutofit/>
          </a:bodyPr>
          <a:lstStyle/>
          <a:p>
            <a:r>
              <a:rPr kumimoji="1" lang="ja-JP" altLang="en-US" sz="1100" dirty="0">
                <a:latin typeface="メイリオ" panose="020B0604030504040204" pitchFamily="50" charset="-128"/>
                <a:ea typeface="メイリオ" panose="020B0604030504040204" pitchFamily="50" charset="-128"/>
              </a:rPr>
              <a:t>　　ふ　　 あん　　　　　　　おそ　 </a:t>
            </a:r>
          </a:p>
        </p:txBody>
      </p:sp>
      <p:sp>
        <p:nvSpPr>
          <p:cNvPr id="17" name="テキスト ボックス 16">
            <a:extLst>
              <a:ext uri="{FF2B5EF4-FFF2-40B4-BE49-F238E27FC236}">
                <a16:creationId xmlns:a16="http://schemas.microsoft.com/office/drawing/2014/main" id="{5249CE75-F676-4AAE-A020-6BB2BE0A1D01}"/>
              </a:ext>
            </a:extLst>
          </p:cNvPr>
          <p:cNvSpPr txBox="1"/>
          <p:nvPr/>
        </p:nvSpPr>
        <p:spPr>
          <a:xfrm>
            <a:off x="9682729" y="152400"/>
            <a:ext cx="308896" cy="6460945"/>
          </a:xfrm>
          <a:prstGeom prst="rect">
            <a:avLst/>
          </a:prstGeom>
          <a:noFill/>
        </p:spPr>
        <p:txBody>
          <a:bodyPr vert="eaVert" wrap="none" rtlCol="0" anchor="ctr">
            <a:noAutofit/>
          </a:bodyPr>
          <a:lstStyle/>
          <a:p>
            <a:r>
              <a:rPr kumimoji="1" lang="ja-JP" altLang="en-US" sz="1050" dirty="0">
                <a:latin typeface="メイリオ" panose="020B0604030504040204" pitchFamily="50" charset="-128"/>
                <a:ea typeface="メイリオ" panose="020B0604030504040204" pitchFamily="50" charset="-128"/>
              </a:rPr>
              <a:t>　　　　　　　　　　　　　　　　　　　　み</a:t>
            </a:r>
          </a:p>
        </p:txBody>
      </p:sp>
      <p:sp>
        <p:nvSpPr>
          <p:cNvPr id="19" name="テキスト ボックス 18">
            <a:extLst>
              <a:ext uri="{FF2B5EF4-FFF2-40B4-BE49-F238E27FC236}">
                <a16:creationId xmlns:a16="http://schemas.microsoft.com/office/drawing/2014/main" id="{4FFD8A82-ADBF-40B5-8580-6810639E2BD2}"/>
              </a:ext>
            </a:extLst>
          </p:cNvPr>
          <p:cNvSpPr txBox="1"/>
          <p:nvPr/>
        </p:nvSpPr>
        <p:spPr>
          <a:xfrm>
            <a:off x="8993241" y="188259"/>
            <a:ext cx="308896" cy="6460945"/>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くすり　　　　　　　　  かい   はつ</a:t>
            </a:r>
          </a:p>
        </p:txBody>
      </p:sp>
      <p:sp>
        <p:nvSpPr>
          <p:cNvPr id="20" name="テキスト ボックス 19">
            <a:extLst>
              <a:ext uri="{FF2B5EF4-FFF2-40B4-BE49-F238E27FC236}">
                <a16:creationId xmlns:a16="http://schemas.microsoft.com/office/drawing/2014/main" id="{054EB6C6-6558-4F60-8583-41F33321530D}"/>
              </a:ext>
            </a:extLst>
          </p:cNvPr>
          <p:cNvSpPr txBox="1"/>
          <p:nvPr/>
        </p:nvSpPr>
        <p:spPr>
          <a:xfrm>
            <a:off x="8361723" y="204312"/>
            <a:ext cx="308896" cy="6460945"/>
          </a:xfrm>
          <a:prstGeom prst="rect">
            <a:avLst/>
          </a:prstGeom>
          <a:noFill/>
        </p:spPr>
        <p:txBody>
          <a:bodyPr vert="eaVert" wrap="none" rtlCol="0" anchor="ctr">
            <a:noAutofit/>
          </a:bodyPr>
          <a:lstStyle/>
          <a:p>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おお　　　　　　　　　　　  わたし</a:t>
            </a:r>
          </a:p>
        </p:txBody>
      </p:sp>
      <p:sp>
        <p:nvSpPr>
          <p:cNvPr id="21" name="テキスト ボックス 20">
            <a:extLst>
              <a:ext uri="{FF2B5EF4-FFF2-40B4-BE49-F238E27FC236}">
                <a16:creationId xmlns:a16="http://schemas.microsoft.com/office/drawing/2014/main" id="{26303BC5-35D8-45AF-9920-86EA009A9E57}"/>
              </a:ext>
            </a:extLst>
          </p:cNvPr>
          <p:cNvSpPr txBox="1"/>
          <p:nvPr/>
        </p:nvSpPr>
        <p:spPr>
          <a:xfrm>
            <a:off x="7730205" y="198526"/>
            <a:ext cx="308896" cy="6460945"/>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つよ           ふ     あん           おそ　　　　       かん　　　　　　　　　　　　　　</a:t>
            </a:r>
            <a:endParaRPr kumimoji="1" lang="en-US" altLang="ja-JP" sz="1000"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2345745E-A3EE-4133-B88D-35965B9B17B1}"/>
              </a:ext>
            </a:extLst>
          </p:cNvPr>
          <p:cNvSpPr txBox="1"/>
          <p:nvPr/>
        </p:nvSpPr>
        <p:spPr>
          <a:xfrm>
            <a:off x="6449239" y="209896"/>
            <a:ext cx="308896" cy="6460945"/>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わたし　　　　　　　　 こころ　      なか</a:t>
            </a:r>
            <a:endParaRPr kumimoji="1" lang="en-US" altLang="ja-JP" sz="1000" dirty="0">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B1F7496D-8B2E-4E48-B709-DB99DFC5BA35}"/>
              </a:ext>
            </a:extLst>
          </p:cNvPr>
          <p:cNvSpPr txBox="1"/>
          <p:nvPr/>
        </p:nvSpPr>
        <p:spPr>
          <a:xfrm>
            <a:off x="5799791" y="299543"/>
            <a:ext cx="308896" cy="6460945"/>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き　　　　　　  ちから            き　　      ちから　　    じ　 ぶん           ささ　　　　　　ちから</a:t>
            </a:r>
            <a:endParaRPr kumimoji="1" lang="en-US" altLang="ja-JP" sz="1000" dirty="0">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52C981BC-955B-4967-B078-9344106110C6}"/>
              </a:ext>
            </a:extLst>
          </p:cNvPr>
          <p:cNvSpPr txBox="1"/>
          <p:nvPr/>
        </p:nvSpPr>
        <p:spPr>
          <a:xfrm>
            <a:off x="5175109" y="219636"/>
            <a:ext cx="308896" cy="6460945"/>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よわ　　　　　   またた　        ま            ひと　　　　　　</a:t>
            </a: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ひと　　     でん   せん</a:t>
            </a:r>
            <a:endParaRPr kumimoji="1" lang="en-US" altLang="ja-JP"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72754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2141B26-5FCB-4F9C-B8FE-71BD81C1E4A4}"/>
              </a:ext>
            </a:extLst>
          </p:cNvPr>
          <p:cNvSpPr/>
          <p:nvPr/>
        </p:nvSpPr>
        <p:spPr>
          <a:xfrm>
            <a:off x="10079046" y="283757"/>
            <a:ext cx="1511861" cy="62238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ctr"/>
          <a:lstStyle/>
          <a:p>
            <a:r>
              <a:rPr lang="ja-JP" altLang="en-US" sz="4800" dirty="0">
                <a:solidFill>
                  <a:schemeClr val="tx1"/>
                </a:solidFill>
                <a:latin typeface="メイリオ" panose="020B0604030504040204" pitchFamily="50" charset="-128"/>
                <a:ea typeface="メイリオ" panose="020B0604030504040204" pitchFamily="50" charset="-128"/>
              </a:rPr>
              <a:t>第３の“感染症</a:t>
            </a:r>
            <a:r>
              <a:rPr lang="en-US" altLang="ja-JP" sz="4800" dirty="0">
                <a:solidFill>
                  <a:schemeClr val="tx1"/>
                </a:solidFill>
                <a:latin typeface="メイリオ" panose="020B0604030504040204" pitchFamily="50" charset="-128"/>
                <a:ea typeface="メイリオ" panose="020B0604030504040204" pitchFamily="50" charset="-128"/>
              </a:rPr>
              <a:t>〟</a:t>
            </a:r>
            <a:r>
              <a:rPr lang="ja-JP" altLang="en-US" sz="4800" dirty="0">
                <a:solidFill>
                  <a:schemeClr val="tx1"/>
                </a:solidFill>
                <a:latin typeface="メイリオ" panose="020B0604030504040204" pitchFamily="50" charset="-128"/>
                <a:ea typeface="メイリオ" panose="020B0604030504040204" pitchFamily="50" charset="-128"/>
              </a:rPr>
              <a:t>は</a:t>
            </a:r>
            <a:endParaRPr lang="en-US" altLang="ja-JP" sz="4800" dirty="0">
              <a:solidFill>
                <a:schemeClr val="tx1"/>
              </a:solidFill>
              <a:latin typeface="メイリオ" panose="020B0604030504040204" pitchFamily="50" charset="-128"/>
              <a:ea typeface="メイリオ" panose="020B0604030504040204" pitchFamily="50" charset="-128"/>
            </a:endParaRPr>
          </a:p>
          <a:p>
            <a:r>
              <a:rPr lang="ja-JP" altLang="en-US" sz="4800" b="1" dirty="0">
                <a:solidFill>
                  <a:schemeClr val="accent2">
                    <a:lumMod val="75000"/>
                  </a:schemeClr>
                </a:solidFill>
                <a:latin typeface="メイリオ" panose="020B0604030504040204" pitchFamily="50" charset="-128"/>
                <a:ea typeface="メイリオ" panose="020B0604030504040204" pitchFamily="50" charset="-128"/>
              </a:rPr>
              <a:t>嫌悪・偏見・差別</a:t>
            </a:r>
            <a:r>
              <a:rPr lang="ja-JP" altLang="en-US" sz="4800" dirty="0">
                <a:solidFill>
                  <a:schemeClr val="tx1"/>
                </a:solidFill>
                <a:latin typeface="メイリオ" panose="020B0604030504040204" pitchFamily="50" charset="-128"/>
                <a:ea typeface="メイリオ" panose="020B0604030504040204" pitchFamily="50" charset="-128"/>
              </a:rPr>
              <a:t>です</a:t>
            </a:r>
            <a:endParaRPr lang="en-GB" altLang="ja-JP" sz="3200" dirty="0">
              <a:solidFill>
                <a:schemeClr val="tx1"/>
              </a:solidFill>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1CD4EBE7-58A3-4AFF-BFAC-34232628287A}"/>
              </a:ext>
            </a:extLst>
          </p:cNvPr>
          <p:cNvSpPr/>
          <p:nvPr/>
        </p:nvSpPr>
        <p:spPr>
          <a:xfrm>
            <a:off x="346841" y="228634"/>
            <a:ext cx="4821169" cy="41505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2800" dirty="0">
                <a:solidFill>
                  <a:prstClr val="black"/>
                </a:solidFill>
                <a:latin typeface="メイリオ" panose="020B0604030504040204" pitchFamily="50" charset="-128"/>
                <a:ea typeface="メイリオ" panose="020B0604030504040204" pitchFamily="50" charset="-128"/>
                <a:cs typeface="Arial" panose="020B0604020202020204" pitchFamily="34" charset="0"/>
              </a:rPr>
              <a:t>そして、ウイルス感染にかかわる人や対象を</a:t>
            </a:r>
            <a:endParaRPr lang="en-US" altLang="ja-JP" sz="2800" dirty="0">
              <a:solidFill>
                <a:prstClr val="black"/>
              </a:solidFill>
              <a:latin typeface="メイリオ" panose="020B0604030504040204" pitchFamily="50" charset="-128"/>
              <a:ea typeface="メイリオ" panose="020B0604030504040204" pitchFamily="50" charset="-128"/>
              <a:cs typeface="Arial" panose="020B0604020202020204" pitchFamily="34" charset="0"/>
            </a:endParaRPr>
          </a:p>
          <a:p>
            <a:pPr>
              <a:lnSpc>
                <a:spcPct val="150000"/>
              </a:lnSpc>
            </a:pPr>
            <a:r>
              <a:rPr lang="ja-JP" altLang="en-US" sz="2800" dirty="0">
                <a:solidFill>
                  <a:prstClr val="black"/>
                </a:solidFill>
                <a:latin typeface="メイリオ" panose="020B0604030504040204" pitchFamily="50" charset="-128"/>
                <a:ea typeface="メイリオ" panose="020B0604030504040204" pitchFamily="50" charset="-128"/>
                <a:cs typeface="Arial" panose="020B0604020202020204" pitchFamily="34" charset="0"/>
              </a:rPr>
              <a:t>日常生活から遠ざけたり、</a:t>
            </a:r>
            <a:endParaRPr lang="en-US" altLang="ja-JP" sz="2800" dirty="0">
              <a:solidFill>
                <a:prstClr val="black"/>
              </a:solidFill>
              <a:latin typeface="メイリオ" panose="020B0604030504040204" pitchFamily="50" charset="-128"/>
              <a:ea typeface="メイリオ" panose="020B0604030504040204" pitchFamily="50" charset="-128"/>
              <a:cs typeface="Arial" panose="020B0604020202020204" pitchFamily="34" charset="0"/>
            </a:endParaRPr>
          </a:p>
          <a:p>
            <a:pPr>
              <a:lnSpc>
                <a:spcPct val="150000"/>
              </a:lnSpc>
            </a:pPr>
            <a:r>
              <a:rPr lang="ja-JP" altLang="en-US" sz="2800" dirty="0">
                <a:solidFill>
                  <a:prstClr val="black"/>
                </a:solidFill>
                <a:latin typeface="メイリオ" panose="020B0604030504040204" pitchFamily="50" charset="-128"/>
                <a:ea typeface="メイリオ" panose="020B0604030504040204" pitchFamily="50" charset="-128"/>
                <a:cs typeface="Arial" panose="020B0604020202020204" pitchFamily="34" charset="0"/>
              </a:rPr>
              <a:t>差別するなど、</a:t>
            </a:r>
            <a:endParaRPr lang="en-US" altLang="ja-JP" sz="2800" dirty="0">
              <a:solidFill>
                <a:prstClr val="black"/>
              </a:solidFill>
              <a:latin typeface="メイリオ" panose="020B0604030504040204" pitchFamily="50" charset="-128"/>
              <a:ea typeface="メイリオ" panose="020B0604030504040204" pitchFamily="50" charset="-128"/>
              <a:cs typeface="Arial" panose="020B0604020202020204" pitchFamily="34" charset="0"/>
            </a:endParaRPr>
          </a:p>
          <a:p>
            <a:pPr>
              <a:lnSpc>
                <a:spcPct val="150000"/>
              </a:lnSpc>
            </a:pPr>
            <a:r>
              <a:rPr lang="ja-JP" altLang="en-US" sz="2800" dirty="0">
                <a:solidFill>
                  <a:prstClr val="black"/>
                </a:solidFill>
                <a:latin typeface="メイリオ" panose="020B0604030504040204" pitchFamily="50" charset="-128"/>
                <a:ea typeface="メイリオ" panose="020B0604030504040204" pitchFamily="50" charset="-128"/>
                <a:cs typeface="Arial" panose="020B0604020202020204" pitchFamily="34" charset="0"/>
              </a:rPr>
              <a:t>人と人との信頼関係や</a:t>
            </a:r>
            <a:endParaRPr lang="en-US" altLang="ja-JP" sz="2800" dirty="0">
              <a:solidFill>
                <a:prstClr val="black"/>
              </a:solidFill>
              <a:latin typeface="メイリオ" panose="020B0604030504040204" pitchFamily="50" charset="-128"/>
              <a:ea typeface="メイリオ" panose="020B0604030504040204" pitchFamily="50" charset="-128"/>
              <a:cs typeface="Arial" panose="020B0604020202020204" pitchFamily="34" charset="0"/>
            </a:endParaRPr>
          </a:p>
          <a:p>
            <a:pPr>
              <a:lnSpc>
                <a:spcPct val="150000"/>
              </a:lnSpc>
            </a:pPr>
            <a:r>
              <a:rPr lang="ja-JP" altLang="en-US" sz="2800" dirty="0">
                <a:solidFill>
                  <a:prstClr val="black"/>
                </a:solidFill>
                <a:latin typeface="メイリオ" panose="020B0604030504040204" pitchFamily="50" charset="-128"/>
                <a:ea typeface="メイリオ" panose="020B0604030504040204" pitchFamily="50" charset="-128"/>
                <a:cs typeface="Arial" panose="020B0604020202020204" pitchFamily="34" charset="0"/>
              </a:rPr>
              <a:t>社会のつながりが</a:t>
            </a:r>
            <a:endParaRPr lang="en-US" altLang="ja-JP" sz="2800" dirty="0">
              <a:solidFill>
                <a:prstClr val="black"/>
              </a:solidFill>
              <a:latin typeface="メイリオ" panose="020B0604030504040204" pitchFamily="50" charset="-128"/>
              <a:ea typeface="メイリオ" panose="020B0604030504040204" pitchFamily="50" charset="-128"/>
              <a:cs typeface="Arial" panose="020B0604020202020204" pitchFamily="34" charset="0"/>
            </a:endParaRPr>
          </a:p>
          <a:p>
            <a:pPr>
              <a:lnSpc>
                <a:spcPct val="150000"/>
              </a:lnSpc>
            </a:pPr>
            <a:r>
              <a:rPr lang="ja-JP" altLang="en-US" sz="2800" dirty="0">
                <a:solidFill>
                  <a:prstClr val="black"/>
                </a:solidFill>
                <a:latin typeface="メイリオ" panose="020B0604030504040204" pitchFamily="50" charset="-128"/>
                <a:ea typeface="メイリオ" panose="020B0604030504040204" pitchFamily="50" charset="-128"/>
                <a:cs typeface="Arial" panose="020B0604020202020204" pitchFamily="34" charset="0"/>
              </a:rPr>
              <a:t>壊されてしまいます。</a:t>
            </a:r>
            <a:endParaRPr lang="en-GB" altLang="ja-JP" sz="2800" dirty="0">
              <a:solidFill>
                <a:schemeClr val="tx1"/>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E0006670-7D64-4C8B-BAFE-2D8E90261D86}"/>
              </a:ext>
            </a:extLst>
          </p:cNvPr>
          <p:cNvSpPr txBox="1"/>
          <p:nvPr/>
        </p:nvSpPr>
        <p:spPr>
          <a:xfrm>
            <a:off x="11559376" y="152400"/>
            <a:ext cx="553998" cy="3721100"/>
          </a:xfrm>
          <a:prstGeom prst="rect">
            <a:avLst/>
          </a:prstGeom>
          <a:noFill/>
        </p:spPr>
        <p:txBody>
          <a:bodyPr vert="eaVert" wrap="square" rtlCol="0">
            <a:spAutoFit/>
          </a:bodyPr>
          <a:lstStyle/>
          <a:p>
            <a:r>
              <a:rPr kumimoji="1" lang="ja-JP" altLang="en-US" sz="2400" dirty="0">
                <a:solidFill>
                  <a:schemeClr val="accent2">
                    <a:lumMod val="75000"/>
                  </a:schemeClr>
                </a:solidFill>
                <a:latin typeface="メイリオ" panose="020B0604030504040204" pitchFamily="50" charset="-128"/>
                <a:ea typeface="メイリオ" panose="020B0604030504040204" pitchFamily="50" charset="-128"/>
              </a:rPr>
              <a:t>ウイルスがもたらす</a:t>
            </a:r>
          </a:p>
        </p:txBody>
      </p:sp>
      <p:sp>
        <p:nvSpPr>
          <p:cNvPr id="8" name="スライド番号プレースホルダー 3">
            <a:extLst>
              <a:ext uri="{FF2B5EF4-FFF2-40B4-BE49-F238E27FC236}">
                <a16:creationId xmlns:a16="http://schemas.microsoft.com/office/drawing/2014/main" id="{D05ADE05-691B-4CA2-9DF3-C59D59D3ABC5}"/>
              </a:ext>
            </a:extLst>
          </p:cNvPr>
          <p:cNvSpPr>
            <a:spLocks noGrp="1"/>
          </p:cNvSpPr>
          <p:nvPr>
            <p:ph type="sldNum" sz="quarter" idx="12"/>
          </p:nvPr>
        </p:nvSpPr>
        <p:spPr>
          <a:xfrm>
            <a:off x="9431845"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6</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
        <p:nvSpPr>
          <p:cNvPr id="9" name="正方形/長方形 8">
            <a:extLst>
              <a:ext uri="{FF2B5EF4-FFF2-40B4-BE49-F238E27FC236}">
                <a16:creationId xmlns:a16="http://schemas.microsoft.com/office/drawing/2014/main" id="{1FA76B59-735C-44F7-AFA5-7008F93A770F}"/>
              </a:ext>
            </a:extLst>
          </p:cNvPr>
          <p:cNvSpPr/>
          <p:nvPr/>
        </p:nvSpPr>
        <p:spPr>
          <a:xfrm>
            <a:off x="5168010" y="203294"/>
            <a:ext cx="1332806" cy="658113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2800" dirty="0">
                <a:solidFill>
                  <a:prstClr val="black"/>
                </a:solidFill>
                <a:latin typeface="メイリオ" panose="020B0604030504040204" pitchFamily="50" charset="-128"/>
                <a:ea typeface="メイリオ" panose="020B0604030504040204" pitchFamily="50" charset="-128"/>
                <a:cs typeface="Arial" panose="020B0604020202020204" pitchFamily="34" charset="0"/>
              </a:rPr>
              <a:t>不安や恐れは人間の</a:t>
            </a:r>
            <a:r>
              <a:rPr lang="ja-JP" altLang="en-US" sz="2800" b="1" dirty="0">
                <a:solidFill>
                  <a:schemeClr val="accent2">
                    <a:lumMod val="75000"/>
                  </a:schemeClr>
                </a:solidFill>
                <a:latin typeface="メイリオ" panose="020B0604030504040204" pitchFamily="50" charset="-128"/>
                <a:ea typeface="メイリオ" panose="020B0604030504040204" pitchFamily="50" charset="-128"/>
                <a:cs typeface="Arial" panose="020B0604020202020204" pitchFamily="34" charset="0"/>
              </a:rPr>
              <a:t>生き延びようとする本能</a:t>
            </a:r>
            <a:r>
              <a:rPr lang="ja-JP" altLang="en-US" sz="2800" dirty="0">
                <a:solidFill>
                  <a:prstClr val="black"/>
                </a:solidFill>
                <a:latin typeface="メイリオ" panose="020B0604030504040204" pitchFamily="50" charset="-128"/>
                <a:ea typeface="メイリオ" panose="020B0604030504040204" pitchFamily="50" charset="-128"/>
                <a:cs typeface="Arial" panose="020B0604020202020204" pitchFamily="34" charset="0"/>
              </a:rPr>
              <a:t>を刺激します。</a:t>
            </a:r>
            <a:endParaRPr lang="en-US" altLang="ja-JP" sz="2800" dirty="0">
              <a:solidFill>
                <a:prstClr val="black"/>
              </a:solidFill>
              <a:latin typeface="メイリオ" panose="020B0604030504040204" pitchFamily="50" charset="-128"/>
              <a:ea typeface="メイリオ" panose="020B0604030504040204" pitchFamily="50" charset="-128"/>
              <a:cs typeface="Arial" panose="020B0604020202020204" pitchFamily="34" charset="0"/>
            </a:endParaRPr>
          </a:p>
        </p:txBody>
      </p:sp>
      <p:pic>
        <p:nvPicPr>
          <p:cNvPr id="10" name="図 9" descr="テキスト, 地図 が含まれている画像&#10;&#10;自動的に生成された説明">
            <a:extLst>
              <a:ext uri="{FF2B5EF4-FFF2-40B4-BE49-F238E27FC236}">
                <a16:creationId xmlns:a16="http://schemas.microsoft.com/office/drawing/2014/main" id="{2CC02E64-E886-472E-BB71-0437902F0739}"/>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6938" y="3033970"/>
            <a:ext cx="5354948" cy="4014706"/>
          </a:xfrm>
          <a:prstGeom prst="rect">
            <a:avLst/>
          </a:prstGeom>
        </p:spPr>
      </p:pic>
      <p:pic>
        <p:nvPicPr>
          <p:cNvPr id="6" name="図 5" descr="線画 が含まれている画像&#10;&#10;自動的に生成された説明">
            <a:extLst>
              <a:ext uri="{FF2B5EF4-FFF2-40B4-BE49-F238E27FC236}">
                <a16:creationId xmlns:a16="http://schemas.microsoft.com/office/drawing/2014/main" id="{1C5FC0BB-4780-42E9-8111-8674DF86DE04}"/>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78565" y="816534"/>
            <a:ext cx="4245560" cy="3636197"/>
          </a:xfrm>
          <a:prstGeom prst="rect">
            <a:avLst/>
          </a:prstGeom>
        </p:spPr>
      </p:pic>
      <p:sp>
        <p:nvSpPr>
          <p:cNvPr id="11" name="テキスト ボックス 10">
            <a:extLst>
              <a:ext uri="{FF2B5EF4-FFF2-40B4-BE49-F238E27FC236}">
                <a16:creationId xmlns:a16="http://schemas.microsoft.com/office/drawing/2014/main" id="{F8E4C33D-9ABF-42B8-9DE5-11184AF23EEA}"/>
              </a:ext>
            </a:extLst>
          </p:cNvPr>
          <p:cNvSpPr txBox="1"/>
          <p:nvPr/>
        </p:nvSpPr>
        <p:spPr>
          <a:xfrm>
            <a:off x="11408763" y="290583"/>
            <a:ext cx="308896" cy="6460945"/>
          </a:xfrm>
          <a:prstGeom prst="rect">
            <a:avLst/>
          </a:prstGeom>
          <a:noFill/>
        </p:spPr>
        <p:txBody>
          <a:bodyPr vert="eaVert" wrap="none" rtlCol="0" anchor="ctr">
            <a:noAutofit/>
          </a:bodyPr>
          <a:lstStyle/>
          <a:p>
            <a:r>
              <a:rPr kumimoji="1" lang="ja-JP" altLang="en-US" sz="1100" dirty="0">
                <a:latin typeface="メイリオ" panose="020B0604030504040204" pitchFamily="50" charset="-128"/>
                <a:ea typeface="メイリオ" panose="020B0604030504040204" pitchFamily="50" charset="-128"/>
              </a:rPr>
              <a:t>　だい　　 さん                          かん       せん      しょう</a:t>
            </a:r>
          </a:p>
        </p:txBody>
      </p:sp>
      <p:sp>
        <p:nvSpPr>
          <p:cNvPr id="12" name="テキスト ボックス 11">
            <a:extLst>
              <a:ext uri="{FF2B5EF4-FFF2-40B4-BE49-F238E27FC236}">
                <a16:creationId xmlns:a16="http://schemas.microsoft.com/office/drawing/2014/main" id="{531E4458-FEDE-4CF9-9760-54BC3CC8AD20}"/>
              </a:ext>
            </a:extLst>
          </p:cNvPr>
          <p:cNvSpPr txBox="1"/>
          <p:nvPr/>
        </p:nvSpPr>
        <p:spPr>
          <a:xfrm>
            <a:off x="10673658" y="299548"/>
            <a:ext cx="308896" cy="6460945"/>
          </a:xfrm>
          <a:prstGeom prst="rect">
            <a:avLst/>
          </a:prstGeom>
          <a:noFill/>
        </p:spPr>
        <p:txBody>
          <a:bodyPr vert="eaVert" wrap="none" rtlCol="0" anchor="ctr">
            <a:noAutofit/>
          </a:bodyPr>
          <a:lstStyle/>
          <a:p>
            <a:r>
              <a:rPr kumimoji="1" lang="ja-JP" altLang="en-US" sz="1100" dirty="0">
                <a:latin typeface="メイリオ" panose="020B0604030504040204" pitchFamily="50" charset="-128"/>
                <a:ea typeface="メイリオ" panose="020B0604030504040204" pitchFamily="50" charset="-128"/>
              </a:rPr>
              <a:t>　けん　　  お                     へん　　けん　　　　　　　　さ　　べつ</a:t>
            </a:r>
          </a:p>
        </p:txBody>
      </p:sp>
      <p:sp>
        <p:nvSpPr>
          <p:cNvPr id="13" name="テキスト ボックス 12">
            <a:extLst>
              <a:ext uri="{FF2B5EF4-FFF2-40B4-BE49-F238E27FC236}">
                <a16:creationId xmlns:a16="http://schemas.microsoft.com/office/drawing/2014/main" id="{02E546CA-7868-4AE2-95CD-FE67C9E9362A}"/>
              </a:ext>
            </a:extLst>
          </p:cNvPr>
          <p:cNvSpPr txBox="1"/>
          <p:nvPr/>
        </p:nvSpPr>
        <p:spPr>
          <a:xfrm>
            <a:off x="6096000" y="323483"/>
            <a:ext cx="308896" cy="6460945"/>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ふ　 あん　　　  おそ　　　　　　 にん  げん            い　　　     の</a:t>
            </a:r>
            <a:endParaRPr kumimoji="1" lang="en-US" altLang="ja-JP" sz="1000"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FC39C622-B12C-4435-81C4-3482F7AAD8D0}"/>
              </a:ext>
            </a:extLst>
          </p:cNvPr>
          <p:cNvSpPr txBox="1"/>
          <p:nvPr/>
        </p:nvSpPr>
        <p:spPr>
          <a:xfrm>
            <a:off x="5468581" y="263687"/>
            <a:ext cx="308896" cy="6460945"/>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ほん  のう            し　  げき</a:t>
            </a:r>
            <a:endParaRPr kumimoji="1" lang="en-US" altLang="ja-JP" sz="1000"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1819CCD0-2ECF-4A6B-87AA-98CAA8832065}"/>
              </a:ext>
            </a:extLst>
          </p:cNvPr>
          <p:cNvSpPr txBox="1"/>
          <p:nvPr/>
        </p:nvSpPr>
        <p:spPr>
          <a:xfrm>
            <a:off x="4774843" y="299548"/>
            <a:ext cx="308896" cy="6460945"/>
          </a:xfrm>
          <a:prstGeom prst="rect">
            <a:avLst/>
          </a:prstGeom>
          <a:noFill/>
        </p:spPr>
        <p:txBody>
          <a:bodyPr vert="eaVert" wrap="none" rtlCol="0" anchor="ctr">
            <a:noAutofit/>
          </a:bodyPr>
          <a:lstStyle/>
          <a:p>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かん  せん</a:t>
            </a:r>
            <a:endParaRPr kumimoji="1" lang="en-US" altLang="ja-JP" sz="1000"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F7924948-1639-4ECB-90B9-0520CADC336F}"/>
              </a:ext>
            </a:extLst>
          </p:cNvPr>
          <p:cNvSpPr txBox="1"/>
          <p:nvPr/>
        </p:nvSpPr>
        <p:spPr>
          <a:xfrm>
            <a:off x="4141731" y="283757"/>
            <a:ext cx="308896" cy="6460945"/>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ひと　　　  たい  しょう　　　</a:t>
            </a:r>
            <a:endParaRPr kumimoji="1" lang="en-US" altLang="ja-JP" sz="1000" dirty="0">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EB8C25B7-D151-4E34-82C9-BF1B99388A07}"/>
              </a:ext>
            </a:extLst>
          </p:cNvPr>
          <p:cNvSpPr txBox="1"/>
          <p:nvPr/>
        </p:nvSpPr>
        <p:spPr>
          <a:xfrm>
            <a:off x="3491763" y="263687"/>
            <a:ext cx="308896" cy="6460945"/>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にち  じょう せい かつ                   とお</a:t>
            </a:r>
            <a:endParaRPr kumimoji="1" lang="en-US" altLang="ja-JP" sz="1000"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164FD947-6139-4585-B665-614E47750855}"/>
              </a:ext>
            </a:extLst>
          </p:cNvPr>
          <p:cNvSpPr txBox="1"/>
          <p:nvPr/>
        </p:nvSpPr>
        <p:spPr>
          <a:xfrm>
            <a:off x="2834170" y="283756"/>
            <a:ext cx="308896" cy="6460945"/>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さ   べつ</a:t>
            </a:r>
            <a:endParaRPr kumimoji="1" lang="en-US" altLang="ja-JP" sz="1000"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943E0ECB-25DE-4A65-B590-9E88C18EA433}"/>
              </a:ext>
            </a:extLst>
          </p:cNvPr>
          <p:cNvSpPr txBox="1"/>
          <p:nvPr/>
        </p:nvSpPr>
        <p:spPr>
          <a:xfrm>
            <a:off x="2214460" y="263687"/>
            <a:ext cx="308896" cy="6460945"/>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ひと           ひと                   しん  らい   かん  けい</a:t>
            </a:r>
            <a:endParaRPr kumimoji="1" lang="en-US" altLang="ja-JP" sz="100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999D883F-C3AE-490F-B240-F1D1223AA3B3}"/>
              </a:ext>
            </a:extLst>
          </p:cNvPr>
          <p:cNvSpPr txBox="1"/>
          <p:nvPr/>
        </p:nvSpPr>
        <p:spPr>
          <a:xfrm>
            <a:off x="1578107" y="283755"/>
            <a:ext cx="308896" cy="6460945"/>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しゃ  かい</a:t>
            </a:r>
            <a:endParaRPr kumimoji="1" lang="en-US" altLang="ja-JP" sz="1000" dirty="0">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9859D9AB-05CE-4914-81FD-415040F655B1}"/>
              </a:ext>
            </a:extLst>
          </p:cNvPr>
          <p:cNvSpPr txBox="1"/>
          <p:nvPr/>
        </p:nvSpPr>
        <p:spPr>
          <a:xfrm>
            <a:off x="923381" y="263687"/>
            <a:ext cx="308896" cy="6460945"/>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こわ</a:t>
            </a:r>
            <a:endParaRPr kumimoji="1" lang="en-US" altLang="ja-JP"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21528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正方形/長方形 41">
            <a:extLst>
              <a:ext uri="{FF2B5EF4-FFF2-40B4-BE49-F238E27FC236}">
                <a16:creationId xmlns:a16="http://schemas.microsoft.com/office/drawing/2014/main" id="{9EEB2CC4-36F9-406F-9736-0840D0E44002}"/>
              </a:ext>
            </a:extLst>
          </p:cNvPr>
          <p:cNvSpPr/>
          <p:nvPr/>
        </p:nvSpPr>
        <p:spPr>
          <a:xfrm>
            <a:off x="10582145" y="169082"/>
            <a:ext cx="1586843" cy="64396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nSpc>
                <a:spcPts val="58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なぜ、嫌悪・偏見・差別</a:t>
            </a:r>
            <a:r>
              <a:rPr lang="ja-JP" altLang="en-US" sz="4400" dirty="0">
                <a:solidFill>
                  <a:schemeClr val="tx1"/>
                </a:solidFill>
                <a:latin typeface="メイリオ" panose="020B0604030504040204" pitchFamily="50" charset="-128"/>
                <a:ea typeface="メイリオ" panose="020B0604030504040204" pitchFamily="50" charset="-128"/>
              </a:rPr>
              <a:t>が生まれるのか</a:t>
            </a:r>
            <a:endParaRPr lang="en-GB" altLang="ja-JP" sz="4400" dirty="0">
              <a:solidFill>
                <a:schemeClr val="tx1"/>
              </a:solidFill>
              <a:latin typeface="メイリオ" panose="020B0604030504040204" pitchFamily="50" charset="-128"/>
              <a:ea typeface="メイリオ" panose="020B0604030504040204" pitchFamily="50" charset="-128"/>
            </a:endParaRPr>
          </a:p>
        </p:txBody>
      </p:sp>
      <p:sp>
        <p:nvSpPr>
          <p:cNvPr id="20" name="四角形: 角を丸くする 19">
            <a:extLst>
              <a:ext uri="{FF2B5EF4-FFF2-40B4-BE49-F238E27FC236}">
                <a16:creationId xmlns:a16="http://schemas.microsoft.com/office/drawing/2014/main" id="{B7716558-199F-458F-8AC4-880B9F3AB9F3}"/>
              </a:ext>
            </a:extLst>
          </p:cNvPr>
          <p:cNvSpPr/>
          <p:nvPr/>
        </p:nvSpPr>
        <p:spPr>
          <a:xfrm>
            <a:off x="8969755" y="262005"/>
            <a:ext cx="1368941" cy="5163938"/>
          </a:xfrm>
          <a:prstGeom prst="roundRect">
            <a:avLst/>
          </a:prstGeom>
          <a:solidFill>
            <a:schemeClr val="accent4">
              <a:lumMod val="40000"/>
              <a:lumOff val="60000"/>
            </a:schemeClr>
          </a:solidFill>
          <a:ln>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vert="eaVert" rtlCol="0" anchor="ctr"/>
          <a:lstStyle/>
          <a:p>
            <a:r>
              <a:rPr lang="ja-JP" altLang="en-US" sz="3200" dirty="0">
                <a:latin typeface="メイリオ" panose="020B0604030504040204" pitchFamily="50" charset="-128"/>
                <a:ea typeface="メイリオ" panose="020B0604030504040204" pitchFamily="50" charset="-128"/>
              </a:rPr>
              <a:t>見えない敵（ウイルス）</a:t>
            </a:r>
            <a:endParaRPr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への</a:t>
            </a:r>
            <a:r>
              <a:rPr lang="ja-JP" altLang="en-US" sz="3200" b="1" dirty="0">
                <a:solidFill>
                  <a:srgbClr val="FF0000"/>
                </a:solidFill>
                <a:latin typeface="メイリオ" panose="020B0604030504040204" pitchFamily="50" charset="-128"/>
                <a:ea typeface="メイリオ" panose="020B0604030504040204" pitchFamily="50" charset="-128"/>
              </a:rPr>
              <a:t>不安</a:t>
            </a:r>
            <a:endParaRPr lang="en-GB" sz="3200" b="1" dirty="0">
              <a:solidFill>
                <a:srgbClr val="FF0000"/>
              </a:solidFill>
              <a:latin typeface="メイリオ" panose="020B0604030504040204" pitchFamily="50" charset="-128"/>
              <a:ea typeface="メイリオ" panose="020B0604030504040204" pitchFamily="50" charset="-128"/>
            </a:endParaRPr>
          </a:p>
        </p:txBody>
      </p:sp>
      <p:sp>
        <p:nvSpPr>
          <p:cNvPr id="45" name="四角形: 角を丸くする 44">
            <a:extLst>
              <a:ext uri="{FF2B5EF4-FFF2-40B4-BE49-F238E27FC236}">
                <a16:creationId xmlns:a16="http://schemas.microsoft.com/office/drawing/2014/main" id="{AE8B41C4-E8A9-41AA-B66D-3888589923F2}"/>
              </a:ext>
            </a:extLst>
          </p:cNvPr>
          <p:cNvSpPr/>
          <p:nvPr/>
        </p:nvSpPr>
        <p:spPr>
          <a:xfrm>
            <a:off x="6864883" y="253188"/>
            <a:ext cx="1586843" cy="5163938"/>
          </a:xfrm>
          <a:prstGeom prst="roundRect">
            <a:avLst/>
          </a:prstGeom>
          <a:solidFill>
            <a:srgbClr val="FFE699"/>
          </a:solidFill>
          <a:ln>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vert="eaVert" rtlCol="0" anchor="ctr"/>
          <a:lstStyle/>
          <a:p>
            <a:r>
              <a:rPr lang="ja-JP" altLang="en-US" sz="3200" b="1" dirty="0">
                <a:solidFill>
                  <a:srgbClr val="FF0000"/>
                </a:solidFill>
                <a:latin typeface="メイリオ" panose="020B0604030504040204" pitchFamily="50" charset="-128"/>
                <a:ea typeface="メイリオ" panose="020B0604030504040204" pitchFamily="50" charset="-128"/>
              </a:rPr>
              <a:t>特定の対象</a:t>
            </a:r>
            <a:r>
              <a:rPr lang="ja-JP" altLang="en-US" sz="3200" dirty="0">
                <a:solidFill>
                  <a:schemeClr val="tx1"/>
                </a:solidFill>
                <a:latin typeface="メイリオ" panose="020B0604030504040204" pitchFamily="50" charset="-128"/>
                <a:ea typeface="メイリオ" panose="020B0604030504040204" pitchFamily="50" charset="-128"/>
              </a:rPr>
              <a:t>を見える敵と　見なして</a:t>
            </a:r>
            <a:r>
              <a:rPr lang="ja-JP" altLang="en-US" sz="3200" b="1" dirty="0">
                <a:solidFill>
                  <a:srgbClr val="FF0000"/>
                </a:solidFill>
                <a:latin typeface="メイリオ" panose="020B0604030504040204" pitchFamily="50" charset="-128"/>
                <a:ea typeface="メイリオ" panose="020B0604030504040204" pitchFamily="50" charset="-128"/>
              </a:rPr>
              <a:t>嫌悪</a:t>
            </a:r>
            <a:r>
              <a:rPr lang="ja-JP" altLang="en-US" sz="3200" dirty="0">
                <a:latin typeface="メイリオ" panose="020B0604030504040204" pitchFamily="50" charset="-128"/>
                <a:ea typeface="メイリオ" panose="020B0604030504040204" pitchFamily="50" charset="-128"/>
              </a:rPr>
              <a:t>の対象とする</a:t>
            </a:r>
            <a:endParaRPr lang="en-GB" sz="3200" dirty="0">
              <a:latin typeface="メイリオ" panose="020B0604030504040204" pitchFamily="50" charset="-128"/>
              <a:ea typeface="メイリオ" panose="020B0604030504040204" pitchFamily="50" charset="-128"/>
            </a:endParaRPr>
          </a:p>
        </p:txBody>
      </p:sp>
      <p:sp>
        <p:nvSpPr>
          <p:cNvPr id="46" name="四角形: 角を丸くする 45">
            <a:extLst>
              <a:ext uri="{FF2B5EF4-FFF2-40B4-BE49-F238E27FC236}">
                <a16:creationId xmlns:a16="http://schemas.microsoft.com/office/drawing/2014/main" id="{CA2D5FA9-93BE-44F3-A186-AC6213F5B4E5}"/>
              </a:ext>
            </a:extLst>
          </p:cNvPr>
          <p:cNvSpPr/>
          <p:nvPr/>
        </p:nvSpPr>
        <p:spPr>
          <a:xfrm>
            <a:off x="4727526" y="262005"/>
            <a:ext cx="1586843" cy="5163938"/>
          </a:xfrm>
          <a:prstGeom prst="roundRect">
            <a:avLst/>
          </a:prstGeom>
          <a:solidFill>
            <a:schemeClr val="accent4">
              <a:lumMod val="40000"/>
              <a:lumOff val="60000"/>
            </a:schemeClr>
          </a:solidFill>
          <a:ln>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vert="eaVert" rtlCol="0" anchor="ctr"/>
          <a:lstStyle/>
          <a:p>
            <a:r>
              <a:rPr lang="ja-JP" altLang="en-US" sz="3200" dirty="0">
                <a:solidFill>
                  <a:schemeClr val="tx1"/>
                </a:solidFill>
                <a:latin typeface="メイリオ" panose="020B0604030504040204" pitchFamily="50" charset="-128"/>
                <a:ea typeface="メイリオ" panose="020B0604030504040204" pitchFamily="50" charset="-128"/>
              </a:rPr>
              <a:t>嫌悪の対象を</a:t>
            </a:r>
            <a:r>
              <a:rPr lang="ja-JP" altLang="en-US" sz="3200" b="1" dirty="0">
                <a:solidFill>
                  <a:srgbClr val="FF0000"/>
                </a:solidFill>
                <a:latin typeface="メイリオ" panose="020B0604030504040204" pitchFamily="50" charset="-128"/>
                <a:ea typeface="メイリオ" panose="020B0604030504040204" pitchFamily="50" charset="-128"/>
              </a:rPr>
              <a:t>偏見・差別</a:t>
            </a:r>
            <a:r>
              <a:rPr lang="ja-JP" altLang="en-US" sz="3200" dirty="0">
                <a:solidFill>
                  <a:schemeClr val="tx1"/>
                </a:solidFill>
                <a:latin typeface="メイリオ" panose="020B0604030504040204" pitchFamily="50" charset="-128"/>
                <a:ea typeface="メイリオ" panose="020B0604030504040204" pitchFamily="50" charset="-128"/>
              </a:rPr>
              <a:t>し遠ざけることでつかの間の</a:t>
            </a:r>
            <a:r>
              <a:rPr lang="ja-JP" altLang="en-US" sz="3200" b="1" dirty="0">
                <a:solidFill>
                  <a:srgbClr val="FF0000"/>
                </a:solidFill>
                <a:latin typeface="メイリオ" panose="020B0604030504040204" pitchFamily="50" charset="-128"/>
                <a:ea typeface="メイリオ" panose="020B0604030504040204" pitchFamily="50" charset="-128"/>
              </a:rPr>
              <a:t>安心感</a:t>
            </a:r>
            <a:r>
              <a:rPr lang="ja-JP" altLang="en-US" sz="3200" dirty="0">
                <a:latin typeface="メイリオ" panose="020B0604030504040204" pitchFamily="50" charset="-128"/>
                <a:ea typeface="メイリオ" panose="020B0604030504040204" pitchFamily="50" charset="-128"/>
              </a:rPr>
              <a:t>が得られる</a:t>
            </a:r>
            <a:endParaRPr lang="en-GB" sz="3200" dirty="0">
              <a:latin typeface="メイリオ" panose="020B0604030504040204" pitchFamily="50" charset="-128"/>
              <a:ea typeface="メイリオ" panose="020B0604030504040204" pitchFamily="50" charset="-128"/>
            </a:endParaRPr>
          </a:p>
        </p:txBody>
      </p:sp>
      <p:pic>
        <p:nvPicPr>
          <p:cNvPr id="5" name="図 4" descr="テキスト, 線画 が含まれている画像&#10;&#10;自動的に生成された説明">
            <a:extLst>
              <a:ext uri="{FF2B5EF4-FFF2-40B4-BE49-F238E27FC236}">
                <a16:creationId xmlns:a16="http://schemas.microsoft.com/office/drawing/2014/main" id="{661DEA5C-0D1C-45C2-B874-B918F02BC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49" y="1866397"/>
            <a:ext cx="2841990" cy="3557751"/>
          </a:xfrm>
          <a:prstGeom prst="rect">
            <a:avLst/>
          </a:prstGeom>
        </p:spPr>
      </p:pic>
      <p:sp>
        <p:nvSpPr>
          <p:cNvPr id="9" name="思考の吹き出し: 雲形 8">
            <a:extLst>
              <a:ext uri="{FF2B5EF4-FFF2-40B4-BE49-F238E27FC236}">
                <a16:creationId xmlns:a16="http://schemas.microsoft.com/office/drawing/2014/main" id="{4F008CE9-6EC6-4CF3-88D6-44344E05AA03}"/>
              </a:ext>
            </a:extLst>
          </p:cNvPr>
          <p:cNvSpPr/>
          <p:nvPr/>
        </p:nvSpPr>
        <p:spPr>
          <a:xfrm>
            <a:off x="127998" y="170947"/>
            <a:ext cx="1896321" cy="1695450"/>
          </a:xfrm>
          <a:prstGeom prst="cloudCallout">
            <a:avLst>
              <a:gd name="adj1" fmla="val 9605"/>
              <a:gd name="adj2" fmla="val 81654"/>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0" tIns="72000" rIns="0" bIns="0" rtlCol="0" anchor="ctr"/>
          <a:lstStyle/>
          <a:p>
            <a:pPr algn="ctr"/>
            <a:r>
              <a:rPr lang="ja-JP" altLang="en-US" sz="1600" dirty="0">
                <a:latin typeface="HG丸ｺﾞｼｯｸM-PRO" panose="020F0600000000000000" pitchFamily="50" charset="-128"/>
                <a:ea typeface="HG丸ｺﾞｼｯｸM-PRO" panose="020F0600000000000000" pitchFamily="50" charset="-128"/>
              </a:rPr>
              <a:t>あんなこと言っちゃったけど</a:t>
            </a:r>
            <a:r>
              <a:rPr lang="en-US" altLang="ja-JP" sz="1600" dirty="0">
                <a:latin typeface="HG丸ｺﾞｼｯｸM-PRO" panose="020F0600000000000000" pitchFamily="50" charset="-128"/>
                <a:ea typeface="HG丸ｺﾞｼｯｸM-PRO" panose="020F0600000000000000" pitchFamily="50" charset="-128"/>
              </a:rPr>
              <a:t>…</a:t>
            </a:r>
            <a:endParaRPr lang="en-GB" sz="1600" dirty="0">
              <a:latin typeface="HG丸ｺﾞｼｯｸM-PRO" panose="020F0600000000000000" pitchFamily="50" charset="-128"/>
              <a:ea typeface="HG丸ｺﾞｼｯｸM-PRO" panose="020F0600000000000000" pitchFamily="50" charset="-128"/>
            </a:endParaRPr>
          </a:p>
        </p:txBody>
      </p:sp>
      <p:sp>
        <p:nvSpPr>
          <p:cNvPr id="10" name="思考の吹き出し: 雲形 9">
            <a:extLst>
              <a:ext uri="{FF2B5EF4-FFF2-40B4-BE49-F238E27FC236}">
                <a16:creationId xmlns:a16="http://schemas.microsoft.com/office/drawing/2014/main" id="{7DC6E16B-6D92-40EE-86FD-0CFDAB26B24E}"/>
              </a:ext>
            </a:extLst>
          </p:cNvPr>
          <p:cNvSpPr/>
          <p:nvPr/>
        </p:nvSpPr>
        <p:spPr>
          <a:xfrm>
            <a:off x="2471962" y="469327"/>
            <a:ext cx="2133839" cy="1695450"/>
          </a:xfrm>
          <a:prstGeom prst="cloudCallout">
            <a:avLst>
              <a:gd name="adj1" fmla="val -16960"/>
              <a:gd name="adj2" fmla="val 79091"/>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0" tIns="72000" rIns="0" bIns="0" rtlCol="0" anchor="ctr"/>
          <a:lstStyle/>
          <a:p>
            <a:pPr algn="ctr"/>
            <a:r>
              <a:rPr lang="ja-JP" altLang="en-US" sz="1600" dirty="0">
                <a:latin typeface="HG丸ｺﾞｼｯｸM-PRO" panose="020F0600000000000000" pitchFamily="50" charset="-128"/>
                <a:ea typeface="HG丸ｺﾞｼｯｸM-PRO" panose="020F0600000000000000" pitchFamily="50" charset="-128"/>
              </a:rPr>
              <a:t>でも私もいつ</a:t>
            </a:r>
            <a:endParaRPr lang="en-US" altLang="ja-JP" sz="1600" dirty="0">
              <a:latin typeface="HG丸ｺﾞｼｯｸM-PRO" panose="020F0600000000000000" pitchFamily="50" charset="-128"/>
              <a:ea typeface="HG丸ｺﾞｼｯｸM-PRO" panose="020F0600000000000000" pitchFamily="50" charset="-128"/>
            </a:endParaRPr>
          </a:p>
          <a:p>
            <a:pPr algn="ctr"/>
            <a:r>
              <a:rPr lang="ja-JP" altLang="en-US" sz="1600" dirty="0">
                <a:latin typeface="HG丸ｺﾞｼｯｸM-PRO" panose="020F0600000000000000" pitchFamily="50" charset="-128"/>
                <a:ea typeface="HG丸ｺﾞｼｯｸM-PRO" panose="020F0600000000000000" pitchFamily="50" charset="-128"/>
              </a:rPr>
              <a:t>言われるか　　</a:t>
            </a:r>
            <a:endParaRPr lang="en-US" altLang="ja-JP" sz="1600" dirty="0">
              <a:latin typeface="HG丸ｺﾞｼｯｸM-PRO" panose="020F0600000000000000" pitchFamily="50" charset="-128"/>
              <a:ea typeface="HG丸ｺﾞｼｯｸM-PRO" panose="020F0600000000000000" pitchFamily="50" charset="-128"/>
            </a:endParaRPr>
          </a:p>
          <a:p>
            <a:pPr algn="ctr"/>
            <a:r>
              <a:rPr lang="ja-JP" altLang="en-US" sz="1600" dirty="0">
                <a:latin typeface="HG丸ｺﾞｼｯｸM-PRO" panose="020F0600000000000000" pitchFamily="50" charset="-128"/>
                <a:ea typeface="HG丸ｺﾞｼｯｸM-PRO" panose="020F0600000000000000" pitchFamily="50" charset="-128"/>
              </a:rPr>
              <a:t>わからない</a:t>
            </a:r>
            <a:r>
              <a:rPr lang="en-US" altLang="ja-JP" sz="1600" dirty="0">
                <a:latin typeface="HG丸ｺﾞｼｯｸM-PRO" panose="020F0600000000000000" pitchFamily="50" charset="-128"/>
                <a:ea typeface="HG丸ｺﾞｼｯｸM-PRO" panose="020F0600000000000000" pitchFamily="50" charset="-128"/>
              </a:rPr>
              <a:t>…</a:t>
            </a:r>
          </a:p>
          <a:p>
            <a:pPr algn="ctr"/>
            <a:r>
              <a:rPr lang="ja-JP" altLang="en-US" sz="1600" dirty="0">
                <a:latin typeface="HG丸ｺﾞｼｯｸM-PRO" panose="020F0600000000000000" pitchFamily="50" charset="-128"/>
                <a:ea typeface="HG丸ｺﾞｼｯｸM-PRO" panose="020F0600000000000000" pitchFamily="50" charset="-128"/>
              </a:rPr>
              <a:t>ふあん</a:t>
            </a:r>
            <a:r>
              <a:rPr lang="en-US" altLang="ja-JP" sz="1600" dirty="0">
                <a:latin typeface="HG丸ｺﾞｼｯｸM-PRO" panose="020F0600000000000000" pitchFamily="50" charset="-128"/>
                <a:ea typeface="HG丸ｺﾞｼｯｸM-PRO" panose="020F0600000000000000" pitchFamily="50" charset="-128"/>
              </a:rPr>
              <a:t>…</a:t>
            </a:r>
            <a:endParaRPr lang="en-GB" sz="1600" dirty="0">
              <a:latin typeface="HG丸ｺﾞｼｯｸM-PRO" panose="020F0600000000000000" pitchFamily="50" charset="-128"/>
              <a:ea typeface="HG丸ｺﾞｼｯｸM-PRO" panose="020F0600000000000000" pitchFamily="50" charset="-128"/>
            </a:endParaRPr>
          </a:p>
        </p:txBody>
      </p:sp>
      <p:sp>
        <p:nvSpPr>
          <p:cNvPr id="11" name="吹き出し: 円形 10">
            <a:extLst>
              <a:ext uri="{FF2B5EF4-FFF2-40B4-BE49-F238E27FC236}">
                <a16:creationId xmlns:a16="http://schemas.microsoft.com/office/drawing/2014/main" id="{E7284953-5AEB-4EE0-85B1-DD7A47D5CD8E}"/>
              </a:ext>
            </a:extLst>
          </p:cNvPr>
          <p:cNvSpPr/>
          <p:nvPr/>
        </p:nvSpPr>
        <p:spPr>
          <a:xfrm>
            <a:off x="9250292" y="5754681"/>
            <a:ext cx="1944129" cy="910521"/>
          </a:xfrm>
          <a:prstGeom prst="wedgeEllipseCallout">
            <a:avLst>
              <a:gd name="adj1" fmla="val -27541"/>
              <a:gd name="adj2" fmla="val -82210"/>
            </a:avLst>
          </a:prstGeom>
          <a:ln w="38100"/>
        </p:spPr>
        <p:style>
          <a:lnRef idx="2">
            <a:schemeClr val="accent6"/>
          </a:lnRef>
          <a:fillRef idx="1">
            <a:schemeClr val="lt1"/>
          </a:fillRef>
          <a:effectRef idx="0">
            <a:schemeClr val="accent6"/>
          </a:effectRef>
          <a:fontRef idx="minor">
            <a:schemeClr val="dk1"/>
          </a:fontRef>
        </p:style>
        <p:txBody>
          <a:bodyPr lIns="0" tIns="36000" rIns="0" bIns="36000" rtlCol="0" anchor="ctr"/>
          <a:lstStyle/>
          <a:p>
            <a:pPr algn="ctr">
              <a:spcAft>
                <a:spcPts val="600"/>
              </a:spcAft>
            </a:pPr>
            <a:r>
              <a:rPr lang="ja-JP" altLang="en-US" dirty="0">
                <a:latin typeface="メイリオ" panose="020B0604030504040204" pitchFamily="50" charset="-128"/>
                <a:ea typeface="メイリオ" panose="020B0604030504040204" pitchFamily="50" charset="-128"/>
              </a:rPr>
              <a:t>敵はウイルス</a:t>
            </a:r>
            <a:endParaRPr lang="en-GB" dirty="0">
              <a:latin typeface="メイリオ" panose="020B0604030504040204" pitchFamily="50" charset="-128"/>
              <a:ea typeface="メイリオ" panose="020B0604030504040204" pitchFamily="50" charset="-128"/>
            </a:endParaRPr>
          </a:p>
        </p:txBody>
      </p:sp>
      <p:sp>
        <p:nvSpPr>
          <p:cNvPr id="12" name="吹き出し: 円形 11">
            <a:extLst>
              <a:ext uri="{FF2B5EF4-FFF2-40B4-BE49-F238E27FC236}">
                <a16:creationId xmlns:a16="http://schemas.microsoft.com/office/drawing/2014/main" id="{0ED20534-F365-4C73-8A78-20B47D021559}"/>
              </a:ext>
            </a:extLst>
          </p:cNvPr>
          <p:cNvSpPr/>
          <p:nvPr/>
        </p:nvSpPr>
        <p:spPr>
          <a:xfrm>
            <a:off x="7039120" y="5773459"/>
            <a:ext cx="2056828" cy="910521"/>
          </a:xfrm>
          <a:prstGeom prst="wedgeEllipseCallout">
            <a:avLst>
              <a:gd name="adj1" fmla="val -22716"/>
              <a:gd name="adj2" fmla="val -86263"/>
            </a:avLst>
          </a:prstGeom>
          <a:ln w="38100"/>
        </p:spPr>
        <p:style>
          <a:lnRef idx="2">
            <a:schemeClr val="accent6"/>
          </a:lnRef>
          <a:fillRef idx="1">
            <a:schemeClr val="lt1"/>
          </a:fillRef>
          <a:effectRef idx="0">
            <a:schemeClr val="accent6"/>
          </a:effectRef>
          <a:fontRef idx="minor">
            <a:schemeClr val="dk1"/>
          </a:fontRef>
        </p:style>
        <p:txBody>
          <a:bodyPr lIns="0" tIns="36000" rIns="0" bIns="36000" rtlCol="0" anchor="ctr"/>
          <a:lstStyle/>
          <a:p>
            <a:pPr algn="ctr">
              <a:spcAft>
                <a:spcPts val="600"/>
              </a:spcAft>
            </a:pPr>
            <a:r>
              <a:rPr lang="ja-JP" altLang="en-US" dirty="0">
                <a:latin typeface="メイリオ" panose="020B0604030504040204" pitchFamily="50" charset="-128"/>
                <a:ea typeface="メイリオ" panose="020B0604030504040204" pitchFamily="50" charset="-128"/>
              </a:rPr>
              <a:t>敵がすり替わってしまう</a:t>
            </a:r>
            <a:endParaRPr lang="en-GB" dirty="0">
              <a:latin typeface="メイリオ" panose="020B0604030504040204" pitchFamily="50" charset="-128"/>
              <a:ea typeface="メイリオ" panose="020B0604030504040204" pitchFamily="50" charset="-128"/>
            </a:endParaRPr>
          </a:p>
        </p:txBody>
      </p:sp>
      <p:sp>
        <p:nvSpPr>
          <p:cNvPr id="13" name="吹き出し: 円形 12">
            <a:extLst>
              <a:ext uri="{FF2B5EF4-FFF2-40B4-BE49-F238E27FC236}">
                <a16:creationId xmlns:a16="http://schemas.microsoft.com/office/drawing/2014/main" id="{C69C3F41-952A-4E26-9D99-8DBFC5D82A1F}"/>
              </a:ext>
            </a:extLst>
          </p:cNvPr>
          <p:cNvSpPr/>
          <p:nvPr/>
        </p:nvSpPr>
        <p:spPr>
          <a:xfrm>
            <a:off x="4756284" y="5797006"/>
            <a:ext cx="2056828" cy="910521"/>
          </a:xfrm>
          <a:prstGeom prst="wedgeEllipseCallout">
            <a:avLst>
              <a:gd name="adj1" fmla="val -17386"/>
              <a:gd name="adj2" fmla="val -86200"/>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spcAft>
                <a:spcPts val="600"/>
              </a:spcAft>
            </a:pPr>
            <a:r>
              <a:rPr lang="ja-JP" altLang="en-US" dirty="0">
                <a:latin typeface="メイリオ" panose="020B0604030504040204" pitchFamily="50" charset="-128"/>
                <a:ea typeface="メイリオ" panose="020B0604030504040204" pitchFamily="50" charset="-128"/>
              </a:rPr>
              <a:t>本当の敵を</a:t>
            </a:r>
            <a:endParaRPr lang="en-US" altLang="ja-JP" dirty="0">
              <a:latin typeface="メイリオ" panose="020B0604030504040204" pitchFamily="50" charset="-128"/>
              <a:ea typeface="メイリオ" panose="020B0604030504040204" pitchFamily="50" charset="-128"/>
            </a:endParaRPr>
          </a:p>
          <a:p>
            <a:pPr algn="ctr">
              <a:spcAft>
                <a:spcPts val="600"/>
              </a:spcAft>
            </a:pPr>
            <a:r>
              <a:rPr lang="ja-JP" altLang="en-US" dirty="0">
                <a:latin typeface="メイリオ" panose="020B0604030504040204" pitchFamily="50" charset="-128"/>
                <a:ea typeface="メイリオ" panose="020B0604030504040204" pitchFamily="50" charset="-128"/>
              </a:rPr>
              <a:t>見なくなる</a:t>
            </a:r>
            <a:endParaRPr lang="en-GB" dirty="0">
              <a:latin typeface="メイリオ" panose="020B0604030504040204" pitchFamily="50" charset="-128"/>
              <a:ea typeface="メイリオ" panose="020B0604030504040204" pitchFamily="50" charset="-128"/>
            </a:endParaRPr>
          </a:p>
        </p:txBody>
      </p:sp>
      <p:sp>
        <p:nvSpPr>
          <p:cNvPr id="2" name="矢印: 左 1">
            <a:extLst>
              <a:ext uri="{FF2B5EF4-FFF2-40B4-BE49-F238E27FC236}">
                <a16:creationId xmlns:a16="http://schemas.microsoft.com/office/drawing/2014/main" id="{BE3F40BA-6268-4BD8-B26B-CC87158F9DD4}"/>
              </a:ext>
            </a:extLst>
          </p:cNvPr>
          <p:cNvSpPr/>
          <p:nvPr/>
        </p:nvSpPr>
        <p:spPr>
          <a:xfrm>
            <a:off x="8450770" y="2389728"/>
            <a:ext cx="525065" cy="1131238"/>
          </a:xfrm>
          <a:prstGeom prst="lef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Group 90">
            <a:extLst>
              <a:ext uri="{FF2B5EF4-FFF2-40B4-BE49-F238E27FC236}">
                <a16:creationId xmlns:a16="http://schemas.microsoft.com/office/drawing/2014/main" id="{937FAB88-28E2-403D-A068-7E39E36BBC27}"/>
              </a:ext>
            </a:extLst>
          </p:cNvPr>
          <p:cNvGrpSpPr/>
          <p:nvPr/>
        </p:nvGrpSpPr>
        <p:grpSpPr>
          <a:xfrm>
            <a:off x="36374" y="5073903"/>
            <a:ext cx="1817556" cy="1700633"/>
            <a:chOff x="628650" y="3771900"/>
            <a:chExt cx="2267594" cy="2267594"/>
          </a:xfrm>
        </p:grpSpPr>
        <p:sp>
          <p:nvSpPr>
            <p:cNvPr id="24" name="Oval 91">
              <a:extLst>
                <a:ext uri="{FF2B5EF4-FFF2-40B4-BE49-F238E27FC236}">
                  <a16:creationId xmlns:a16="http://schemas.microsoft.com/office/drawing/2014/main" id="{BAC706ED-399E-44CB-8542-510EFCF482E2}"/>
                </a:ext>
              </a:extLst>
            </p:cNvPr>
            <p:cNvSpPr/>
            <p:nvPr/>
          </p:nvSpPr>
          <p:spPr>
            <a:xfrm>
              <a:off x="628650" y="3771900"/>
              <a:ext cx="2267594" cy="2267594"/>
            </a:xfrm>
            <a:prstGeom prst="ellipse">
              <a:avLst/>
            </a:prstGeom>
            <a:solidFill>
              <a:srgbClr val="AB282F"/>
            </a:solidFill>
          </p:spPr>
          <p:style>
            <a:lnRef idx="0">
              <a:schemeClr val="accent2"/>
            </a:lnRef>
            <a:fillRef idx="3">
              <a:schemeClr val="accent2"/>
            </a:fillRef>
            <a:effectRef idx="3">
              <a:schemeClr val="accent2"/>
            </a:effectRef>
            <a:fontRef idx="minor">
              <a:schemeClr val="lt1"/>
            </a:fontRef>
          </p:style>
          <p:txBody>
            <a:bodyPr rtlCol="0" anchor="ctr"/>
            <a:lstStyle/>
            <a:p>
              <a:pPr algn="ctr" defTabSz="685800"/>
              <a:endParaRPr lang="en-US" sz="1200" dirty="0">
                <a:solidFill>
                  <a:prstClr val="white"/>
                </a:solidFill>
                <a:latin typeface="Calibri" panose="020F0502020204030204"/>
              </a:endParaRPr>
            </a:p>
          </p:txBody>
        </p:sp>
        <p:sp>
          <p:nvSpPr>
            <p:cNvPr id="31" name="Oval 92">
              <a:extLst>
                <a:ext uri="{FF2B5EF4-FFF2-40B4-BE49-F238E27FC236}">
                  <a16:creationId xmlns:a16="http://schemas.microsoft.com/office/drawing/2014/main" id="{2052C1D0-6856-47C8-9C08-AA91F2E02E2F}"/>
                </a:ext>
              </a:extLst>
            </p:cNvPr>
            <p:cNvSpPr/>
            <p:nvPr/>
          </p:nvSpPr>
          <p:spPr>
            <a:xfrm>
              <a:off x="879749" y="4045850"/>
              <a:ext cx="1742546" cy="1719695"/>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36000" rIns="0" bIns="0" rtlCol="0" anchor="ctr">
              <a:noAutofit/>
            </a:bodyPr>
            <a:lstStyle/>
            <a:p>
              <a:pPr algn="ctr" defTabSz="685800"/>
              <a:r>
                <a:rPr lang="en-US" altLang="ja-JP" sz="1600" b="1" dirty="0">
                  <a:solidFill>
                    <a:prstClr val="black"/>
                  </a:solidFill>
                </a:rPr>
                <a:t>××</a:t>
              </a:r>
              <a:r>
                <a:rPr lang="ja-JP" altLang="en-US" sz="1600" b="1" dirty="0">
                  <a:solidFill>
                    <a:prstClr val="black"/>
                  </a:solidFill>
                </a:rPr>
                <a:t>人だ、</a:t>
              </a:r>
              <a:endParaRPr lang="en-US" altLang="ja-JP" sz="1600" b="1" dirty="0">
                <a:solidFill>
                  <a:prstClr val="black"/>
                </a:solidFill>
              </a:endParaRPr>
            </a:p>
            <a:p>
              <a:pPr algn="ctr" defTabSz="685800"/>
              <a:r>
                <a:rPr lang="ja-JP" altLang="en-US" sz="1600" b="1" dirty="0">
                  <a:solidFill>
                    <a:prstClr val="black"/>
                  </a:solidFill>
                </a:rPr>
                <a:t>危ない</a:t>
              </a:r>
              <a:endParaRPr lang="en-US" altLang="ja-JP" sz="1200" b="1" dirty="0">
                <a:solidFill>
                  <a:prstClr val="black"/>
                </a:solidFill>
                <a:ea typeface="游ゴシック" panose="020B0400000000000000" pitchFamily="50" charset="-128"/>
              </a:endParaRPr>
            </a:p>
          </p:txBody>
        </p:sp>
      </p:grpSp>
      <p:grpSp>
        <p:nvGrpSpPr>
          <p:cNvPr id="32" name="Group 93">
            <a:extLst>
              <a:ext uri="{FF2B5EF4-FFF2-40B4-BE49-F238E27FC236}">
                <a16:creationId xmlns:a16="http://schemas.microsoft.com/office/drawing/2014/main" id="{4A894D20-DDDA-4307-B670-3321B6BD4CF9}"/>
              </a:ext>
            </a:extLst>
          </p:cNvPr>
          <p:cNvGrpSpPr/>
          <p:nvPr/>
        </p:nvGrpSpPr>
        <p:grpSpPr>
          <a:xfrm>
            <a:off x="1568633" y="4693223"/>
            <a:ext cx="1671622" cy="1666679"/>
            <a:chOff x="560846" y="3629898"/>
            <a:chExt cx="2465113" cy="2589733"/>
          </a:xfrm>
        </p:grpSpPr>
        <p:sp>
          <p:nvSpPr>
            <p:cNvPr id="33" name="Oval 94">
              <a:extLst>
                <a:ext uri="{FF2B5EF4-FFF2-40B4-BE49-F238E27FC236}">
                  <a16:creationId xmlns:a16="http://schemas.microsoft.com/office/drawing/2014/main" id="{25C575E1-FED0-457C-BE45-D2632DF08A53}"/>
                </a:ext>
              </a:extLst>
            </p:cNvPr>
            <p:cNvSpPr/>
            <p:nvPr/>
          </p:nvSpPr>
          <p:spPr>
            <a:xfrm>
              <a:off x="560846" y="3629898"/>
              <a:ext cx="2465113" cy="2589733"/>
            </a:xfrm>
            <a:prstGeom prst="ellipse">
              <a:avLst/>
            </a:prstGeom>
            <a:solidFill>
              <a:srgbClr val="B25501"/>
            </a:solidFill>
          </p:spPr>
          <p:style>
            <a:lnRef idx="0">
              <a:schemeClr val="accent2"/>
            </a:lnRef>
            <a:fillRef idx="3">
              <a:schemeClr val="accent2"/>
            </a:fillRef>
            <a:effectRef idx="3">
              <a:schemeClr val="accent2"/>
            </a:effectRef>
            <a:fontRef idx="minor">
              <a:schemeClr val="lt1"/>
            </a:fontRef>
          </p:style>
          <p:txBody>
            <a:bodyPr rtlCol="0" anchor="ctr"/>
            <a:lstStyle/>
            <a:p>
              <a:pPr algn="ctr" defTabSz="685800"/>
              <a:endParaRPr lang="en-US" sz="1050" dirty="0">
                <a:solidFill>
                  <a:prstClr val="white"/>
                </a:solidFill>
                <a:latin typeface="Calibri" panose="020F0502020204030204"/>
              </a:endParaRPr>
            </a:p>
          </p:txBody>
        </p:sp>
        <p:sp>
          <p:nvSpPr>
            <p:cNvPr id="34" name="Oval 95">
              <a:extLst>
                <a:ext uri="{FF2B5EF4-FFF2-40B4-BE49-F238E27FC236}">
                  <a16:creationId xmlns:a16="http://schemas.microsoft.com/office/drawing/2014/main" id="{587A819C-9597-4C83-A3E1-622B1DB95E4F}"/>
                </a:ext>
              </a:extLst>
            </p:cNvPr>
            <p:cNvSpPr/>
            <p:nvPr/>
          </p:nvSpPr>
          <p:spPr>
            <a:xfrm>
              <a:off x="842017" y="3965473"/>
              <a:ext cx="1884687" cy="1880445"/>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rtlCol="0" anchor="ctr">
              <a:noAutofit/>
            </a:bodyPr>
            <a:lstStyle/>
            <a:p>
              <a:pPr algn="ctr" defTabSz="685800"/>
              <a:r>
                <a:rPr lang="ja-JP" altLang="en-US" sz="1400" b="1" dirty="0">
                  <a:solidFill>
                    <a:prstClr val="black"/>
                  </a:solidFill>
                  <a:ea typeface="游ゴシック" panose="020B0400000000000000" pitchFamily="50" charset="-128"/>
                </a:rPr>
                <a:t>咳をしているあの人、コロナかも。</a:t>
              </a:r>
              <a:endParaRPr lang="en-US" altLang="ja-JP" sz="1400" b="1" dirty="0">
                <a:solidFill>
                  <a:prstClr val="black"/>
                </a:solidFill>
                <a:ea typeface="游ゴシック" panose="020B0400000000000000" pitchFamily="50" charset="-128"/>
              </a:endParaRPr>
            </a:p>
          </p:txBody>
        </p:sp>
      </p:grpSp>
      <p:grpSp>
        <p:nvGrpSpPr>
          <p:cNvPr id="35" name="Group 87">
            <a:extLst>
              <a:ext uri="{FF2B5EF4-FFF2-40B4-BE49-F238E27FC236}">
                <a16:creationId xmlns:a16="http://schemas.microsoft.com/office/drawing/2014/main" id="{61D9FDEB-8667-49EE-A8D8-571FBD654D77}"/>
              </a:ext>
            </a:extLst>
          </p:cNvPr>
          <p:cNvGrpSpPr/>
          <p:nvPr/>
        </p:nvGrpSpPr>
        <p:grpSpPr>
          <a:xfrm>
            <a:off x="2893025" y="5079087"/>
            <a:ext cx="1785817" cy="1695449"/>
            <a:chOff x="628650" y="3771900"/>
            <a:chExt cx="2267594" cy="2267594"/>
          </a:xfrm>
        </p:grpSpPr>
        <p:sp>
          <p:nvSpPr>
            <p:cNvPr id="36" name="Oval 88">
              <a:extLst>
                <a:ext uri="{FF2B5EF4-FFF2-40B4-BE49-F238E27FC236}">
                  <a16:creationId xmlns:a16="http://schemas.microsoft.com/office/drawing/2014/main" id="{03D005F1-D059-49B0-9C3F-D1DB64DC41AF}"/>
                </a:ext>
              </a:extLst>
            </p:cNvPr>
            <p:cNvSpPr/>
            <p:nvPr/>
          </p:nvSpPr>
          <p:spPr>
            <a:xfrm>
              <a:off x="628650" y="3771900"/>
              <a:ext cx="2267594" cy="2267594"/>
            </a:xfrm>
            <a:prstGeom prst="ellipse">
              <a:avLst/>
            </a:prstGeom>
            <a:solidFill>
              <a:srgbClr val="FFE699"/>
            </a:solidFill>
            <a:ln>
              <a:solidFill>
                <a:srgbClr val="FFE699"/>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685800"/>
              <a:endParaRPr lang="en-US" sz="1200">
                <a:solidFill>
                  <a:prstClr val="white"/>
                </a:solidFill>
                <a:latin typeface="Calibri" panose="020F0502020204030204"/>
              </a:endParaRPr>
            </a:p>
          </p:txBody>
        </p:sp>
        <p:sp>
          <p:nvSpPr>
            <p:cNvPr id="37" name="Oval 89">
              <a:extLst>
                <a:ext uri="{FF2B5EF4-FFF2-40B4-BE49-F238E27FC236}">
                  <a16:creationId xmlns:a16="http://schemas.microsoft.com/office/drawing/2014/main" id="{D8E55A2E-8692-42F7-8DAF-F1313F6C6CD2}"/>
                </a:ext>
              </a:extLst>
            </p:cNvPr>
            <p:cNvSpPr/>
            <p:nvPr/>
          </p:nvSpPr>
          <p:spPr>
            <a:xfrm>
              <a:off x="902600" y="4045850"/>
              <a:ext cx="1719695" cy="1719695"/>
            </a:xfrm>
            <a:prstGeom prst="ellipse">
              <a:avLst/>
            </a:prstGeom>
            <a:solidFill>
              <a:schemeClr val="bg1"/>
            </a:solidFill>
            <a:ln>
              <a:solidFill>
                <a:srgbClr val="FFE699"/>
              </a:solidFill>
            </a:ln>
          </p:spPr>
          <p:style>
            <a:lnRef idx="0">
              <a:schemeClr val="accent3"/>
            </a:lnRef>
            <a:fillRef idx="3">
              <a:schemeClr val="accent3"/>
            </a:fillRef>
            <a:effectRef idx="3">
              <a:schemeClr val="accent3"/>
            </a:effectRef>
            <a:fontRef idx="minor">
              <a:schemeClr val="lt1"/>
            </a:fontRef>
          </p:style>
          <p:txBody>
            <a:bodyPr lIns="0" tIns="0" rIns="0" bIns="0" rtlCol="0" anchor="ctr">
              <a:noAutofit/>
            </a:bodyPr>
            <a:lstStyle/>
            <a:p>
              <a:pPr algn="ctr" defTabSz="685800"/>
              <a:r>
                <a:rPr lang="ja-JP" altLang="en-US" sz="1400" b="1" dirty="0">
                  <a:solidFill>
                    <a:prstClr val="black"/>
                  </a:solidFill>
                  <a:ea typeface="游ゴシック" panose="020B0400000000000000" pitchFamily="50" charset="-128"/>
                </a:rPr>
                <a:t>△△地区は</a:t>
              </a:r>
              <a:endParaRPr lang="en-US" altLang="ja-JP" sz="1400" b="1" dirty="0">
                <a:solidFill>
                  <a:prstClr val="black"/>
                </a:solidFill>
                <a:ea typeface="游ゴシック" panose="020B0400000000000000" pitchFamily="50" charset="-128"/>
              </a:endParaRPr>
            </a:p>
            <a:p>
              <a:pPr algn="ctr" defTabSz="685800"/>
              <a:r>
                <a:rPr lang="ja-JP" altLang="en-US" sz="1400" b="1" dirty="0">
                  <a:solidFill>
                    <a:prstClr val="black"/>
                  </a:solidFill>
                  <a:ea typeface="游ゴシック" panose="020B0400000000000000" pitchFamily="50" charset="-128"/>
                </a:rPr>
                <a:t>危ない</a:t>
              </a:r>
              <a:endParaRPr lang="en-US" altLang="ja-JP" sz="1400" b="1" dirty="0">
                <a:solidFill>
                  <a:prstClr val="black"/>
                </a:solidFill>
                <a:ea typeface="游ゴシック" panose="020B0400000000000000" pitchFamily="50" charset="-128"/>
              </a:endParaRPr>
            </a:p>
          </p:txBody>
        </p:sp>
      </p:grpSp>
      <p:sp>
        <p:nvSpPr>
          <p:cNvPr id="25" name="スライド番号プレースホルダー 3">
            <a:extLst>
              <a:ext uri="{FF2B5EF4-FFF2-40B4-BE49-F238E27FC236}">
                <a16:creationId xmlns:a16="http://schemas.microsoft.com/office/drawing/2014/main" id="{678D3616-F5DB-49AC-B8EE-EE193BB02139}"/>
              </a:ext>
            </a:extLst>
          </p:cNvPr>
          <p:cNvSpPr>
            <a:spLocks noGrp="1"/>
          </p:cNvSpPr>
          <p:nvPr>
            <p:ph type="sldNum" sz="quarter" idx="12"/>
          </p:nvPr>
        </p:nvSpPr>
        <p:spPr>
          <a:xfrm>
            <a:off x="9425789" y="6482640"/>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7</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
        <p:nvSpPr>
          <p:cNvPr id="27" name="矢印: 左 26">
            <a:extLst>
              <a:ext uri="{FF2B5EF4-FFF2-40B4-BE49-F238E27FC236}">
                <a16:creationId xmlns:a16="http://schemas.microsoft.com/office/drawing/2014/main" id="{30F0FD5E-3408-4245-9946-A1AC212375DB}"/>
              </a:ext>
            </a:extLst>
          </p:cNvPr>
          <p:cNvSpPr/>
          <p:nvPr/>
        </p:nvSpPr>
        <p:spPr>
          <a:xfrm>
            <a:off x="6343336" y="2389728"/>
            <a:ext cx="525065" cy="1131238"/>
          </a:xfrm>
          <a:prstGeom prst="lef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DC2ED403-DC6F-4133-A177-719DE6BE6342}"/>
              </a:ext>
            </a:extLst>
          </p:cNvPr>
          <p:cNvSpPr txBox="1"/>
          <p:nvPr/>
        </p:nvSpPr>
        <p:spPr>
          <a:xfrm>
            <a:off x="11908776" y="290493"/>
            <a:ext cx="308896" cy="6460945"/>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けん        お                      へん       けん                      さ        べつ</a:t>
            </a:r>
            <a:endParaRPr kumimoji="1" lang="en-US" altLang="ja-JP" sz="1000" dirty="0">
              <a:latin typeface="メイリオ" panose="020B0604030504040204" pitchFamily="50" charset="-128"/>
              <a:ea typeface="メイリオ" panose="020B0604030504040204" pitchFamily="50" charset="-128"/>
            </a:endParaRPr>
          </a:p>
        </p:txBody>
      </p:sp>
      <p:sp>
        <p:nvSpPr>
          <p:cNvPr id="28" name="テキスト ボックス 27">
            <a:extLst>
              <a:ext uri="{FF2B5EF4-FFF2-40B4-BE49-F238E27FC236}">
                <a16:creationId xmlns:a16="http://schemas.microsoft.com/office/drawing/2014/main" id="{86210B9C-4DD4-49D1-A9CA-53C3B9CF47F6}"/>
              </a:ext>
            </a:extLst>
          </p:cNvPr>
          <p:cNvSpPr txBox="1"/>
          <p:nvPr/>
        </p:nvSpPr>
        <p:spPr>
          <a:xfrm>
            <a:off x="11154933" y="559522"/>
            <a:ext cx="308896" cy="6460945"/>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う</a:t>
            </a:r>
            <a:endParaRPr kumimoji="1" lang="en-US" altLang="ja-JP" sz="1000" dirty="0">
              <a:latin typeface="メイリオ" panose="020B0604030504040204" pitchFamily="50" charset="-128"/>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797A00AE-DBF1-486D-8A6A-29BFB90A02AD}"/>
              </a:ext>
            </a:extLst>
          </p:cNvPr>
          <p:cNvSpPr txBox="1"/>
          <p:nvPr/>
        </p:nvSpPr>
        <p:spPr>
          <a:xfrm>
            <a:off x="10022289" y="378366"/>
            <a:ext cx="308896" cy="6460945"/>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み                                 てき</a:t>
            </a:r>
            <a:endParaRPr kumimoji="1" lang="en-US" altLang="ja-JP" sz="1000" dirty="0">
              <a:latin typeface="メイリオ" panose="020B0604030504040204" pitchFamily="50" charset="-128"/>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73BFF539-D80B-4F78-85F9-D91134FFA923}"/>
              </a:ext>
            </a:extLst>
          </p:cNvPr>
          <p:cNvSpPr txBox="1"/>
          <p:nvPr/>
        </p:nvSpPr>
        <p:spPr>
          <a:xfrm>
            <a:off x="9502715" y="290493"/>
            <a:ext cx="308896" cy="6460945"/>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ふ     あん</a:t>
            </a:r>
            <a:endParaRPr kumimoji="1" lang="en-US" altLang="ja-JP" sz="1000" dirty="0">
              <a:latin typeface="メイリオ" panose="020B0604030504040204" pitchFamily="50" charset="-128"/>
              <a:ea typeface="メイリオ" panose="020B0604030504040204" pitchFamily="50" charset="-128"/>
            </a:endParaRPr>
          </a:p>
        </p:txBody>
      </p:sp>
      <p:sp>
        <p:nvSpPr>
          <p:cNvPr id="38" name="テキスト ボックス 37">
            <a:extLst>
              <a:ext uri="{FF2B5EF4-FFF2-40B4-BE49-F238E27FC236}">
                <a16:creationId xmlns:a16="http://schemas.microsoft.com/office/drawing/2014/main" id="{AD63A632-0536-4B6C-B732-3C5B09B0CB10}"/>
              </a:ext>
            </a:extLst>
          </p:cNvPr>
          <p:cNvSpPr txBox="1"/>
          <p:nvPr/>
        </p:nvSpPr>
        <p:spPr>
          <a:xfrm>
            <a:off x="8023227" y="378365"/>
            <a:ext cx="308896" cy="6460945"/>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とく   てい             たい  しょう             み                        てき</a:t>
            </a:r>
            <a:endParaRPr kumimoji="1" lang="en-US" altLang="ja-JP" sz="1000" dirty="0">
              <a:latin typeface="メイリオ" panose="020B0604030504040204" pitchFamily="50" charset="-128"/>
              <a:ea typeface="メイリオ" panose="020B0604030504040204" pitchFamily="50" charset="-128"/>
            </a:endParaRPr>
          </a:p>
        </p:txBody>
      </p:sp>
      <p:sp>
        <p:nvSpPr>
          <p:cNvPr id="39" name="テキスト ボックス 38">
            <a:extLst>
              <a:ext uri="{FF2B5EF4-FFF2-40B4-BE49-F238E27FC236}">
                <a16:creationId xmlns:a16="http://schemas.microsoft.com/office/drawing/2014/main" id="{DB25A3E3-DBA4-437F-AFD3-4E63D793EC37}"/>
              </a:ext>
            </a:extLst>
          </p:cNvPr>
          <p:cNvSpPr txBox="1"/>
          <p:nvPr/>
        </p:nvSpPr>
        <p:spPr>
          <a:xfrm>
            <a:off x="7503717" y="386820"/>
            <a:ext cx="308896" cy="6460945"/>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み                                  けん    お                たい しょう</a:t>
            </a:r>
            <a:endParaRPr kumimoji="1" lang="en-US" altLang="ja-JP" sz="1000" dirty="0">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2AC832CB-CA68-4788-B163-A62F45C8A021}"/>
              </a:ext>
            </a:extLst>
          </p:cNvPr>
          <p:cNvSpPr txBox="1"/>
          <p:nvPr/>
        </p:nvSpPr>
        <p:spPr>
          <a:xfrm>
            <a:off x="6105078" y="263687"/>
            <a:ext cx="308896" cy="6460945"/>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    けん    お                たい しょう            へん   けん               さ    べつ</a:t>
            </a:r>
            <a:endParaRPr kumimoji="1" lang="en-US" altLang="ja-JP" sz="1000" dirty="0">
              <a:latin typeface="メイリオ" panose="020B0604030504040204" pitchFamily="50" charset="-128"/>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EECCBCE3-A4D7-4775-989A-9843A0E1035A}"/>
              </a:ext>
            </a:extLst>
          </p:cNvPr>
          <p:cNvSpPr txBox="1"/>
          <p:nvPr/>
        </p:nvSpPr>
        <p:spPr>
          <a:xfrm>
            <a:off x="5603053" y="380229"/>
            <a:ext cx="308896" cy="6460945"/>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とお                                                                                           ま</a:t>
            </a:r>
            <a:endParaRPr kumimoji="1" lang="en-US" altLang="ja-JP" sz="1000" dirty="0">
              <a:latin typeface="メイリオ" panose="020B0604030504040204" pitchFamily="50" charset="-128"/>
              <a:ea typeface="メイリオ" panose="020B0604030504040204" pitchFamily="50" charset="-128"/>
            </a:endParaRPr>
          </a:p>
        </p:txBody>
      </p:sp>
      <p:sp>
        <p:nvSpPr>
          <p:cNvPr id="43" name="テキスト ボックス 42">
            <a:extLst>
              <a:ext uri="{FF2B5EF4-FFF2-40B4-BE49-F238E27FC236}">
                <a16:creationId xmlns:a16="http://schemas.microsoft.com/office/drawing/2014/main" id="{5FEC6ED4-7232-403E-AC72-E1935A9FA3C1}"/>
              </a:ext>
            </a:extLst>
          </p:cNvPr>
          <p:cNvSpPr txBox="1"/>
          <p:nvPr/>
        </p:nvSpPr>
        <p:spPr>
          <a:xfrm>
            <a:off x="5127923" y="416087"/>
            <a:ext cx="308896" cy="6460945"/>
          </a:xfrm>
          <a:prstGeom prst="rect">
            <a:avLst/>
          </a:prstGeom>
          <a:noFill/>
        </p:spPr>
        <p:txBody>
          <a:bodyPr vert="eaVert" wrap="none" rtlCol="0" anchor="ctr">
            <a:noAutofit/>
          </a:bodyPr>
          <a:lstStyle/>
          <a:p>
            <a:r>
              <a:rPr kumimoji="1" lang="ja-JP" altLang="en-US" sz="1000" dirty="0">
                <a:latin typeface="メイリオ" panose="020B0604030504040204" pitchFamily="50" charset="-128"/>
                <a:ea typeface="メイリオ" panose="020B0604030504040204" pitchFamily="50" charset="-128"/>
              </a:rPr>
              <a:t>あん    しん   かん              え</a:t>
            </a:r>
            <a:endParaRPr kumimoji="1" lang="en-US" altLang="ja-JP" sz="1000" dirty="0">
              <a:latin typeface="メイリオ" panose="020B0604030504040204" pitchFamily="50" charset="-128"/>
              <a:ea typeface="メイリオ" panose="020B0604030504040204" pitchFamily="50" charset="-128"/>
            </a:endParaRPr>
          </a:p>
        </p:txBody>
      </p:sp>
      <p:sp>
        <p:nvSpPr>
          <p:cNvPr id="44" name="テキスト ボックス 43">
            <a:extLst>
              <a:ext uri="{FF2B5EF4-FFF2-40B4-BE49-F238E27FC236}">
                <a16:creationId xmlns:a16="http://schemas.microsoft.com/office/drawing/2014/main" id="{43CDA408-A66B-42B2-8FAC-ECC7F29038CE}"/>
              </a:ext>
            </a:extLst>
          </p:cNvPr>
          <p:cNvSpPr txBox="1"/>
          <p:nvPr/>
        </p:nvSpPr>
        <p:spPr>
          <a:xfrm>
            <a:off x="2906632" y="712436"/>
            <a:ext cx="1353236" cy="236495"/>
          </a:xfrm>
          <a:prstGeom prst="rect">
            <a:avLst/>
          </a:prstGeom>
          <a:noFill/>
        </p:spPr>
        <p:txBody>
          <a:bodyPr wrap="square" rtlCol="0" anchor="ctr">
            <a:noAutofit/>
          </a:bodyPr>
          <a:lstStyle/>
          <a:p>
            <a:r>
              <a:rPr kumimoji="1" lang="ja-JP" altLang="en-US" sz="600" dirty="0">
                <a:latin typeface="メイリオ" panose="020B0604030504040204" pitchFamily="50" charset="-128"/>
                <a:ea typeface="メイリオ" panose="020B0604030504040204" pitchFamily="50" charset="-128"/>
              </a:rPr>
              <a:t>          わたし</a:t>
            </a:r>
          </a:p>
        </p:txBody>
      </p:sp>
      <p:sp>
        <p:nvSpPr>
          <p:cNvPr id="47" name="テキスト ボックス 46">
            <a:extLst>
              <a:ext uri="{FF2B5EF4-FFF2-40B4-BE49-F238E27FC236}">
                <a16:creationId xmlns:a16="http://schemas.microsoft.com/office/drawing/2014/main" id="{7AF78776-A49B-4E07-A3B4-EE961BB6A35C}"/>
              </a:ext>
            </a:extLst>
          </p:cNvPr>
          <p:cNvSpPr txBox="1"/>
          <p:nvPr/>
        </p:nvSpPr>
        <p:spPr>
          <a:xfrm>
            <a:off x="2610976" y="956276"/>
            <a:ext cx="1353236" cy="236495"/>
          </a:xfrm>
          <a:prstGeom prst="rect">
            <a:avLst/>
          </a:prstGeom>
          <a:noFill/>
        </p:spPr>
        <p:txBody>
          <a:bodyPr wrap="square" rtlCol="0" anchor="ctr">
            <a:noAutofit/>
          </a:bodyPr>
          <a:lstStyle/>
          <a:p>
            <a:r>
              <a:rPr kumimoji="1" lang="ja-JP" altLang="en-US" sz="600" dirty="0">
                <a:latin typeface="メイリオ" panose="020B0604030504040204" pitchFamily="50" charset="-128"/>
                <a:ea typeface="メイリオ" panose="020B0604030504040204" pitchFamily="50" charset="-128"/>
              </a:rPr>
              <a:t>　          い</a:t>
            </a:r>
          </a:p>
        </p:txBody>
      </p:sp>
      <p:sp>
        <p:nvSpPr>
          <p:cNvPr id="49" name="テキスト ボックス 48">
            <a:extLst>
              <a:ext uri="{FF2B5EF4-FFF2-40B4-BE49-F238E27FC236}">
                <a16:creationId xmlns:a16="http://schemas.microsoft.com/office/drawing/2014/main" id="{D0E0F7A8-4E8C-4C97-B77C-36073B073E23}"/>
              </a:ext>
            </a:extLst>
          </p:cNvPr>
          <p:cNvSpPr txBox="1"/>
          <p:nvPr/>
        </p:nvSpPr>
        <p:spPr>
          <a:xfrm>
            <a:off x="47886" y="785407"/>
            <a:ext cx="1353236" cy="236495"/>
          </a:xfrm>
          <a:prstGeom prst="rect">
            <a:avLst/>
          </a:prstGeom>
          <a:noFill/>
        </p:spPr>
        <p:txBody>
          <a:bodyPr wrap="square" rtlCol="0" anchor="ctr">
            <a:noAutofit/>
          </a:bodyPr>
          <a:lstStyle/>
          <a:p>
            <a:r>
              <a:rPr kumimoji="1" lang="ja-JP" altLang="en-US" sz="600" dirty="0">
                <a:latin typeface="メイリオ" panose="020B0604030504040204" pitchFamily="50" charset="-128"/>
                <a:ea typeface="メイリオ" panose="020B0604030504040204" pitchFamily="50" charset="-128"/>
              </a:rPr>
              <a:t>　          い</a:t>
            </a:r>
          </a:p>
        </p:txBody>
      </p:sp>
      <p:sp>
        <p:nvSpPr>
          <p:cNvPr id="50" name="テキスト ボックス 49">
            <a:extLst>
              <a:ext uri="{FF2B5EF4-FFF2-40B4-BE49-F238E27FC236}">
                <a16:creationId xmlns:a16="http://schemas.microsoft.com/office/drawing/2014/main" id="{4BCE74C5-7CD1-4EDA-BB95-DB770DB16E08}"/>
              </a:ext>
            </a:extLst>
          </p:cNvPr>
          <p:cNvSpPr txBox="1"/>
          <p:nvPr/>
        </p:nvSpPr>
        <p:spPr>
          <a:xfrm>
            <a:off x="450342" y="5553746"/>
            <a:ext cx="1353236" cy="236495"/>
          </a:xfrm>
          <a:prstGeom prst="rect">
            <a:avLst/>
          </a:prstGeom>
          <a:noFill/>
        </p:spPr>
        <p:txBody>
          <a:bodyPr wrap="square" rtlCol="0" anchor="ctr">
            <a:noAutofit/>
          </a:bodyPr>
          <a:lstStyle/>
          <a:p>
            <a:r>
              <a:rPr kumimoji="1" lang="ja-JP" altLang="en-US" sz="600" dirty="0">
                <a:latin typeface="メイリオ" panose="020B0604030504040204" pitchFamily="50" charset="-128"/>
                <a:ea typeface="メイリオ" panose="020B0604030504040204" pitchFamily="50" charset="-128"/>
              </a:rPr>
              <a:t>             じん</a:t>
            </a:r>
          </a:p>
        </p:txBody>
      </p:sp>
      <p:sp>
        <p:nvSpPr>
          <p:cNvPr id="51" name="テキスト ボックス 50">
            <a:extLst>
              <a:ext uri="{FF2B5EF4-FFF2-40B4-BE49-F238E27FC236}">
                <a16:creationId xmlns:a16="http://schemas.microsoft.com/office/drawing/2014/main" id="{D67C856E-432D-4A01-AF31-EB802AE1863A}"/>
              </a:ext>
            </a:extLst>
          </p:cNvPr>
          <p:cNvSpPr txBox="1"/>
          <p:nvPr/>
        </p:nvSpPr>
        <p:spPr>
          <a:xfrm>
            <a:off x="270190" y="5808292"/>
            <a:ext cx="1353236" cy="236495"/>
          </a:xfrm>
          <a:prstGeom prst="rect">
            <a:avLst/>
          </a:prstGeom>
          <a:noFill/>
        </p:spPr>
        <p:txBody>
          <a:bodyPr wrap="square" rtlCol="0" anchor="ctr">
            <a:noAutofit/>
          </a:bodyPr>
          <a:lstStyle/>
          <a:p>
            <a:r>
              <a:rPr kumimoji="1" lang="ja-JP" altLang="en-US" sz="600" dirty="0">
                <a:latin typeface="メイリオ" panose="020B0604030504040204" pitchFamily="50" charset="-128"/>
                <a:ea typeface="メイリオ" panose="020B0604030504040204" pitchFamily="50" charset="-128"/>
              </a:rPr>
              <a:t>　　　  あぶ</a:t>
            </a:r>
          </a:p>
        </p:txBody>
      </p:sp>
      <p:sp>
        <p:nvSpPr>
          <p:cNvPr id="52" name="テキスト ボックス 51">
            <a:extLst>
              <a:ext uri="{FF2B5EF4-FFF2-40B4-BE49-F238E27FC236}">
                <a16:creationId xmlns:a16="http://schemas.microsoft.com/office/drawing/2014/main" id="{7FA10B49-D6F4-45FD-B3D3-2061BF523FE2}"/>
              </a:ext>
            </a:extLst>
          </p:cNvPr>
          <p:cNvSpPr txBox="1"/>
          <p:nvPr/>
        </p:nvSpPr>
        <p:spPr>
          <a:xfrm>
            <a:off x="1480810" y="5057974"/>
            <a:ext cx="1353236" cy="236495"/>
          </a:xfrm>
          <a:prstGeom prst="rect">
            <a:avLst/>
          </a:prstGeom>
          <a:noFill/>
        </p:spPr>
        <p:txBody>
          <a:bodyPr wrap="square" rtlCol="0" anchor="ctr">
            <a:noAutofit/>
          </a:bodyPr>
          <a:lstStyle/>
          <a:p>
            <a:r>
              <a:rPr kumimoji="1" lang="ja-JP" altLang="en-US" sz="600" dirty="0">
                <a:latin typeface="メイリオ" panose="020B0604030504040204" pitchFamily="50" charset="-128"/>
                <a:ea typeface="メイリオ" panose="020B0604030504040204" pitchFamily="50" charset="-128"/>
              </a:rPr>
              <a:t>             せき</a:t>
            </a:r>
          </a:p>
        </p:txBody>
      </p:sp>
      <p:sp>
        <p:nvSpPr>
          <p:cNvPr id="53" name="テキスト ボックス 52">
            <a:extLst>
              <a:ext uri="{FF2B5EF4-FFF2-40B4-BE49-F238E27FC236}">
                <a16:creationId xmlns:a16="http://schemas.microsoft.com/office/drawing/2014/main" id="{9824D356-054B-45FE-B451-F5AE0ECC5D41}"/>
              </a:ext>
            </a:extLst>
          </p:cNvPr>
          <p:cNvSpPr txBox="1"/>
          <p:nvPr/>
        </p:nvSpPr>
        <p:spPr>
          <a:xfrm>
            <a:off x="1995154" y="5283500"/>
            <a:ext cx="1353236" cy="236495"/>
          </a:xfrm>
          <a:prstGeom prst="rect">
            <a:avLst/>
          </a:prstGeom>
          <a:noFill/>
        </p:spPr>
        <p:txBody>
          <a:bodyPr wrap="square" rtlCol="0" anchor="ctr">
            <a:noAutofit/>
          </a:bodyPr>
          <a:lstStyle/>
          <a:p>
            <a:r>
              <a:rPr kumimoji="1" lang="ja-JP" altLang="en-US" sz="600" dirty="0">
                <a:latin typeface="メイリオ" panose="020B0604030504040204" pitchFamily="50" charset="-128"/>
                <a:ea typeface="メイリオ" panose="020B0604030504040204" pitchFamily="50" charset="-128"/>
              </a:rPr>
              <a:t>             ひと</a:t>
            </a:r>
          </a:p>
        </p:txBody>
      </p:sp>
      <p:sp>
        <p:nvSpPr>
          <p:cNvPr id="54" name="テキスト ボックス 53">
            <a:extLst>
              <a:ext uri="{FF2B5EF4-FFF2-40B4-BE49-F238E27FC236}">
                <a16:creationId xmlns:a16="http://schemas.microsoft.com/office/drawing/2014/main" id="{D4061E01-6552-4933-B2B8-D743500FCAA1}"/>
              </a:ext>
            </a:extLst>
          </p:cNvPr>
          <p:cNvSpPr txBox="1"/>
          <p:nvPr/>
        </p:nvSpPr>
        <p:spPr>
          <a:xfrm>
            <a:off x="3364541" y="5571259"/>
            <a:ext cx="1353236" cy="236495"/>
          </a:xfrm>
          <a:prstGeom prst="rect">
            <a:avLst/>
          </a:prstGeom>
          <a:noFill/>
        </p:spPr>
        <p:txBody>
          <a:bodyPr wrap="square" rtlCol="0" anchor="ctr">
            <a:noAutofit/>
          </a:bodyPr>
          <a:lstStyle/>
          <a:p>
            <a:r>
              <a:rPr kumimoji="1" lang="ja-JP" altLang="en-US" sz="600" dirty="0">
                <a:latin typeface="メイリオ" panose="020B0604030504040204" pitchFamily="50" charset="-128"/>
                <a:ea typeface="メイリオ" panose="020B0604030504040204" pitchFamily="50" charset="-128"/>
              </a:rPr>
              <a:t>　　      ち    く</a:t>
            </a:r>
          </a:p>
        </p:txBody>
      </p:sp>
      <p:sp>
        <p:nvSpPr>
          <p:cNvPr id="55" name="テキスト ボックス 54">
            <a:extLst>
              <a:ext uri="{FF2B5EF4-FFF2-40B4-BE49-F238E27FC236}">
                <a16:creationId xmlns:a16="http://schemas.microsoft.com/office/drawing/2014/main" id="{472550E7-4D17-48E1-B330-9AC39DA7BF3D}"/>
              </a:ext>
            </a:extLst>
          </p:cNvPr>
          <p:cNvSpPr txBox="1"/>
          <p:nvPr/>
        </p:nvSpPr>
        <p:spPr>
          <a:xfrm>
            <a:off x="3442910" y="5807308"/>
            <a:ext cx="1353236" cy="236495"/>
          </a:xfrm>
          <a:prstGeom prst="rect">
            <a:avLst/>
          </a:prstGeom>
          <a:noFill/>
        </p:spPr>
        <p:txBody>
          <a:bodyPr wrap="square" rtlCol="0" anchor="ctr">
            <a:noAutofit/>
          </a:bodyPr>
          <a:lstStyle/>
          <a:p>
            <a:r>
              <a:rPr kumimoji="1" lang="ja-JP" altLang="en-US" sz="600" dirty="0">
                <a:latin typeface="メイリオ" panose="020B0604030504040204" pitchFamily="50" charset="-128"/>
                <a:ea typeface="メイリオ" panose="020B0604030504040204" pitchFamily="50" charset="-128"/>
              </a:rPr>
              <a:t>あぶ</a:t>
            </a:r>
          </a:p>
        </p:txBody>
      </p:sp>
      <p:sp>
        <p:nvSpPr>
          <p:cNvPr id="56" name="テキスト ボックス 55">
            <a:extLst>
              <a:ext uri="{FF2B5EF4-FFF2-40B4-BE49-F238E27FC236}">
                <a16:creationId xmlns:a16="http://schemas.microsoft.com/office/drawing/2014/main" id="{8527567E-C49F-4E6D-BDBB-5B0A1FF151FD}"/>
              </a:ext>
            </a:extLst>
          </p:cNvPr>
          <p:cNvSpPr txBox="1"/>
          <p:nvPr/>
        </p:nvSpPr>
        <p:spPr>
          <a:xfrm>
            <a:off x="4894691" y="5773459"/>
            <a:ext cx="1353236" cy="236495"/>
          </a:xfrm>
          <a:prstGeom prst="rect">
            <a:avLst/>
          </a:prstGeom>
          <a:noFill/>
        </p:spPr>
        <p:txBody>
          <a:bodyPr wrap="square" rtlCol="0" anchor="ctr">
            <a:noAutofit/>
          </a:bodyPr>
          <a:lstStyle/>
          <a:p>
            <a:r>
              <a:rPr kumimoji="1" lang="ja-JP" altLang="en-US" sz="600" dirty="0">
                <a:latin typeface="メイリオ" panose="020B0604030504040204" pitchFamily="50" charset="-128"/>
                <a:ea typeface="メイリオ" panose="020B0604030504040204" pitchFamily="50" charset="-128"/>
              </a:rPr>
              <a:t>　　　　ほん  とう           てき</a:t>
            </a:r>
          </a:p>
        </p:txBody>
      </p:sp>
      <p:sp>
        <p:nvSpPr>
          <p:cNvPr id="57" name="テキスト ボックス 56">
            <a:extLst>
              <a:ext uri="{FF2B5EF4-FFF2-40B4-BE49-F238E27FC236}">
                <a16:creationId xmlns:a16="http://schemas.microsoft.com/office/drawing/2014/main" id="{DFB33C9C-D44D-43AF-A038-8F8E33265673}"/>
              </a:ext>
            </a:extLst>
          </p:cNvPr>
          <p:cNvSpPr txBox="1"/>
          <p:nvPr/>
        </p:nvSpPr>
        <p:spPr>
          <a:xfrm>
            <a:off x="4963560" y="6134018"/>
            <a:ext cx="1353236" cy="236495"/>
          </a:xfrm>
          <a:prstGeom prst="rect">
            <a:avLst/>
          </a:prstGeom>
          <a:noFill/>
        </p:spPr>
        <p:txBody>
          <a:bodyPr wrap="square" rtlCol="0" anchor="ctr">
            <a:noAutofit/>
          </a:bodyPr>
          <a:lstStyle/>
          <a:p>
            <a:r>
              <a:rPr kumimoji="1" lang="ja-JP" altLang="en-US" sz="600" dirty="0">
                <a:latin typeface="メイリオ" panose="020B0604030504040204" pitchFamily="50" charset="-128"/>
                <a:ea typeface="メイリオ" panose="020B0604030504040204" pitchFamily="50" charset="-128"/>
              </a:rPr>
              <a:t>　　   み</a:t>
            </a:r>
          </a:p>
        </p:txBody>
      </p:sp>
      <p:sp>
        <p:nvSpPr>
          <p:cNvPr id="58" name="テキスト ボックス 57">
            <a:extLst>
              <a:ext uri="{FF2B5EF4-FFF2-40B4-BE49-F238E27FC236}">
                <a16:creationId xmlns:a16="http://schemas.microsoft.com/office/drawing/2014/main" id="{8EA7AA38-F56A-4C34-9E76-8C78E8DFC4E5}"/>
              </a:ext>
            </a:extLst>
          </p:cNvPr>
          <p:cNvSpPr txBox="1"/>
          <p:nvPr/>
        </p:nvSpPr>
        <p:spPr>
          <a:xfrm>
            <a:off x="7114166" y="5806242"/>
            <a:ext cx="1925447" cy="236495"/>
          </a:xfrm>
          <a:prstGeom prst="rect">
            <a:avLst/>
          </a:prstGeom>
          <a:noFill/>
        </p:spPr>
        <p:txBody>
          <a:bodyPr wrap="square" rtlCol="0" anchor="ctr">
            <a:noAutofit/>
          </a:bodyPr>
          <a:lstStyle/>
          <a:p>
            <a:r>
              <a:rPr kumimoji="1" lang="ja-JP" altLang="en-US" sz="600" dirty="0">
                <a:latin typeface="メイリオ" panose="020B0604030504040204" pitchFamily="50" charset="-128"/>
                <a:ea typeface="メイリオ" panose="020B0604030504040204" pitchFamily="50" charset="-128"/>
              </a:rPr>
              <a:t>　　　    てき                               か</a:t>
            </a:r>
          </a:p>
        </p:txBody>
      </p:sp>
      <p:sp>
        <p:nvSpPr>
          <p:cNvPr id="59" name="テキスト ボックス 58">
            <a:extLst>
              <a:ext uri="{FF2B5EF4-FFF2-40B4-BE49-F238E27FC236}">
                <a16:creationId xmlns:a16="http://schemas.microsoft.com/office/drawing/2014/main" id="{8A7CF137-383A-4B8C-BB05-232A3FA376EF}"/>
              </a:ext>
            </a:extLst>
          </p:cNvPr>
          <p:cNvSpPr txBox="1"/>
          <p:nvPr/>
        </p:nvSpPr>
        <p:spPr>
          <a:xfrm>
            <a:off x="9155933" y="5915955"/>
            <a:ext cx="1353236" cy="236495"/>
          </a:xfrm>
          <a:prstGeom prst="rect">
            <a:avLst/>
          </a:prstGeom>
          <a:noFill/>
        </p:spPr>
        <p:txBody>
          <a:bodyPr wrap="square" rtlCol="0" anchor="ctr">
            <a:noAutofit/>
          </a:bodyPr>
          <a:lstStyle/>
          <a:p>
            <a:r>
              <a:rPr kumimoji="1" lang="ja-JP" altLang="en-US" sz="600" dirty="0">
                <a:latin typeface="メイリオ" panose="020B0604030504040204" pitchFamily="50" charset="-128"/>
                <a:ea typeface="メイリオ" panose="020B0604030504040204" pitchFamily="50" charset="-128"/>
              </a:rPr>
              <a:t>             てき</a:t>
            </a:r>
          </a:p>
        </p:txBody>
      </p:sp>
    </p:spTree>
    <p:extLst>
      <p:ext uri="{BB962C8B-B14F-4D97-AF65-F5344CB8AC3E}">
        <p14:creationId xmlns:p14="http://schemas.microsoft.com/office/powerpoint/2010/main" val="877577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3BD032B-6345-4CE5-84AA-BAD2BB046D44}"/>
              </a:ext>
            </a:extLst>
          </p:cNvPr>
          <p:cNvSpPr/>
          <p:nvPr/>
        </p:nvSpPr>
        <p:spPr bwMode="auto">
          <a:xfrm>
            <a:off x="2166555" y="5446054"/>
            <a:ext cx="8886825" cy="1440226"/>
          </a:xfrm>
          <a:prstGeom prst="rect">
            <a:avLst/>
          </a:prstGeom>
          <a:solidFill>
            <a:schemeClr val="tx2">
              <a:lumMod val="65000"/>
              <a:lumOff val="35000"/>
            </a:schemeClr>
          </a:solidFill>
          <a:ln w="3810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rial" charset="0"/>
              <a:ea typeface="HGPｺﾞｼｯｸE" pitchFamily="50" charset="-128"/>
              <a:cs typeface="+mn-cs"/>
            </a:endParaRPr>
          </a:p>
        </p:txBody>
      </p:sp>
      <p:sp>
        <p:nvSpPr>
          <p:cNvPr id="5" name="Freeform 42">
            <a:extLst>
              <a:ext uri="{FF2B5EF4-FFF2-40B4-BE49-F238E27FC236}">
                <a16:creationId xmlns:a16="http://schemas.microsoft.com/office/drawing/2014/main" id="{B0DEA0FE-A681-46E4-940F-808E388D401C}"/>
              </a:ext>
            </a:extLst>
          </p:cNvPr>
          <p:cNvSpPr>
            <a:spLocks/>
          </p:cNvSpPr>
          <p:nvPr/>
        </p:nvSpPr>
        <p:spPr bwMode="auto">
          <a:xfrm>
            <a:off x="3775984" y="510811"/>
            <a:ext cx="5329150" cy="4941767"/>
          </a:xfrm>
          <a:custGeom>
            <a:avLst/>
            <a:gdLst>
              <a:gd name="connsiteX0" fmla="*/ 4437063 w 4437063"/>
              <a:gd name="connsiteY0" fmla="*/ 1081703 h 4810125"/>
              <a:gd name="connsiteX1" fmla="*/ 4429592 w 4437063"/>
              <a:gd name="connsiteY1" fmla="*/ 1082685 h 4810125"/>
              <a:gd name="connsiteX2" fmla="*/ 4431507 w 4437063"/>
              <a:gd name="connsiteY2" fmla="*/ 1082099 h 4810125"/>
              <a:gd name="connsiteX3" fmla="*/ 717614 w 4437063"/>
              <a:gd name="connsiteY3" fmla="*/ 207531 h 4810125"/>
              <a:gd name="connsiteX4" fmla="*/ 721403 w 4437063"/>
              <a:gd name="connsiteY4" fmla="*/ 232026 h 4810125"/>
              <a:gd name="connsiteX5" fmla="*/ 718408 w 4437063"/>
              <a:gd name="connsiteY5" fmla="*/ 217055 h 4810125"/>
              <a:gd name="connsiteX6" fmla="*/ 1031570 w 4437063"/>
              <a:gd name="connsiteY6" fmla="*/ 111900 h 4810125"/>
              <a:gd name="connsiteX7" fmla="*/ 1043178 w 4437063"/>
              <a:gd name="connsiteY7" fmla="*/ 113447 h 4810125"/>
              <a:gd name="connsiteX8" fmla="*/ 1020457 w 4437063"/>
              <a:gd name="connsiteY8" fmla="*/ 113884 h 4810125"/>
              <a:gd name="connsiteX9" fmla="*/ 1016885 w 4437063"/>
              <a:gd name="connsiteY9" fmla="*/ 113884 h 4810125"/>
              <a:gd name="connsiteX10" fmla="*/ 1018075 w 4437063"/>
              <a:gd name="connsiteY10" fmla="*/ 113091 h 4810125"/>
              <a:gd name="connsiteX11" fmla="*/ 2559676 w 4437063"/>
              <a:gd name="connsiteY11" fmla="*/ 0 h 4810125"/>
              <a:gd name="connsiteX12" fmla="*/ 2574759 w 4437063"/>
              <a:gd name="connsiteY12" fmla="*/ 1190 h 4810125"/>
              <a:gd name="connsiteX13" fmla="*/ 2563248 w 4437063"/>
              <a:gd name="connsiteY13" fmla="*/ 1587 h 4810125"/>
              <a:gd name="connsiteX14" fmla="*/ 2494583 w 4437063"/>
              <a:gd name="connsiteY14" fmla="*/ 11904 h 4810125"/>
              <a:gd name="connsiteX15" fmla="*/ 2435443 w 4437063"/>
              <a:gd name="connsiteY15" fmla="*/ 27380 h 4810125"/>
              <a:gd name="connsiteX16" fmla="*/ 2404484 w 4437063"/>
              <a:gd name="connsiteY16" fmla="*/ 39681 h 4810125"/>
              <a:gd name="connsiteX17" fmla="*/ 2387020 w 4437063"/>
              <a:gd name="connsiteY17" fmla="*/ 47617 h 4810125"/>
              <a:gd name="connsiteX18" fmla="*/ 2351298 w 4437063"/>
              <a:gd name="connsiteY18" fmla="*/ 68648 h 4810125"/>
              <a:gd name="connsiteX19" fmla="*/ 2315576 w 4437063"/>
              <a:gd name="connsiteY19" fmla="*/ 95631 h 4810125"/>
              <a:gd name="connsiteX20" fmla="*/ 2279854 w 4437063"/>
              <a:gd name="connsiteY20" fmla="*/ 128169 h 4810125"/>
              <a:gd name="connsiteX21" fmla="*/ 2246514 w 4437063"/>
              <a:gd name="connsiteY21" fmla="*/ 165866 h 4810125"/>
              <a:gd name="connsiteX22" fmla="*/ 2215555 w 4437063"/>
              <a:gd name="connsiteY22" fmla="*/ 207928 h 4810125"/>
              <a:gd name="connsiteX23" fmla="*/ 2188962 w 4437063"/>
              <a:gd name="connsiteY23" fmla="*/ 253561 h 4810125"/>
              <a:gd name="connsiteX24" fmla="*/ 2167131 w 4437063"/>
              <a:gd name="connsiteY24" fmla="*/ 303559 h 4810125"/>
              <a:gd name="connsiteX25" fmla="*/ 2158399 w 4437063"/>
              <a:gd name="connsiteY25" fmla="*/ 329352 h 4810125"/>
              <a:gd name="connsiteX26" fmla="*/ 2151652 w 4437063"/>
              <a:gd name="connsiteY26" fmla="*/ 355144 h 4810125"/>
              <a:gd name="connsiteX27" fmla="*/ 2144111 w 4437063"/>
              <a:gd name="connsiteY27" fmla="*/ 411491 h 4810125"/>
              <a:gd name="connsiteX28" fmla="*/ 2140538 w 4437063"/>
              <a:gd name="connsiteY28" fmla="*/ 506726 h 4810125"/>
              <a:gd name="connsiteX29" fmla="*/ 2140935 w 4437063"/>
              <a:gd name="connsiteY29" fmla="*/ 610690 h 4810125"/>
              <a:gd name="connsiteX30" fmla="*/ 2139348 w 4437063"/>
              <a:gd name="connsiteY30" fmla="*/ 681719 h 4810125"/>
              <a:gd name="connsiteX31" fmla="*/ 2134982 w 4437063"/>
              <a:gd name="connsiteY31" fmla="*/ 751954 h 4810125"/>
              <a:gd name="connsiteX32" fmla="*/ 2124662 w 4437063"/>
              <a:gd name="connsiteY32" fmla="*/ 820999 h 4810125"/>
              <a:gd name="connsiteX33" fmla="*/ 2115930 w 4437063"/>
              <a:gd name="connsiteY33" fmla="*/ 853934 h 4810125"/>
              <a:gd name="connsiteX34" fmla="*/ 2104023 w 4437063"/>
              <a:gd name="connsiteY34" fmla="*/ 895996 h 4810125"/>
              <a:gd name="connsiteX35" fmla="*/ 2081796 w 4437063"/>
              <a:gd name="connsiteY35" fmla="*/ 965041 h 4810125"/>
              <a:gd name="connsiteX36" fmla="*/ 2060759 w 4437063"/>
              <a:gd name="connsiteY36" fmla="*/ 1020197 h 4810125"/>
              <a:gd name="connsiteX37" fmla="*/ 2039326 w 4437063"/>
              <a:gd name="connsiteY37" fmla="*/ 1067417 h 4810125"/>
              <a:gd name="connsiteX38" fmla="*/ 2003207 w 4437063"/>
              <a:gd name="connsiteY38" fmla="*/ 1132494 h 4810125"/>
              <a:gd name="connsiteX39" fmla="*/ 1941289 w 4437063"/>
              <a:gd name="connsiteY39" fmla="*/ 1237649 h 4810125"/>
              <a:gd name="connsiteX40" fmla="*/ 1900804 w 4437063"/>
              <a:gd name="connsiteY40" fmla="*/ 1312249 h 4810125"/>
              <a:gd name="connsiteX41" fmla="*/ 1880562 w 4437063"/>
              <a:gd name="connsiteY41" fmla="*/ 1349549 h 4810125"/>
              <a:gd name="connsiteX42" fmla="*/ 1847618 w 4437063"/>
              <a:gd name="connsiteY42" fmla="*/ 1420578 h 4810125"/>
              <a:gd name="connsiteX43" fmla="*/ 1822613 w 4437063"/>
              <a:gd name="connsiteY43" fmla="*/ 1485258 h 4810125"/>
              <a:gd name="connsiteX44" fmla="*/ 1804752 w 4437063"/>
              <a:gd name="connsiteY44" fmla="*/ 1544779 h 4810125"/>
              <a:gd name="connsiteX45" fmla="*/ 1792845 w 4437063"/>
              <a:gd name="connsiteY45" fmla="*/ 1599142 h 4810125"/>
              <a:gd name="connsiteX46" fmla="*/ 1787288 w 4437063"/>
              <a:gd name="connsiteY46" fmla="*/ 1649537 h 4810125"/>
              <a:gd name="connsiteX47" fmla="*/ 1786097 w 4437063"/>
              <a:gd name="connsiteY47" fmla="*/ 1696361 h 4810125"/>
              <a:gd name="connsiteX48" fmla="*/ 1789273 w 4437063"/>
              <a:gd name="connsiteY48" fmla="*/ 1739613 h 4810125"/>
              <a:gd name="connsiteX49" fmla="*/ 1796417 w 4437063"/>
              <a:gd name="connsiteY49" fmla="*/ 1780484 h 4810125"/>
              <a:gd name="connsiteX50" fmla="*/ 1806737 w 4437063"/>
              <a:gd name="connsiteY50" fmla="*/ 1819371 h 4810125"/>
              <a:gd name="connsiteX51" fmla="*/ 1826185 w 4437063"/>
              <a:gd name="connsiteY51" fmla="*/ 1874925 h 4810125"/>
              <a:gd name="connsiteX52" fmla="*/ 1856747 w 4437063"/>
              <a:gd name="connsiteY52" fmla="*/ 1946747 h 4810125"/>
              <a:gd name="connsiteX53" fmla="*/ 1888103 w 4437063"/>
              <a:gd name="connsiteY53" fmla="*/ 2020157 h 4810125"/>
              <a:gd name="connsiteX54" fmla="*/ 1901201 w 4437063"/>
              <a:gd name="connsiteY54" fmla="*/ 2059044 h 4810125"/>
              <a:gd name="connsiteX55" fmla="*/ 1907949 w 4437063"/>
              <a:gd name="connsiteY55" fmla="*/ 2078488 h 4810125"/>
              <a:gd name="connsiteX56" fmla="*/ 1922238 w 4437063"/>
              <a:gd name="connsiteY56" fmla="*/ 2113804 h 4810125"/>
              <a:gd name="connsiteX57" fmla="*/ 1937320 w 4437063"/>
              <a:gd name="connsiteY57" fmla="*/ 2146343 h 4810125"/>
              <a:gd name="connsiteX58" fmla="*/ 1953594 w 4437063"/>
              <a:gd name="connsiteY58" fmla="*/ 2175310 h 4810125"/>
              <a:gd name="connsiteX59" fmla="*/ 1971454 w 4437063"/>
              <a:gd name="connsiteY59" fmla="*/ 2200705 h 4810125"/>
              <a:gd name="connsiteX60" fmla="*/ 1989315 w 4437063"/>
              <a:gd name="connsiteY60" fmla="*/ 2222927 h 4810125"/>
              <a:gd name="connsiteX61" fmla="*/ 2007970 w 4437063"/>
              <a:gd name="connsiteY61" fmla="*/ 2241974 h 4810125"/>
              <a:gd name="connsiteX62" fmla="*/ 2026228 w 4437063"/>
              <a:gd name="connsiteY62" fmla="*/ 2257449 h 4810125"/>
              <a:gd name="connsiteX63" fmla="*/ 2045280 w 4437063"/>
              <a:gd name="connsiteY63" fmla="*/ 2269750 h 4810125"/>
              <a:gd name="connsiteX64" fmla="*/ 2063935 w 4437063"/>
              <a:gd name="connsiteY64" fmla="*/ 2278480 h 4810125"/>
              <a:gd name="connsiteX65" fmla="*/ 2082589 w 4437063"/>
              <a:gd name="connsiteY65" fmla="*/ 2283639 h 4810125"/>
              <a:gd name="connsiteX66" fmla="*/ 2100847 w 4437063"/>
              <a:gd name="connsiteY66" fmla="*/ 2285623 h 4810125"/>
              <a:gd name="connsiteX67" fmla="*/ 2117915 w 4437063"/>
              <a:gd name="connsiteY67" fmla="*/ 2284035 h 4810125"/>
              <a:gd name="connsiteX68" fmla="*/ 2134982 w 4437063"/>
              <a:gd name="connsiteY68" fmla="*/ 2278877 h 4810125"/>
              <a:gd name="connsiteX69" fmla="*/ 2150461 w 4437063"/>
              <a:gd name="connsiteY69" fmla="*/ 2270147 h 4810125"/>
              <a:gd name="connsiteX70" fmla="*/ 2165147 w 4437063"/>
              <a:gd name="connsiteY70" fmla="*/ 2258640 h 4810125"/>
              <a:gd name="connsiteX71" fmla="*/ 2171894 w 4437063"/>
              <a:gd name="connsiteY71" fmla="*/ 2250703 h 4810125"/>
              <a:gd name="connsiteX72" fmla="*/ 2195709 w 4437063"/>
              <a:gd name="connsiteY72" fmla="*/ 2221340 h 4810125"/>
              <a:gd name="connsiteX73" fmla="*/ 2227462 w 4437063"/>
              <a:gd name="connsiteY73" fmla="*/ 2170548 h 4810125"/>
              <a:gd name="connsiteX74" fmla="*/ 2260009 w 4437063"/>
              <a:gd name="connsiteY74" fmla="*/ 2089599 h 4810125"/>
              <a:gd name="connsiteX75" fmla="*/ 2286602 w 4437063"/>
              <a:gd name="connsiteY75" fmla="*/ 2008650 h 4810125"/>
              <a:gd name="connsiteX76" fmla="*/ 2305256 w 4437063"/>
              <a:gd name="connsiteY76" fmla="*/ 1951509 h 4810125"/>
              <a:gd name="connsiteX77" fmla="*/ 2330262 w 4437063"/>
              <a:gd name="connsiteY77" fmla="*/ 1866195 h 4810125"/>
              <a:gd name="connsiteX78" fmla="*/ 2352489 w 4437063"/>
              <a:gd name="connsiteY78" fmla="*/ 1790404 h 4810125"/>
              <a:gd name="connsiteX79" fmla="*/ 2385829 w 4437063"/>
              <a:gd name="connsiteY79" fmla="*/ 1696757 h 4810125"/>
              <a:gd name="connsiteX80" fmla="*/ 2412819 w 4437063"/>
              <a:gd name="connsiteY80" fmla="*/ 1632077 h 4810125"/>
              <a:gd name="connsiteX81" fmla="*/ 2440603 w 4437063"/>
              <a:gd name="connsiteY81" fmla="*/ 1566207 h 4810125"/>
              <a:gd name="connsiteX82" fmla="*/ 2475531 w 4437063"/>
              <a:gd name="connsiteY82" fmla="*/ 1492797 h 4810125"/>
              <a:gd name="connsiteX83" fmla="*/ 2497361 w 4437063"/>
              <a:gd name="connsiteY83" fmla="*/ 1453116 h 4810125"/>
              <a:gd name="connsiteX84" fmla="*/ 2519191 w 4437063"/>
              <a:gd name="connsiteY84" fmla="*/ 1418991 h 4810125"/>
              <a:gd name="connsiteX85" fmla="*/ 2542212 w 4437063"/>
              <a:gd name="connsiteY85" fmla="*/ 1388833 h 4810125"/>
              <a:gd name="connsiteX86" fmla="*/ 2581506 w 4437063"/>
              <a:gd name="connsiteY86" fmla="*/ 1344390 h 4810125"/>
              <a:gd name="connsiteX87" fmla="*/ 2613656 w 4437063"/>
              <a:gd name="connsiteY87" fmla="*/ 1312646 h 4810125"/>
              <a:gd name="connsiteX88" fmla="*/ 2635883 w 4437063"/>
              <a:gd name="connsiteY88" fmla="*/ 1291615 h 4810125"/>
              <a:gd name="connsiteX89" fmla="*/ 2682321 w 4437063"/>
              <a:gd name="connsiteY89" fmla="*/ 1254712 h 4810125"/>
              <a:gd name="connsiteX90" fmla="*/ 2730744 w 4437063"/>
              <a:gd name="connsiteY90" fmla="*/ 1221776 h 4810125"/>
              <a:gd name="connsiteX91" fmla="*/ 2781152 w 4437063"/>
              <a:gd name="connsiteY91" fmla="*/ 1191619 h 4810125"/>
              <a:gd name="connsiteX92" fmla="*/ 2858550 w 4437063"/>
              <a:gd name="connsiteY92" fmla="*/ 1148763 h 4810125"/>
              <a:gd name="connsiteX93" fmla="*/ 2939520 w 4437063"/>
              <a:gd name="connsiteY93" fmla="*/ 1102337 h 4810125"/>
              <a:gd name="connsiteX94" fmla="*/ 2993896 w 4437063"/>
              <a:gd name="connsiteY94" fmla="*/ 1066624 h 4810125"/>
              <a:gd name="connsiteX95" fmla="*/ 3021680 w 4437063"/>
              <a:gd name="connsiteY95" fmla="*/ 1047180 h 4810125"/>
              <a:gd name="connsiteX96" fmla="*/ 3049067 w 4437063"/>
              <a:gd name="connsiteY96" fmla="*/ 1026546 h 4810125"/>
              <a:gd name="connsiteX97" fmla="*/ 3100665 w 4437063"/>
              <a:gd name="connsiteY97" fmla="*/ 984485 h 4810125"/>
              <a:gd name="connsiteX98" fmla="*/ 3147898 w 4437063"/>
              <a:gd name="connsiteY98" fmla="*/ 940438 h 4810125"/>
              <a:gd name="connsiteX99" fmla="*/ 3191161 w 4437063"/>
              <a:gd name="connsiteY99" fmla="*/ 894012 h 4810125"/>
              <a:gd name="connsiteX100" fmla="*/ 3230455 w 4437063"/>
              <a:gd name="connsiteY100" fmla="*/ 846791 h 4810125"/>
              <a:gd name="connsiteX101" fmla="*/ 3266177 w 4437063"/>
              <a:gd name="connsiteY101" fmla="*/ 798381 h 4810125"/>
              <a:gd name="connsiteX102" fmla="*/ 3297930 w 4437063"/>
              <a:gd name="connsiteY102" fmla="*/ 748383 h 4810125"/>
              <a:gd name="connsiteX103" fmla="*/ 3325714 w 4437063"/>
              <a:gd name="connsiteY103" fmla="*/ 697591 h 4810125"/>
              <a:gd name="connsiteX104" fmla="*/ 3337621 w 4437063"/>
              <a:gd name="connsiteY104" fmla="*/ 671799 h 4810125"/>
              <a:gd name="connsiteX105" fmla="*/ 3343971 w 4437063"/>
              <a:gd name="connsiteY105" fmla="*/ 658307 h 4810125"/>
              <a:gd name="connsiteX106" fmla="*/ 3354291 w 4437063"/>
              <a:gd name="connsiteY106" fmla="*/ 628943 h 4810125"/>
              <a:gd name="connsiteX107" fmla="*/ 3366992 w 4437063"/>
              <a:gd name="connsiteY107" fmla="*/ 579739 h 4810125"/>
              <a:gd name="connsiteX108" fmla="*/ 3379693 w 4437063"/>
              <a:gd name="connsiteY108" fmla="*/ 506726 h 4810125"/>
              <a:gd name="connsiteX109" fmla="*/ 3388029 w 4437063"/>
              <a:gd name="connsiteY109" fmla="*/ 431729 h 4810125"/>
              <a:gd name="connsiteX110" fmla="*/ 3394379 w 4437063"/>
              <a:gd name="connsiteY110" fmla="*/ 326177 h 4810125"/>
              <a:gd name="connsiteX111" fmla="*/ 3395173 w 4437063"/>
              <a:gd name="connsiteY111" fmla="*/ 231737 h 4810125"/>
              <a:gd name="connsiteX112" fmla="*/ 3395173 w 4437063"/>
              <a:gd name="connsiteY112" fmla="*/ 221816 h 4810125"/>
              <a:gd name="connsiteX113" fmla="*/ 3396364 w 4437063"/>
              <a:gd name="connsiteY113" fmla="*/ 230943 h 4810125"/>
              <a:gd name="connsiteX114" fmla="*/ 3403905 w 4437063"/>
              <a:gd name="connsiteY114" fmla="*/ 321019 h 4810125"/>
              <a:gd name="connsiteX115" fmla="*/ 3407080 w 4437063"/>
              <a:gd name="connsiteY115" fmla="*/ 423396 h 4810125"/>
              <a:gd name="connsiteX116" fmla="*/ 3405493 w 4437063"/>
              <a:gd name="connsiteY116" fmla="*/ 497599 h 4810125"/>
              <a:gd name="connsiteX117" fmla="*/ 3399539 w 4437063"/>
              <a:gd name="connsiteY117" fmla="*/ 571009 h 4810125"/>
              <a:gd name="connsiteX118" fmla="*/ 3390013 w 4437063"/>
              <a:gd name="connsiteY118" fmla="*/ 622594 h 4810125"/>
              <a:gd name="connsiteX119" fmla="*/ 3382075 w 4437063"/>
              <a:gd name="connsiteY119" fmla="*/ 653942 h 4810125"/>
              <a:gd name="connsiteX120" fmla="*/ 3377312 w 4437063"/>
              <a:gd name="connsiteY120" fmla="*/ 668624 h 4810125"/>
              <a:gd name="connsiteX121" fmla="*/ 3366992 w 4437063"/>
              <a:gd name="connsiteY121" fmla="*/ 697194 h 4810125"/>
              <a:gd name="connsiteX122" fmla="*/ 3344765 w 4437063"/>
              <a:gd name="connsiteY122" fmla="*/ 749970 h 4810125"/>
              <a:gd name="connsiteX123" fmla="*/ 3320157 w 4437063"/>
              <a:gd name="connsiteY123" fmla="*/ 800365 h 4810125"/>
              <a:gd name="connsiteX124" fmla="*/ 3292770 w 4437063"/>
              <a:gd name="connsiteY124" fmla="*/ 848379 h 4810125"/>
              <a:gd name="connsiteX125" fmla="*/ 3263002 w 4437063"/>
              <a:gd name="connsiteY125" fmla="*/ 894012 h 4810125"/>
              <a:gd name="connsiteX126" fmla="*/ 3230058 w 4437063"/>
              <a:gd name="connsiteY126" fmla="*/ 939248 h 4810125"/>
              <a:gd name="connsiteX127" fmla="*/ 3193542 w 4437063"/>
              <a:gd name="connsiteY127" fmla="*/ 984088 h 4810125"/>
              <a:gd name="connsiteX128" fmla="*/ 3153454 w 4437063"/>
              <a:gd name="connsiteY128" fmla="*/ 1028927 h 4810125"/>
              <a:gd name="connsiteX129" fmla="*/ 3131227 w 4437063"/>
              <a:gd name="connsiteY129" fmla="*/ 1051942 h 4810125"/>
              <a:gd name="connsiteX130" fmla="*/ 3109397 w 4437063"/>
              <a:gd name="connsiteY130" fmla="*/ 1074163 h 4810125"/>
              <a:gd name="connsiteX131" fmla="*/ 3062959 w 4437063"/>
              <a:gd name="connsiteY131" fmla="*/ 1113051 h 4810125"/>
              <a:gd name="connsiteX132" fmla="*/ 3014933 w 4437063"/>
              <a:gd name="connsiteY132" fmla="*/ 1147176 h 4810125"/>
              <a:gd name="connsiteX133" fmla="*/ 2964128 w 4437063"/>
              <a:gd name="connsiteY133" fmla="*/ 1178921 h 4810125"/>
              <a:gd name="connsiteX134" fmla="*/ 2882761 w 4437063"/>
              <a:gd name="connsiteY134" fmla="*/ 1226935 h 4810125"/>
              <a:gd name="connsiteX135" fmla="*/ 2793456 w 4437063"/>
              <a:gd name="connsiteY135" fmla="*/ 1283679 h 4810125"/>
              <a:gd name="connsiteX136" fmla="*/ 2729554 w 4437063"/>
              <a:gd name="connsiteY136" fmla="*/ 1329709 h 4810125"/>
              <a:gd name="connsiteX137" fmla="*/ 2695816 w 4437063"/>
              <a:gd name="connsiteY137" fmla="*/ 1356295 h 4810125"/>
              <a:gd name="connsiteX138" fmla="*/ 2679146 w 4437063"/>
              <a:gd name="connsiteY138" fmla="*/ 1370580 h 4810125"/>
              <a:gd name="connsiteX139" fmla="*/ 2646599 w 4437063"/>
              <a:gd name="connsiteY139" fmla="*/ 1404706 h 4810125"/>
              <a:gd name="connsiteX140" fmla="*/ 2616434 w 4437063"/>
              <a:gd name="connsiteY140" fmla="*/ 1443990 h 4810125"/>
              <a:gd name="connsiteX141" fmla="*/ 2588650 w 4437063"/>
              <a:gd name="connsiteY141" fmla="*/ 1486845 h 4810125"/>
              <a:gd name="connsiteX142" fmla="*/ 2562454 w 4437063"/>
              <a:gd name="connsiteY142" fmla="*/ 1533272 h 4810125"/>
              <a:gd name="connsiteX143" fmla="*/ 2538243 w 4437063"/>
              <a:gd name="connsiteY143" fmla="*/ 1582079 h 4810125"/>
              <a:gd name="connsiteX144" fmla="*/ 2505299 w 4437063"/>
              <a:gd name="connsiteY144" fmla="*/ 1656283 h 4810125"/>
              <a:gd name="connsiteX145" fmla="*/ 2469974 w 4437063"/>
              <a:gd name="connsiteY145" fmla="*/ 1752311 h 4810125"/>
              <a:gd name="connsiteX146" fmla="*/ 2442587 w 4437063"/>
              <a:gd name="connsiteY146" fmla="*/ 1837228 h 4810125"/>
              <a:gd name="connsiteX147" fmla="*/ 2417185 w 4437063"/>
              <a:gd name="connsiteY147" fmla="*/ 1928891 h 4810125"/>
              <a:gd name="connsiteX148" fmla="*/ 2414407 w 4437063"/>
              <a:gd name="connsiteY148" fmla="*/ 1942779 h 4810125"/>
              <a:gd name="connsiteX149" fmla="*/ 2409247 w 4437063"/>
              <a:gd name="connsiteY149" fmla="*/ 1973730 h 4810125"/>
              <a:gd name="connsiteX150" fmla="*/ 2396546 w 4437063"/>
              <a:gd name="connsiteY150" fmla="*/ 2032061 h 4810125"/>
              <a:gd name="connsiteX151" fmla="*/ 2380669 w 4437063"/>
              <a:gd name="connsiteY151" fmla="*/ 2087218 h 4810125"/>
              <a:gd name="connsiteX152" fmla="*/ 2361618 w 4437063"/>
              <a:gd name="connsiteY152" fmla="*/ 2139597 h 4810125"/>
              <a:gd name="connsiteX153" fmla="*/ 2338994 w 4437063"/>
              <a:gd name="connsiteY153" fmla="*/ 2191182 h 4810125"/>
              <a:gd name="connsiteX154" fmla="*/ 2313195 w 4437063"/>
              <a:gd name="connsiteY154" fmla="*/ 2241974 h 4810125"/>
              <a:gd name="connsiteX155" fmla="*/ 2269534 w 4437063"/>
              <a:gd name="connsiteY155" fmla="*/ 2319352 h 4810125"/>
              <a:gd name="connsiteX156" fmla="*/ 2235797 w 4437063"/>
              <a:gd name="connsiteY156" fmla="*/ 2373714 h 4810125"/>
              <a:gd name="connsiteX157" fmla="*/ 2219127 w 4437063"/>
              <a:gd name="connsiteY157" fmla="*/ 2400301 h 4810125"/>
              <a:gd name="connsiteX158" fmla="*/ 2195709 w 4437063"/>
              <a:gd name="connsiteY158" fmla="*/ 2450299 h 4810125"/>
              <a:gd name="connsiteX159" fmla="*/ 2181817 w 4437063"/>
              <a:gd name="connsiteY159" fmla="*/ 2493551 h 4810125"/>
              <a:gd name="connsiteX160" fmla="*/ 2174673 w 4437063"/>
              <a:gd name="connsiteY160" fmla="*/ 2531248 h 4810125"/>
              <a:gd name="connsiteX161" fmla="*/ 2173482 w 4437063"/>
              <a:gd name="connsiteY161" fmla="*/ 2561405 h 4810125"/>
              <a:gd name="connsiteX162" fmla="*/ 2175070 w 4437063"/>
              <a:gd name="connsiteY162" fmla="*/ 2584420 h 4810125"/>
              <a:gd name="connsiteX163" fmla="*/ 2180230 w 4437063"/>
              <a:gd name="connsiteY163" fmla="*/ 2606642 h 4810125"/>
              <a:gd name="connsiteX164" fmla="*/ 2181817 w 4437063"/>
              <a:gd name="connsiteY164" fmla="*/ 2609419 h 4810125"/>
              <a:gd name="connsiteX165" fmla="*/ 2201266 w 4437063"/>
              <a:gd name="connsiteY165" fmla="*/ 2585611 h 4810125"/>
              <a:gd name="connsiteX166" fmla="*/ 2314385 w 4437063"/>
              <a:gd name="connsiteY166" fmla="*/ 2441172 h 4810125"/>
              <a:gd name="connsiteX167" fmla="*/ 2401706 w 4437063"/>
              <a:gd name="connsiteY167" fmla="*/ 2320542 h 4810125"/>
              <a:gd name="connsiteX168" fmla="*/ 2442190 w 4437063"/>
              <a:gd name="connsiteY168" fmla="*/ 2260624 h 4810125"/>
              <a:gd name="connsiteX169" fmla="*/ 2472356 w 4437063"/>
              <a:gd name="connsiteY169" fmla="*/ 2212610 h 4810125"/>
              <a:gd name="connsiteX170" fmla="*/ 2516016 w 4437063"/>
              <a:gd name="connsiteY170" fmla="*/ 2137613 h 4810125"/>
              <a:gd name="connsiteX171" fmla="*/ 2562454 w 4437063"/>
              <a:gd name="connsiteY171" fmla="*/ 2045156 h 4810125"/>
              <a:gd name="connsiteX172" fmla="*/ 2594207 w 4437063"/>
              <a:gd name="connsiteY172" fmla="*/ 1975714 h 4810125"/>
              <a:gd name="connsiteX173" fmla="*/ 2606115 w 4437063"/>
              <a:gd name="connsiteY173" fmla="*/ 1951509 h 4810125"/>
              <a:gd name="connsiteX174" fmla="*/ 2631914 w 4437063"/>
              <a:gd name="connsiteY174" fmla="*/ 1905082 h 4810125"/>
              <a:gd name="connsiteX175" fmla="*/ 2659697 w 4437063"/>
              <a:gd name="connsiteY175" fmla="*/ 1861433 h 4810125"/>
              <a:gd name="connsiteX176" fmla="*/ 2689466 w 4437063"/>
              <a:gd name="connsiteY176" fmla="*/ 1820165 h 4810125"/>
              <a:gd name="connsiteX177" fmla="*/ 2720425 w 4437063"/>
              <a:gd name="connsiteY177" fmla="*/ 1783262 h 4810125"/>
              <a:gd name="connsiteX178" fmla="*/ 2750987 w 4437063"/>
              <a:gd name="connsiteY178" fmla="*/ 1750327 h 4810125"/>
              <a:gd name="connsiteX179" fmla="*/ 2781549 w 4437063"/>
              <a:gd name="connsiteY179" fmla="*/ 1722153 h 4810125"/>
              <a:gd name="connsiteX180" fmla="*/ 2811317 w 4437063"/>
              <a:gd name="connsiteY180" fmla="*/ 1699535 h 4810125"/>
              <a:gd name="connsiteX181" fmla="*/ 2825209 w 4437063"/>
              <a:gd name="connsiteY181" fmla="*/ 1690805 h 4810125"/>
              <a:gd name="connsiteX182" fmla="*/ 2840292 w 4437063"/>
              <a:gd name="connsiteY182" fmla="*/ 1682869 h 4810125"/>
              <a:gd name="connsiteX183" fmla="*/ 2881968 w 4437063"/>
              <a:gd name="connsiteY183" fmla="*/ 1670568 h 4810125"/>
              <a:gd name="connsiteX184" fmla="*/ 2934757 w 4437063"/>
              <a:gd name="connsiteY184" fmla="*/ 1662235 h 4810125"/>
              <a:gd name="connsiteX185" fmla="*/ 2995087 w 4437063"/>
              <a:gd name="connsiteY185" fmla="*/ 1656680 h 4810125"/>
              <a:gd name="connsiteX186" fmla="*/ 3161393 w 4437063"/>
              <a:gd name="connsiteY186" fmla="*/ 1651521 h 4810125"/>
              <a:gd name="connsiteX187" fmla="*/ 3277291 w 4437063"/>
              <a:gd name="connsiteY187" fmla="*/ 1651521 h 4810125"/>
              <a:gd name="connsiteX188" fmla="*/ 3375724 w 4437063"/>
              <a:gd name="connsiteY188" fmla="*/ 1651124 h 4810125"/>
              <a:gd name="connsiteX189" fmla="*/ 3522184 w 4437063"/>
              <a:gd name="connsiteY189" fmla="*/ 1646363 h 4810125"/>
              <a:gd name="connsiteX190" fmla="*/ 3641257 w 4437063"/>
              <a:gd name="connsiteY190" fmla="*/ 1633665 h 4810125"/>
              <a:gd name="connsiteX191" fmla="*/ 3714686 w 4437063"/>
              <a:gd name="connsiteY191" fmla="*/ 1621760 h 4810125"/>
              <a:gd name="connsiteX192" fmla="*/ 3727784 w 4437063"/>
              <a:gd name="connsiteY192" fmla="*/ 1619776 h 4810125"/>
              <a:gd name="connsiteX193" fmla="*/ 3754774 w 4437063"/>
              <a:gd name="connsiteY193" fmla="*/ 1611840 h 4810125"/>
              <a:gd name="connsiteX194" fmla="*/ 3800022 w 4437063"/>
              <a:gd name="connsiteY194" fmla="*/ 1594380 h 4810125"/>
              <a:gd name="connsiteX195" fmla="*/ 3865909 w 4437063"/>
              <a:gd name="connsiteY195" fmla="*/ 1559461 h 4810125"/>
              <a:gd name="connsiteX196" fmla="*/ 3934971 w 4437063"/>
              <a:gd name="connsiteY196" fmla="*/ 1512241 h 4810125"/>
              <a:gd name="connsiteX197" fmla="*/ 3969899 w 4437063"/>
              <a:gd name="connsiteY197" fmla="*/ 1484464 h 4810125"/>
              <a:gd name="connsiteX198" fmla="*/ 3991333 w 4437063"/>
              <a:gd name="connsiteY198" fmla="*/ 1465814 h 4810125"/>
              <a:gd name="connsiteX199" fmla="*/ 4034199 w 4437063"/>
              <a:gd name="connsiteY199" fmla="*/ 1424149 h 4810125"/>
              <a:gd name="connsiteX200" fmla="*/ 4095323 w 4437063"/>
              <a:gd name="connsiteY200" fmla="*/ 1356692 h 4810125"/>
              <a:gd name="connsiteX201" fmla="*/ 4169149 w 4437063"/>
              <a:gd name="connsiteY201" fmla="*/ 1266219 h 4810125"/>
              <a:gd name="connsiteX202" fmla="*/ 4231067 w 4437063"/>
              <a:gd name="connsiteY202" fmla="*/ 1189238 h 4810125"/>
              <a:gd name="connsiteX203" fmla="*/ 4256469 w 4437063"/>
              <a:gd name="connsiteY203" fmla="*/ 1161858 h 4810125"/>
              <a:gd name="connsiteX204" fmla="*/ 4268773 w 4437063"/>
              <a:gd name="connsiteY204" fmla="*/ 1150747 h 4810125"/>
              <a:gd name="connsiteX205" fmla="*/ 4296953 w 4437063"/>
              <a:gd name="connsiteY205" fmla="*/ 1130510 h 4810125"/>
              <a:gd name="connsiteX206" fmla="*/ 4327119 w 4437063"/>
              <a:gd name="connsiteY206" fmla="*/ 1115035 h 4810125"/>
              <a:gd name="connsiteX207" fmla="*/ 4356887 w 4437063"/>
              <a:gd name="connsiteY207" fmla="*/ 1102733 h 4810125"/>
              <a:gd name="connsiteX208" fmla="*/ 4421981 w 4437063"/>
              <a:gd name="connsiteY208" fmla="*/ 1083687 h 4810125"/>
              <a:gd name="connsiteX209" fmla="*/ 4429592 w 4437063"/>
              <a:gd name="connsiteY209" fmla="*/ 1082685 h 4810125"/>
              <a:gd name="connsiteX210" fmla="*/ 4392609 w 4437063"/>
              <a:gd name="connsiteY210" fmla="*/ 1094004 h 4810125"/>
              <a:gd name="connsiteX211" fmla="*/ 4355299 w 4437063"/>
              <a:gd name="connsiteY211" fmla="*/ 1112257 h 4810125"/>
              <a:gd name="connsiteX212" fmla="*/ 4333469 w 4437063"/>
              <a:gd name="connsiteY212" fmla="*/ 1126145 h 4810125"/>
              <a:gd name="connsiteX213" fmla="*/ 4322356 w 4437063"/>
              <a:gd name="connsiteY213" fmla="*/ 1134081 h 4810125"/>
              <a:gd name="connsiteX214" fmla="*/ 4297747 w 4437063"/>
              <a:gd name="connsiteY214" fmla="*/ 1157890 h 4810125"/>
              <a:gd name="connsiteX215" fmla="*/ 4256469 w 4437063"/>
              <a:gd name="connsiteY215" fmla="*/ 1206698 h 4810125"/>
              <a:gd name="connsiteX216" fmla="*/ 4199314 w 4437063"/>
              <a:gd name="connsiteY216" fmla="*/ 1287250 h 4810125"/>
              <a:gd name="connsiteX217" fmla="*/ 4145334 w 4437063"/>
              <a:gd name="connsiteY217" fmla="*/ 1372167 h 4810125"/>
              <a:gd name="connsiteX218" fmla="*/ 4122313 w 4437063"/>
              <a:gd name="connsiteY218" fmla="*/ 1411054 h 4810125"/>
              <a:gd name="connsiteX219" fmla="*/ 4100086 w 4437063"/>
              <a:gd name="connsiteY219" fmla="*/ 1446371 h 4810125"/>
              <a:gd name="connsiteX220" fmla="*/ 4054838 w 4437063"/>
              <a:gd name="connsiteY220" fmla="*/ 1508273 h 4810125"/>
              <a:gd name="connsiteX221" fmla="*/ 4008400 w 4437063"/>
              <a:gd name="connsiteY221" fmla="*/ 1559461 h 4810125"/>
              <a:gd name="connsiteX222" fmla="*/ 3959580 w 4437063"/>
              <a:gd name="connsiteY222" fmla="*/ 1604698 h 4810125"/>
              <a:gd name="connsiteX223" fmla="*/ 3933781 w 4437063"/>
              <a:gd name="connsiteY223" fmla="*/ 1625332 h 4810125"/>
              <a:gd name="connsiteX224" fmla="*/ 3919889 w 4437063"/>
              <a:gd name="connsiteY224" fmla="*/ 1635649 h 4810125"/>
              <a:gd name="connsiteX225" fmla="*/ 3882976 w 4437063"/>
              <a:gd name="connsiteY225" fmla="*/ 1657076 h 4810125"/>
              <a:gd name="connsiteX226" fmla="*/ 3834950 w 4437063"/>
              <a:gd name="connsiteY226" fmla="*/ 1679298 h 4810125"/>
              <a:gd name="connsiteX227" fmla="*/ 3775810 w 4437063"/>
              <a:gd name="connsiteY227" fmla="*/ 1701122 h 4810125"/>
              <a:gd name="connsiteX228" fmla="*/ 3705954 w 4437063"/>
              <a:gd name="connsiteY228" fmla="*/ 1720963 h 4810125"/>
              <a:gd name="connsiteX229" fmla="*/ 3626175 w 4437063"/>
              <a:gd name="connsiteY229" fmla="*/ 1738819 h 4810125"/>
              <a:gd name="connsiteX230" fmla="*/ 3535679 w 4437063"/>
              <a:gd name="connsiteY230" fmla="*/ 1752707 h 4810125"/>
              <a:gd name="connsiteX231" fmla="*/ 3434864 w 4437063"/>
              <a:gd name="connsiteY231" fmla="*/ 1762231 h 4810125"/>
              <a:gd name="connsiteX232" fmla="*/ 3380487 w 4437063"/>
              <a:gd name="connsiteY232" fmla="*/ 1764215 h 4810125"/>
              <a:gd name="connsiteX233" fmla="*/ 3278084 w 4437063"/>
              <a:gd name="connsiteY233" fmla="*/ 1766596 h 4810125"/>
              <a:gd name="connsiteX234" fmla="*/ 3137975 w 4437063"/>
              <a:gd name="connsiteY234" fmla="*/ 1765802 h 4810125"/>
              <a:gd name="connsiteX235" fmla="*/ 3064546 w 4437063"/>
              <a:gd name="connsiteY235" fmla="*/ 1767786 h 4810125"/>
              <a:gd name="connsiteX236" fmla="*/ 3020886 w 4437063"/>
              <a:gd name="connsiteY236" fmla="*/ 1773342 h 4810125"/>
              <a:gd name="connsiteX237" fmla="*/ 2976432 w 4437063"/>
              <a:gd name="connsiteY237" fmla="*/ 1784452 h 4810125"/>
              <a:gd name="connsiteX238" fmla="*/ 2927612 w 4437063"/>
              <a:gd name="connsiteY238" fmla="*/ 1801118 h 4810125"/>
              <a:gd name="connsiteX239" fmla="*/ 2898638 w 4437063"/>
              <a:gd name="connsiteY239" fmla="*/ 1813419 h 4810125"/>
              <a:gd name="connsiteX240" fmla="*/ 2884349 w 4437063"/>
              <a:gd name="connsiteY240" fmla="*/ 1820165 h 4810125"/>
              <a:gd name="connsiteX241" fmla="*/ 2856565 w 4437063"/>
              <a:gd name="connsiteY241" fmla="*/ 1837625 h 4810125"/>
              <a:gd name="connsiteX242" fmla="*/ 2830766 w 4437063"/>
              <a:gd name="connsiteY242" fmla="*/ 1858656 h 4810125"/>
              <a:gd name="connsiteX243" fmla="*/ 2806554 w 4437063"/>
              <a:gd name="connsiteY243" fmla="*/ 1884051 h 4810125"/>
              <a:gd name="connsiteX244" fmla="*/ 2773214 w 4437063"/>
              <a:gd name="connsiteY244" fmla="*/ 1926113 h 4810125"/>
              <a:gd name="connsiteX245" fmla="*/ 2732729 w 4437063"/>
              <a:gd name="connsiteY245" fmla="*/ 1991984 h 4810125"/>
              <a:gd name="connsiteX246" fmla="*/ 2678749 w 4437063"/>
              <a:gd name="connsiteY246" fmla="*/ 2099916 h 4810125"/>
              <a:gd name="connsiteX247" fmla="*/ 2628738 w 4437063"/>
              <a:gd name="connsiteY247" fmla="*/ 2210229 h 4810125"/>
              <a:gd name="connsiteX248" fmla="*/ 2596192 w 4437063"/>
              <a:gd name="connsiteY248" fmla="*/ 2278480 h 4810125"/>
              <a:gd name="connsiteX249" fmla="*/ 2579522 w 4437063"/>
              <a:gd name="connsiteY249" fmla="*/ 2309828 h 4810125"/>
              <a:gd name="connsiteX250" fmla="*/ 2532686 w 4437063"/>
              <a:gd name="connsiteY250" fmla="*/ 2393158 h 4810125"/>
              <a:gd name="connsiteX251" fmla="*/ 2461639 w 4437063"/>
              <a:gd name="connsiteY251" fmla="*/ 2515772 h 4810125"/>
              <a:gd name="connsiteX252" fmla="*/ 2401706 w 4437063"/>
              <a:gd name="connsiteY252" fmla="*/ 2610213 h 4810125"/>
              <a:gd name="connsiteX253" fmla="*/ 2335025 w 4437063"/>
              <a:gd name="connsiteY253" fmla="*/ 2709019 h 4810125"/>
              <a:gd name="connsiteX254" fmla="*/ 2291364 w 4437063"/>
              <a:gd name="connsiteY254" fmla="*/ 2771318 h 4810125"/>
              <a:gd name="connsiteX255" fmla="*/ 2312004 w 4437063"/>
              <a:gd name="connsiteY255" fmla="*/ 2766953 h 4810125"/>
              <a:gd name="connsiteX256" fmla="*/ 2447747 w 4437063"/>
              <a:gd name="connsiteY256" fmla="*/ 2726082 h 4810125"/>
              <a:gd name="connsiteX257" fmla="*/ 2540227 w 4437063"/>
              <a:gd name="connsiteY257" fmla="*/ 2690369 h 4810125"/>
              <a:gd name="connsiteX258" fmla="*/ 2607305 w 4437063"/>
              <a:gd name="connsiteY258" fmla="*/ 2660608 h 4810125"/>
              <a:gd name="connsiteX259" fmla="*/ 2641440 w 4437063"/>
              <a:gd name="connsiteY259" fmla="*/ 2643545 h 4810125"/>
              <a:gd name="connsiteX260" fmla="*/ 2681131 w 4437063"/>
              <a:gd name="connsiteY260" fmla="*/ 2624101 h 4810125"/>
              <a:gd name="connsiteX261" fmla="*/ 2752178 w 4437063"/>
              <a:gd name="connsiteY261" fmla="*/ 2591563 h 4810125"/>
              <a:gd name="connsiteX262" fmla="*/ 2842673 w 4437063"/>
              <a:gd name="connsiteY262" fmla="*/ 2554263 h 4810125"/>
              <a:gd name="connsiteX263" fmla="*/ 2941107 w 4437063"/>
              <a:gd name="connsiteY263" fmla="*/ 2516566 h 4810125"/>
              <a:gd name="connsiteX264" fmla="*/ 3006201 w 4437063"/>
              <a:gd name="connsiteY264" fmla="*/ 2487996 h 4810125"/>
              <a:gd name="connsiteX265" fmla="*/ 3049067 w 4437063"/>
              <a:gd name="connsiteY265" fmla="*/ 2465377 h 4810125"/>
              <a:gd name="connsiteX266" fmla="*/ 3070500 w 4437063"/>
              <a:gd name="connsiteY266" fmla="*/ 2451886 h 4810125"/>
              <a:gd name="connsiteX267" fmla="*/ 3096696 w 4437063"/>
              <a:gd name="connsiteY267" fmla="*/ 2435220 h 4810125"/>
              <a:gd name="connsiteX268" fmla="*/ 3139563 w 4437063"/>
              <a:gd name="connsiteY268" fmla="*/ 2403872 h 4810125"/>
              <a:gd name="connsiteX269" fmla="*/ 3173697 w 4437063"/>
              <a:gd name="connsiteY269" fmla="*/ 2374905 h 4810125"/>
              <a:gd name="connsiteX270" fmla="*/ 3199893 w 4437063"/>
              <a:gd name="connsiteY270" fmla="*/ 2347922 h 4810125"/>
              <a:gd name="connsiteX271" fmla="*/ 3231249 w 4437063"/>
              <a:gd name="connsiteY271" fmla="*/ 2309431 h 4810125"/>
              <a:gd name="connsiteX272" fmla="*/ 3266574 w 4437063"/>
              <a:gd name="connsiteY272" fmla="*/ 2263005 h 4810125"/>
              <a:gd name="connsiteX273" fmla="*/ 3287213 w 4437063"/>
              <a:gd name="connsiteY273" fmla="*/ 2241180 h 4810125"/>
              <a:gd name="connsiteX274" fmla="*/ 3298724 w 4437063"/>
              <a:gd name="connsiteY274" fmla="*/ 2229673 h 4810125"/>
              <a:gd name="connsiteX275" fmla="*/ 3324920 w 4437063"/>
              <a:gd name="connsiteY275" fmla="*/ 2207054 h 4810125"/>
              <a:gd name="connsiteX276" fmla="*/ 3356276 w 4437063"/>
              <a:gd name="connsiteY276" fmla="*/ 2184833 h 4810125"/>
              <a:gd name="connsiteX277" fmla="*/ 3391998 w 4437063"/>
              <a:gd name="connsiteY277" fmla="*/ 2163802 h 4810125"/>
              <a:gd name="connsiteX278" fmla="*/ 3433276 w 4437063"/>
              <a:gd name="connsiteY278" fmla="*/ 2144755 h 4810125"/>
              <a:gd name="connsiteX279" fmla="*/ 3481303 w 4437063"/>
              <a:gd name="connsiteY279" fmla="*/ 2128883 h 4810125"/>
              <a:gd name="connsiteX280" fmla="*/ 3534489 w 4437063"/>
              <a:gd name="connsiteY280" fmla="*/ 2116582 h 4810125"/>
              <a:gd name="connsiteX281" fmla="*/ 3594819 w 4437063"/>
              <a:gd name="connsiteY281" fmla="*/ 2108249 h 4810125"/>
              <a:gd name="connsiteX282" fmla="*/ 3627763 w 4437063"/>
              <a:gd name="connsiteY282" fmla="*/ 2106662 h 4810125"/>
              <a:gd name="connsiteX283" fmla="*/ 3658722 w 4437063"/>
              <a:gd name="connsiteY283" fmla="*/ 2105868 h 4810125"/>
              <a:gd name="connsiteX284" fmla="*/ 3713098 w 4437063"/>
              <a:gd name="connsiteY284" fmla="*/ 2107852 h 4810125"/>
              <a:gd name="connsiteX285" fmla="*/ 3757949 w 4437063"/>
              <a:gd name="connsiteY285" fmla="*/ 2113011 h 4810125"/>
              <a:gd name="connsiteX286" fmla="*/ 3794068 w 4437063"/>
              <a:gd name="connsiteY286" fmla="*/ 2120550 h 4810125"/>
              <a:gd name="connsiteX287" fmla="*/ 3834156 w 4437063"/>
              <a:gd name="connsiteY287" fmla="*/ 2132851 h 4810125"/>
              <a:gd name="connsiteX288" fmla="*/ 3859955 w 4437063"/>
              <a:gd name="connsiteY288" fmla="*/ 2145946 h 4810125"/>
              <a:gd name="connsiteX289" fmla="*/ 3861940 w 4437063"/>
              <a:gd name="connsiteY289" fmla="*/ 2147533 h 4810125"/>
              <a:gd name="connsiteX290" fmla="*/ 3853208 w 4437063"/>
              <a:gd name="connsiteY290" fmla="*/ 2146343 h 4810125"/>
              <a:gd name="connsiteX291" fmla="*/ 3765490 w 4437063"/>
              <a:gd name="connsiteY291" fmla="*/ 2141184 h 4810125"/>
              <a:gd name="connsiteX292" fmla="*/ 3667454 w 4437063"/>
              <a:gd name="connsiteY292" fmla="*/ 2141184 h 4810125"/>
              <a:gd name="connsiteX293" fmla="*/ 3597597 w 4437063"/>
              <a:gd name="connsiteY293" fmla="*/ 2145946 h 4810125"/>
              <a:gd name="connsiteX294" fmla="*/ 3528932 w 4437063"/>
              <a:gd name="connsiteY294" fmla="*/ 2156263 h 4810125"/>
              <a:gd name="connsiteX295" fmla="*/ 3482096 w 4437063"/>
              <a:gd name="connsiteY295" fmla="*/ 2168564 h 4810125"/>
              <a:gd name="connsiteX296" fmla="*/ 3453916 w 4437063"/>
              <a:gd name="connsiteY296" fmla="*/ 2178881 h 4810125"/>
              <a:gd name="connsiteX297" fmla="*/ 3441215 w 4437063"/>
              <a:gd name="connsiteY297" fmla="*/ 2185627 h 4810125"/>
              <a:gd name="connsiteX298" fmla="*/ 3417003 w 4437063"/>
              <a:gd name="connsiteY298" fmla="*/ 2198325 h 4810125"/>
              <a:gd name="connsiteX299" fmla="*/ 3376121 w 4437063"/>
              <a:gd name="connsiteY299" fmla="*/ 2228482 h 4810125"/>
              <a:gd name="connsiteX300" fmla="*/ 3342781 w 4437063"/>
              <a:gd name="connsiteY300" fmla="*/ 2261417 h 4810125"/>
              <a:gd name="connsiteX301" fmla="*/ 3313806 w 4437063"/>
              <a:gd name="connsiteY301" fmla="*/ 2296337 h 4810125"/>
              <a:gd name="connsiteX302" fmla="*/ 3276894 w 4437063"/>
              <a:gd name="connsiteY302" fmla="*/ 2351096 h 4810125"/>
              <a:gd name="connsiteX303" fmla="*/ 3240775 w 4437063"/>
              <a:gd name="connsiteY303" fmla="*/ 2403872 h 4810125"/>
              <a:gd name="connsiteX304" fmla="*/ 3213785 w 4437063"/>
              <a:gd name="connsiteY304" fmla="*/ 2436807 h 4810125"/>
              <a:gd name="connsiteX305" fmla="*/ 3198702 w 4437063"/>
              <a:gd name="connsiteY305" fmla="*/ 2451886 h 4810125"/>
              <a:gd name="connsiteX306" fmla="*/ 3180047 w 4437063"/>
              <a:gd name="connsiteY306" fmla="*/ 2469346 h 4810125"/>
              <a:gd name="connsiteX307" fmla="*/ 3141150 w 4437063"/>
              <a:gd name="connsiteY307" fmla="*/ 2501090 h 4810125"/>
              <a:gd name="connsiteX308" fmla="*/ 3080026 w 4437063"/>
              <a:gd name="connsiteY308" fmla="*/ 2543946 h 4810125"/>
              <a:gd name="connsiteX309" fmla="*/ 2949839 w 4437063"/>
              <a:gd name="connsiteY309" fmla="*/ 2618943 h 4810125"/>
              <a:gd name="connsiteX310" fmla="*/ 2888932 w 4437063"/>
              <a:gd name="connsiteY310" fmla="*/ 2652474 h 4810125"/>
              <a:gd name="connsiteX311" fmla="*/ 2891235 w 4437063"/>
              <a:gd name="connsiteY311" fmla="*/ 2657078 h 4810125"/>
              <a:gd name="connsiteX312" fmla="*/ 2896791 w 4437063"/>
              <a:gd name="connsiteY312" fmla="*/ 2664619 h 4810125"/>
              <a:gd name="connsiteX313" fmla="*/ 2915047 w 4437063"/>
              <a:gd name="connsiteY313" fmla="*/ 2681685 h 4810125"/>
              <a:gd name="connsiteX314" fmla="*/ 2940447 w 4437063"/>
              <a:gd name="connsiteY314" fmla="*/ 2697957 h 4810125"/>
              <a:gd name="connsiteX315" fmla="*/ 2973388 w 4437063"/>
              <a:gd name="connsiteY315" fmla="*/ 2713435 h 4810125"/>
              <a:gd name="connsiteX316" fmla="*/ 2992438 w 4437063"/>
              <a:gd name="connsiteY316" fmla="*/ 2720182 h 4810125"/>
              <a:gd name="connsiteX317" fmla="*/ 3012678 w 4437063"/>
              <a:gd name="connsiteY317" fmla="*/ 2725738 h 4810125"/>
              <a:gd name="connsiteX318" fmla="*/ 3056731 w 4437063"/>
              <a:gd name="connsiteY318" fmla="*/ 2736057 h 4810125"/>
              <a:gd name="connsiteX319" fmla="*/ 3105150 w 4437063"/>
              <a:gd name="connsiteY319" fmla="*/ 2744391 h 4810125"/>
              <a:gd name="connsiteX320" fmla="*/ 3156347 w 4437063"/>
              <a:gd name="connsiteY320" fmla="*/ 2749550 h 4810125"/>
              <a:gd name="connsiteX321" fmla="*/ 3182938 w 4437063"/>
              <a:gd name="connsiteY321" fmla="*/ 2751535 h 4810125"/>
              <a:gd name="connsiteX322" fmla="*/ 3209528 w 4437063"/>
              <a:gd name="connsiteY322" fmla="*/ 2752725 h 4810125"/>
              <a:gd name="connsiteX323" fmla="*/ 3264694 w 4437063"/>
              <a:gd name="connsiteY323" fmla="*/ 2751535 h 4810125"/>
              <a:gd name="connsiteX324" fmla="*/ 3292872 w 4437063"/>
              <a:gd name="connsiteY324" fmla="*/ 2749154 h 4810125"/>
              <a:gd name="connsiteX325" fmla="*/ 3350022 w 4437063"/>
              <a:gd name="connsiteY325" fmla="*/ 2744788 h 4810125"/>
              <a:gd name="connsiteX326" fmla="*/ 3408363 w 4437063"/>
              <a:gd name="connsiteY326" fmla="*/ 2737644 h 4810125"/>
              <a:gd name="connsiteX327" fmla="*/ 3465910 w 4437063"/>
              <a:gd name="connsiteY327" fmla="*/ 2730897 h 4810125"/>
              <a:gd name="connsiteX328" fmla="*/ 3581003 w 4437063"/>
              <a:gd name="connsiteY328" fmla="*/ 2719388 h 4810125"/>
              <a:gd name="connsiteX329" fmla="*/ 3636566 w 4437063"/>
              <a:gd name="connsiteY329" fmla="*/ 2716610 h 4810125"/>
              <a:gd name="connsiteX330" fmla="*/ 3664347 w 4437063"/>
              <a:gd name="connsiteY330" fmla="*/ 2715419 h 4810125"/>
              <a:gd name="connsiteX331" fmla="*/ 3717528 w 4437063"/>
              <a:gd name="connsiteY331" fmla="*/ 2718594 h 4810125"/>
              <a:gd name="connsiteX332" fmla="*/ 3767931 w 4437063"/>
              <a:gd name="connsiteY332" fmla="*/ 2726928 h 4810125"/>
              <a:gd name="connsiteX333" fmla="*/ 3813572 w 4437063"/>
              <a:gd name="connsiteY333" fmla="*/ 2739628 h 4810125"/>
              <a:gd name="connsiteX334" fmla="*/ 3834210 w 4437063"/>
              <a:gd name="connsiteY334" fmla="*/ 2748360 h 4810125"/>
              <a:gd name="connsiteX335" fmla="*/ 3854053 w 4437063"/>
              <a:gd name="connsiteY335" fmla="*/ 2757885 h 4810125"/>
              <a:gd name="connsiteX336" fmla="*/ 3888581 w 4437063"/>
              <a:gd name="connsiteY336" fmla="*/ 2777729 h 4810125"/>
              <a:gd name="connsiteX337" fmla="*/ 3931047 w 4437063"/>
              <a:gd name="connsiteY337" fmla="*/ 2808685 h 4810125"/>
              <a:gd name="connsiteX338" fmla="*/ 3952081 w 4437063"/>
              <a:gd name="connsiteY338" fmla="*/ 2826147 h 4810125"/>
              <a:gd name="connsiteX339" fmla="*/ 3984228 w 4437063"/>
              <a:gd name="connsiteY339" fmla="*/ 2855516 h 4810125"/>
              <a:gd name="connsiteX340" fmla="*/ 3990975 w 4437063"/>
              <a:gd name="connsiteY340" fmla="*/ 2862263 h 4810125"/>
              <a:gd name="connsiteX341" fmla="*/ 3983831 w 4437063"/>
              <a:gd name="connsiteY341" fmla="*/ 2855913 h 4810125"/>
              <a:gd name="connsiteX342" fmla="*/ 3949700 w 4437063"/>
              <a:gd name="connsiteY342" fmla="*/ 2828132 h 4810125"/>
              <a:gd name="connsiteX343" fmla="*/ 3928269 w 4437063"/>
              <a:gd name="connsiteY343" fmla="*/ 2811860 h 4810125"/>
              <a:gd name="connsiteX344" fmla="*/ 3885010 w 4437063"/>
              <a:gd name="connsiteY344" fmla="*/ 2783682 h 4810125"/>
              <a:gd name="connsiteX345" fmla="*/ 3850085 w 4437063"/>
              <a:gd name="connsiteY345" fmla="*/ 2765425 h 4810125"/>
              <a:gd name="connsiteX346" fmla="*/ 3830638 w 4437063"/>
              <a:gd name="connsiteY346" fmla="*/ 2757885 h 4810125"/>
              <a:gd name="connsiteX347" fmla="*/ 3810000 w 4437063"/>
              <a:gd name="connsiteY347" fmla="*/ 2750741 h 4810125"/>
              <a:gd name="connsiteX348" fmla="*/ 3765153 w 4437063"/>
              <a:gd name="connsiteY348" fmla="*/ 2740422 h 4810125"/>
              <a:gd name="connsiteX349" fmla="*/ 3716338 w 4437063"/>
              <a:gd name="connsiteY349" fmla="*/ 2734469 h 4810125"/>
              <a:gd name="connsiteX350" fmla="*/ 3664347 w 4437063"/>
              <a:gd name="connsiteY350" fmla="*/ 2734469 h 4810125"/>
              <a:gd name="connsiteX351" fmla="*/ 3637756 w 4437063"/>
              <a:gd name="connsiteY351" fmla="*/ 2737247 h 4810125"/>
              <a:gd name="connsiteX352" fmla="*/ 3582988 w 4437063"/>
              <a:gd name="connsiteY352" fmla="*/ 2742407 h 4810125"/>
              <a:gd name="connsiteX353" fmla="*/ 3469878 w 4437063"/>
              <a:gd name="connsiteY353" fmla="*/ 2759869 h 4810125"/>
              <a:gd name="connsiteX354" fmla="*/ 3412331 w 4437063"/>
              <a:gd name="connsiteY354" fmla="*/ 2769791 h 4810125"/>
              <a:gd name="connsiteX355" fmla="*/ 3354785 w 4437063"/>
              <a:gd name="connsiteY355" fmla="*/ 2779316 h 4810125"/>
              <a:gd name="connsiteX356" fmla="*/ 3296444 w 4437063"/>
              <a:gd name="connsiteY356" fmla="*/ 2786460 h 4810125"/>
              <a:gd name="connsiteX357" fmla="*/ 3267869 w 4437063"/>
              <a:gd name="connsiteY357" fmla="*/ 2790825 h 4810125"/>
              <a:gd name="connsiteX358" fmla="*/ 3210322 w 4437063"/>
              <a:gd name="connsiteY358" fmla="*/ 2795191 h 4810125"/>
              <a:gd name="connsiteX359" fmla="*/ 3181747 w 4437063"/>
              <a:gd name="connsiteY359" fmla="*/ 2794794 h 4810125"/>
              <a:gd name="connsiteX360" fmla="*/ 3153966 w 4437063"/>
              <a:gd name="connsiteY360" fmla="*/ 2794794 h 4810125"/>
              <a:gd name="connsiteX361" fmla="*/ 3099991 w 4437063"/>
              <a:gd name="connsiteY361" fmla="*/ 2791619 h 4810125"/>
              <a:gd name="connsiteX362" fmla="*/ 3048794 w 4437063"/>
              <a:gd name="connsiteY362" fmla="*/ 2786063 h 4810125"/>
              <a:gd name="connsiteX363" fmla="*/ 3000375 w 4437063"/>
              <a:gd name="connsiteY363" fmla="*/ 2777332 h 4810125"/>
              <a:gd name="connsiteX364" fmla="*/ 2977753 w 4437063"/>
              <a:gd name="connsiteY364" fmla="*/ 2771775 h 4810125"/>
              <a:gd name="connsiteX365" fmla="*/ 2955528 w 4437063"/>
              <a:gd name="connsiteY365" fmla="*/ 2765425 h 4810125"/>
              <a:gd name="connsiteX366" fmla="*/ 2915047 w 4437063"/>
              <a:gd name="connsiteY366" fmla="*/ 2749154 h 4810125"/>
              <a:gd name="connsiteX367" fmla="*/ 2880122 w 4437063"/>
              <a:gd name="connsiteY367" fmla="*/ 2728913 h 4810125"/>
              <a:gd name="connsiteX368" fmla="*/ 2851547 w 4437063"/>
              <a:gd name="connsiteY368" fmla="*/ 2705497 h 4810125"/>
              <a:gd name="connsiteX369" fmla="*/ 2841228 w 4437063"/>
              <a:gd name="connsiteY369" fmla="*/ 2692003 h 4810125"/>
              <a:gd name="connsiteX370" fmla="*/ 2834672 w 4437063"/>
              <a:gd name="connsiteY370" fmla="*/ 2681871 h 4810125"/>
              <a:gd name="connsiteX371" fmla="*/ 2809730 w 4437063"/>
              <a:gd name="connsiteY371" fmla="*/ 2695130 h 4810125"/>
              <a:gd name="connsiteX372" fmla="*/ 2726378 w 4437063"/>
              <a:gd name="connsiteY372" fmla="*/ 2736399 h 4810125"/>
              <a:gd name="connsiteX373" fmla="*/ 2668826 w 4437063"/>
              <a:gd name="connsiteY373" fmla="*/ 2766953 h 4810125"/>
              <a:gd name="connsiteX374" fmla="*/ 2609687 w 4437063"/>
              <a:gd name="connsiteY374" fmla="*/ 2804253 h 4810125"/>
              <a:gd name="connsiteX375" fmla="*/ 2550150 w 4437063"/>
              <a:gd name="connsiteY375" fmla="*/ 2849092 h 4810125"/>
              <a:gd name="connsiteX376" fmla="*/ 2506490 w 4437063"/>
              <a:gd name="connsiteY376" fmla="*/ 2889567 h 4810125"/>
              <a:gd name="connsiteX377" fmla="*/ 2477516 w 4437063"/>
              <a:gd name="connsiteY377" fmla="*/ 2920518 h 4810125"/>
              <a:gd name="connsiteX378" fmla="*/ 2448541 w 4437063"/>
              <a:gd name="connsiteY378" fmla="*/ 2954247 h 4810125"/>
              <a:gd name="connsiteX379" fmla="*/ 2421551 w 4437063"/>
              <a:gd name="connsiteY379" fmla="*/ 2991944 h 4810125"/>
              <a:gd name="connsiteX380" fmla="*/ 2407659 w 4437063"/>
              <a:gd name="connsiteY380" fmla="*/ 3011784 h 4810125"/>
              <a:gd name="connsiteX381" fmla="*/ 2393767 w 4437063"/>
              <a:gd name="connsiteY381" fmla="*/ 3034006 h 4810125"/>
              <a:gd name="connsiteX382" fmla="*/ 2368762 w 4437063"/>
              <a:gd name="connsiteY382" fmla="*/ 3079242 h 4810125"/>
              <a:gd name="connsiteX383" fmla="*/ 2347726 w 4437063"/>
              <a:gd name="connsiteY383" fmla="*/ 3126066 h 4810125"/>
              <a:gd name="connsiteX384" fmla="*/ 2329865 w 4437063"/>
              <a:gd name="connsiteY384" fmla="*/ 3174079 h 4810125"/>
              <a:gd name="connsiteX385" fmla="*/ 2315576 w 4437063"/>
              <a:gd name="connsiteY385" fmla="*/ 3222887 h 4810125"/>
              <a:gd name="connsiteX386" fmla="*/ 2303669 w 4437063"/>
              <a:gd name="connsiteY386" fmla="*/ 3272885 h 4810125"/>
              <a:gd name="connsiteX387" fmla="*/ 2290571 w 4437063"/>
              <a:gd name="connsiteY387" fmla="*/ 3348676 h 4810125"/>
              <a:gd name="connsiteX388" fmla="*/ 2281839 w 4437063"/>
              <a:gd name="connsiteY388" fmla="*/ 3452243 h 4810125"/>
              <a:gd name="connsiteX389" fmla="*/ 2279457 w 4437063"/>
              <a:gd name="connsiteY389" fmla="*/ 3557794 h 4810125"/>
              <a:gd name="connsiteX390" fmla="*/ 2284220 w 4437063"/>
              <a:gd name="connsiteY390" fmla="*/ 3716915 h 4810125"/>
              <a:gd name="connsiteX391" fmla="*/ 2289777 w 4437063"/>
              <a:gd name="connsiteY391" fmla="*/ 3822466 h 4810125"/>
              <a:gd name="connsiteX392" fmla="*/ 2293349 w 4437063"/>
              <a:gd name="connsiteY392" fmla="*/ 3878416 h 4810125"/>
              <a:gd name="connsiteX393" fmla="*/ 2307241 w 4437063"/>
              <a:gd name="connsiteY393" fmla="*/ 4016903 h 4810125"/>
              <a:gd name="connsiteX394" fmla="*/ 2337406 w 4437063"/>
              <a:gd name="connsiteY394" fmla="*/ 4258163 h 4810125"/>
              <a:gd name="connsiteX395" fmla="*/ 2407659 w 4437063"/>
              <a:gd name="connsiteY395" fmla="*/ 4721637 h 4810125"/>
              <a:gd name="connsiteX396" fmla="*/ 2422345 w 4437063"/>
              <a:gd name="connsiteY396" fmla="*/ 4810125 h 4810125"/>
              <a:gd name="connsiteX397" fmla="*/ 1739262 w 4437063"/>
              <a:gd name="connsiteY397" fmla="*/ 4810125 h 4810125"/>
              <a:gd name="connsiteX398" fmla="*/ 1857144 w 4437063"/>
              <a:gd name="connsiteY398" fmla="*/ 4274432 h 4810125"/>
              <a:gd name="connsiteX399" fmla="*/ 1866273 w 4437063"/>
              <a:gd name="connsiteY399" fmla="*/ 4218085 h 4810125"/>
              <a:gd name="connsiteX400" fmla="*/ 1908346 w 4437063"/>
              <a:gd name="connsiteY400" fmla="*/ 3914129 h 4810125"/>
              <a:gd name="connsiteX401" fmla="*/ 1926604 w 4437063"/>
              <a:gd name="connsiteY401" fmla="*/ 3748263 h 4810125"/>
              <a:gd name="connsiteX402" fmla="*/ 1934145 w 4437063"/>
              <a:gd name="connsiteY402" fmla="*/ 3649060 h 4810125"/>
              <a:gd name="connsiteX403" fmla="*/ 1935733 w 4437063"/>
              <a:gd name="connsiteY403" fmla="*/ 3606602 h 4810125"/>
              <a:gd name="connsiteX404" fmla="*/ 1936923 w 4437063"/>
              <a:gd name="connsiteY404" fmla="*/ 3565730 h 4810125"/>
              <a:gd name="connsiteX405" fmla="*/ 1933351 w 4437063"/>
              <a:gd name="connsiteY405" fmla="*/ 3491924 h 4810125"/>
              <a:gd name="connsiteX406" fmla="*/ 1923825 w 4437063"/>
              <a:gd name="connsiteY406" fmla="*/ 3424863 h 4810125"/>
              <a:gd name="connsiteX407" fmla="*/ 1909933 w 4437063"/>
              <a:gd name="connsiteY407" fmla="*/ 3365342 h 4810125"/>
              <a:gd name="connsiteX408" fmla="*/ 1891675 w 4437063"/>
              <a:gd name="connsiteY408" fmla="*/ 3312169 h 4810125"/>
              <a:gd name="connsiteX409" fmla="*/ 1869448 w 4437063"/>
              <a:gd name="connsiteY409" fmla="*/ 3264552 h 4810125"/>
              <a:gd name="connsiteX410" fmla="*/ 1843252 w 4437063"/>
              <a:gd name="connsiteY410" fmla="*/ 3222490 h 4810125"/>
              <a:gd name="connsiteX411" fmla="*/ 1814278 w 4437063"/>
              <a:gd name="connsiteY411" fmla="*/ 3184397 h 4810125"/>
              <a:gd name="connsiteX412" fmla="*/ 1782525 w 4437063"/>
              <a:gd name="connsiteY412" fmla="*/ 3149080 h 4810125"/>
              <a:gd name="connsiteX413" fmla="*/ 1749185 w 4437063"/>
              <a:gd name="connsiteY413" fmla="*/ 3117733 h 4810125"/>
              <a:gd name="connsiteX414" fmla="*/ 1695602 w 4437063"/>
              <a:gd name="connsiteY414" fmla="*/ 3074877 h 4810125"/>
              <a:gd name="connsiteX415" fmla="*/ 1621776 w 4437063"/>
              <a:gd name="connsiteY415" fmla="*/ 3021705 h 4810125"/>
              <a:gd name="connsiteX416" fmla="*/ 1548348 w 4437063"/>
              <a:gd name="connsiteY416" fmla="*/ 2968929 h 4810125"/>
              <a:gd name="connsiteX417" fmla="*/ 1513420 w 4437063"/>
              <a:gd name="connsiteY417" fmla="*/ 2940359 h 4810125"/>
              <a:gd name="connsiteX418" fmla="*/ 1448723 w 4437063"/>
              <a:gd name="connsiteY418" fmla="*/ 2884409 h 4810125"/>
              <a:gd name="connsiteX419" fmla="*/ 1346320 w 4437063"/>
              <a:gd name="connsiteY419" fmla="*/ 2793936 h 4810125"/>
              <a:gd name="connsiteX420" fmla="*/ 1275273 w 4437063"/>
              <a:gd name="connsiteY420" fmla="*/ 2733224 h 4810125"/>
              <a:gd name="connsiteX421" fmla="*/ 1200654 w 4437063"/>
              <a:gd name="connsiteY421" fmla="*/ 2674496 h 4810125"/>
              <a:gd name="connsiteX422" fmla="*/ 1123654 w 4437063"/>
              <a:gd name="connsiteY422" fmla="*/ 2620927 h 4810125"/>
              <a:gd name="connsiteX423" fmla="*/ 1062926 w 4437063"/>
              <a:gd name="connsiteY423" fmla="*/ 2585611 h 4810125"/>
              <a:gd name="connsiteX424" fmla="*/ 1021648 w 4437063"/>
              <a:gd name="connsiteY424" fmla="*/ 2563786 h 4810125"/>
              <a:gd name="connsiteX425" fmla="*/ 979575 w 4437063"/>
              <a:gd name="connsiteY425" fmla="*/ 2545533 h 4810125"/>
              <a:gd name="connsiteX426" fmla="*/ 935518 w 4437063"/>
              <a:gd name="connsiteY426" fmla="*/ 2529661 h 4810125"/>
              <a:gd name="connsiteX427" fmla="*/ 914085 w 4437063"/>
              <a:gd name="connsiteY427" fmla="*/ 2522915 h 4810125"/>
              <a:gd name="connsiteX428" fmla="*/ 871218 w 4437063"/>
              <a:gd name="connsiteY428" fmla="*/ 2511011 h 4810125"/>
              <a:gd name="connsiteX429" fmla="*/ 797790 w 4437063"/>
              <a:gd name="connsiteY429" fmla="*/ 2495932 h 4810125"/>
              <a:gd name="connsiteX430" fmla="*/ 735475 w 4437063"/>
              <a:gd name="connsiteY430" fmla="*/ 2489583 h 4810125"/>
              <a:gd name="connsiteX431" fmla="*/ 679908 w 4437063"/>
              <a:gd name="connsiteY431" fmla="*/ 2487996 h 4810125"/>
              <a:gd name="connsiteX432" fmla="*/ 601716 w 4437063"/>
              <a:gd name="connsiteY432" fmla="*/ 2488789 h 4810125"/>
              <a:gd name="connsiteX433" fmla="*/ 514793 w 4437063"/>
              <a:gd name="connsiteY433" fmla="*/ 2484821 h 4810125"/>
              <a:gd name="connsiteX434" fmla="*/ 446127 w 4437063"/>
              <a:gd name="connsiteY434" fmla="*/ 2474504 h 4810125"/>
              <a:gd name="connsiteX435" fmla="*/ 406436 w 4437063"/>
              <a:gd name="connsiteY435" fmla="*/ 2465377 h 4810125"/>
              <a:gd name="connsiteX436" fmla="*/ 369920 w 4437063"/>
              <a:gd name="connsiteY436" fmla="*/ 2455854 h 4810125"/>
              <a:gd name="connsiteX437" fmla="*/ 306415 w 4437063"/>
              <a:gd name="connsiteY437" fmla="*/ 2436410 h 4810125"/>
              <a:gd name="connsiteX438" fmla="*/ 252832 w 4437063"/>
              <a:gd name="connsiteY438" fmla="*/ 2414983 h 4810125"/>
              <a:gd name="connsiteX439" fmla="*/ 207584 w 4437063"/>
              <a:gd name="connsiteY439" fmla="*/ 2390777 h 4810125"/>
              <a:gd name="connsiteX440" fmla="*/ 170274 w 4437063"/>
              <a:gd name="connsiteY440" fmla="*/ 2364588 h 4810125"/>
              <a:gd name="connsiteX441" fmla="*/ 138125 w 4437063"/>
              <a:gd name="connsiteY441" fmla="*/ 2335224 h 4810125"/>
              <a:gd name="connsiteX442" fmla="*/ 111135 w 4437063"/>
              <a:gd name="connsiteY442" fmla="*/ 2303082 h 4810125"/>
              <a:gd name="connsiteX443" fmla="*/ 86923 w 4437063"/>
              <a:gd name="connsiteY443" fmla="*/ 2268163 h 4810125"/>
              <a:gd name="connsiteX444" fmla="*/ 75413 w 4437063"/>
              <a:gd name="connsiteY444" fmla="*/ 2249116 h 4810125"/>
              <a:gd name="connsiteX445" fmla="*/ 66681 w 4437063"/>
              <a:gd name="connsiteY445" fmla="*/ 2233244 h 4810125"/>
              <a:gd name="connsiteX446" fmla="*/ 53980 w 4437063"/>
              <a:gd name="connsiteY446" fmla="*/ 2201896 h 4810125"/>
              <a:gd name="connsiteX447" fmla="*/ 46835 w 4437063"/>
              <a:gd name="connsiteY447" fmla="*/ 2171738 h 4810125"/>
              <a:gd name="connsiteX448" fmla="*/ 43660 w 4437063"/>
              <a:gd name="connsiteY448" fmla="*/ 2143962 h 4810125"/>
              <a:gd name="connsiteX449" fmla="*/ 44057 w 4437063"/>
              <a:gd name="connsiteY449" fmla="*/ 2108646 h 4810125"/>
              <a:gd name="connsiteX450" fmla="*/ 48423 w 4437063"/>
              <a:gd name="connsiteY450" fmla="*/ 2080472 h 4810125"/>
              <a:gd name="connsiteX451" fmla="*/ 49217 w 4437063"/>
              <a:gd name="connsiteY451" fmla="*/ 2077298 h 4810125"/>
              <a:gd name="connsiteX452" fmla="*/ 50408 w 4437063"/>
              <a:gd name="connsiteY452" fmla="*/ 2091186 h 4810125"/>
              <a:gd name="connsiteX453" fmla="*/ 65093 w 4437063"/>
              <a:gd name="connsiteY453" fmla="*/ 2153088 h 4810125"/>
              <a:gd name="connsiteX454" fmla="*/ 75016 w 4437063"/>
              <a:gd name="connsiteY454" fmla="*/ 2180865 h 4810125"/>
              <a:gd name="connsiteX455" fmla="*/ 87717 w 4437063"/>
              <a:gd name="connsiteY455" fmla="*/ 2208642 h 4810125"/>
              <a:gd name="connsiteX456" fmla="*/ 104784 w 4437063"/>
              <a:gd name="connsiteY456" fmla="*/ 2234434 h 4810125"/>
              <a:gd name="connsiteX457" fmla="*/ 114707 w 4437063"/>
              <a:gd name="connsiteY457" fmla="*/ 2245545 h 4810125"/>
              <a:gd name="connsiteX458" fmla="*/ 124233 w 4437063"/>
              <a:gd name="connsiteY458" fmla="*/ 2255862 h 4810125"/>
              <a:gd name="connsiteX459" fmla="*/ 151620 w 4437063"/>
              <a:gd name="connsiteY459" fmla="*/ 2278877 h 4810125"/>
              <a:gd name="connsiteX460" fmla="*/ 186548 w 4437063"/>
              <a:gd name="connsiteY460" fmla="*/ 2304273 h 4810125"/>
              <a:gd name="connsiteX461" fmla="*/ 229811 w 4437063"/>
              <a:gd name="connsiteY461" fmla="*/ 2329272 h 4810125"/>
              <a:gd name="connsiteX462" fmla="*/ 280616 w 4437063"/>
              <a:gd name="connsiteY462" fmla="*/ 2354271 h 4810125"/>
              <a:gd name="connsiteX463" fmla="*/ 339358 w 4437063"/>
              <a:gd name="connsiteY463" fmla="*/ 2375698 h 4810125"/>
              <a:gd name="connsiteX464" fmla="*/ 405245 w 4437063"/>
              <a:gd name="connsiteY464" fmla="*/ 2393555 h 4810125"/>
              <a:gd name="connsiteX465" fmla="*/ 478277 w 4437063"/>
              <a:gd name="connsiteY465" fmla="*/ 2406253 h 4810125"/>
              <a:gd name="connsiteX466" fmla="*/ 517571 w 4437063"/>
              <a:gd name="connsiteY466" fmla="*/ 2409824 h 4810125"/>
              <a:gd name="connsiteX467" fmla="*/ 553293 w 4437063"/>
              <a:gd name="connsiteY467" fmla="*/ 2411411 h 4810125"/>
              <a:gd name="connsiteX468" fmla="*/ 658077 w 4437063"/>
              <a:gd name="connsiteY468" fmla="*/ 2410618 h 4810125"/>
              <a:gd name="connsiteX469" fmla="*/ 789058 w 4437063"/>
              <a:gd name="connsiteY469" fmla="*/ 2412205 h 4810125"/>
              <a:gd name="connsiteX470" fmla="*/ 895430 w 4437063"/>
              <a:gd name="connsiteY470" fmla="*/ 2420538 h 4810125"/>
              <a:gd name="connsiteX471" fmla="*/ 967271 w 4437063"/>
              <a:gd name="connsiteY471" fmla="*/ 2430061 h 4810125"/>
              <a:gd name="connsiteX472" fmla="*/ 1002596 w 4437063"/>
              <a:gd name="connsiteY472" fmla="*/ 2437601 h 4810125"/>
              <a:gd name="connsiteX473" fmla="*/ 1037524 w 4437063"/>
              <a:gd name="connsiteY473" fmla="*/ 2445537 h 4810125"/>
              <a:gd name="connsiteX474" fmla="*/ 1109762 w 4437063"/>
              <a:gd name="connsiteY474" fmla="*/ 2470536 h 4810125"/>
              <a:gd name="connsiteX475" fmla="*/ 1183190 w 4437063"/>
              <a:gd name="connsiteY475" fmla="*/ 2503471 h 4810125"/>
              <a:gd name="connsiteX476" fmla="*/ 1257809 w 4437063"/>
              <a:gd name="connsiteY476" fmla="*/ 2544343 h 4810125"/>
              <a:gd name="connsiteX477" fmla="*/ 1332825 w 4437063"/>
              <a:gd name="connsiteY477" fmla="*/ 2591563 h 4810125"/>
              <a:gd name="connsiteX478" fmla="*/ 1407842 w 4437063"/>
              <a:gd name="connsiteY478" fmla="*/ 2643545 h 4810125"/>
              <a:gd name="connsiteX479" fmla="*/ 1482461 w 4437063"/>
              <a:gd name="connsiteY479" fmla="*/ 2700289 h 4810125"/>
              <a:gd name="connsiteX480" fmla="*/ 1555492 w 4437063"/>
              <a:gd name="connsiteY480" fmla="*/ 2759414 h 4810125"/>
              <a:gd name="connsiteX481" fmla="*/ 1592008 w 4437063"/>
              <a:gd name="connsiteY481" fmla="*/ 2789571 h 4810125"/>
              <a:gd name="connsiteX482" fmla="*/ 1626936 w 4437063"/>
              <a:gd name="connsiteY482" fmla="*/ 2818935 h 4810125"/>
              <a:gd name="connsiteX483" fmla="*/ 1687267 w 4437063"/>
              <a:gd name="connsiteY483" fmla="*/ 2866552 h 4810125"/>
              <a:gd name="connsiteX484" fmla="*/ 1758710 w 4437063"/>
              <a:gd name="connsiteY484" fmla="*/ 2917344 h 4810125"/>
              <a:gd name="connsiteX485" fmla="*/ 1818644 w 4437063"/>
              <a:gd name="connsiteY485" fmla="*/ 2951866 h 4810125"/>
              <a:gd name="connsiteX486" fmla="*/ 1845237 w 4437063"/>
              <a:gd name="connsiteY486" fmla="*/ 2962580 h 4810125"/>
              <a:gd name="connsiteX487" fmla="*/ 1847221 w 4437063"/>
              <a:gd name="connsiteY487" fmla="*/ 2962977 h 4810125"/>
              <a:gd name="connsiteX488" fmla="*/ 1789669 w 4437063"/>
              <a:gd name="connsiteY488" fmla="*/ 2876869 h 4810125"/>
              <a:gd name="connsiteX489" fmla="*/ 1692426 w 4437063"/>
              <a:gd name="connsiteY489" fmla="*/ 2740367 h 4810125"/>
              <a:gd name="connsiteX490" fmla="*/ 1612647 w 4437063"/>
              <a:gd name="connsiteY490" fmla="*/ 2639974 h 4810125"/>
              <a:gd name="connsiteX491" fmla="*/ 1547951 w 4437063"/>
              <a:gd name="connsiteY491" fmla="*/ 2568548 h 4810125"/>
              <a:gd name="connsiteX492" fmla="*/ 1494368 w 4437063"/>
              <a:gd name="connsiteY492" fmla="*/ 2518550 h 4810125"/>
              <a:gd name="connsiteX493" fmla="*/ 1448723 w 4437063"/>
              <a:gd name="connsiteY493" fmla="*/ 2483234 h 4810125"/>
              <a:gd name="connsiteX494" fmla="*/ 1407445 w 4437063"/>
              <a:gd name="connsiteY494" fmla="*/ 2454267 h 4810125"/>
              <a:gd name="connsiteX495" fmla="*/ 1367357 w 4437063"/>
              <a:gd name="connsiteY495" fmla="*/ 2425300 h 4810125"/>
              <a:gd name="connsiteX496" fmla="*/ 1346320 w 4437063"/>
              <a:gd name="connsiteY496" fmla="*/ 2408237 h 4810125"/>
              <a:gd name="connsiteX497" fmla="*/ 1326078 w 4437063"/>
              <a:gd name="connsiteY497" fmla="*/ 2391571 h 4810125"/>
              <a:gd name="connsiteX498" fmla="*/ 1260191 w 4437063"/>
              <a:gd name="connsiteY498" fmla="*/ 2349509 h 4810125"/>
              <a:gd name="connsiteX499" fmla="*/ 1169695 w 4437063"/>
              <a:gd name="connsiteY499" fmla="*/ 2299511 h 4810125"/>
              <a:gd name="connsiteX500" fmla="*/ 1059751 w 4437063"/>
              <a:gd name="connsiteY500" fmla="*/ 2247529 h 4810125"/>
              <a:gd name="connsiteX501" fmla="*/ 936312 w 4437063"/>
              <a:gd name="connsiteY501" fmla="*/ 2197134 h 4810125"/>
              <a:gd name="connsiteX502" fmla="*/ 837481 w 4437063"/>
              <a:gd name="connsiteY502" fmla="*/ 2164199 h 4810125"/>
              <a:gd name="connsiteX503" fmla="*/ 770403 w 4437063"/>
              <a:gd name="connsiteY503" fmla="*/ 2145152 h 4810125"/>
              <a:gd name="connsiteX504" fmla="*/ 703325 w 4437063"/>
              <a:gd name="connsiteY504" fmla="*/ 2129280 h 4810125"/>
              <a:gd name="connsiteX505" fmla="*/ 636644 w 4437063"/>
              <a:gd name="connsiteY505" fmla="*/ 2117375 h 4810125"/>
              <a:gd name="connsiteX506" fmla="*/ 570757 w 4437063"/>
              <a:gd name="connsiteY506" fmla="*/ 2109836 h 4810125"/>
              <a:gd name="connsiteX507" fmla="*/ 507648 w 4437063"/>
              <a:gd name="connsiteY507" fmla="*/ 2107455 h 4810125"/>
              <a:gd name="connsiteX508" fmla="*/ 476689 w 4437063"/>
              <a:gd name="connsiteY508" fmla="*/ 2108249 h 4810125"/>
              <a:gd name="connsiteX509" fmla="*/ 401673 w 4437063"/>
              <a:gd name="connsiteY509" fmla="*/ 2111820 h 4810125"/>
              <a:gd name="connsiteX510" fmla="*/ 315147 w 4437063"/>
              <a:gd name="connsiteY510" fmla="*/ 2111027 h 4810125"/>
              <a:gd name="connsiteX511" fmla="*/ 268311 w 4437063"/>
              <a:gd name="connsiteY511" fmla="*/ 2105074 h 4810125"/>
              <a:gd name="connsiteX512" fmla="*/ 227826 w 4437063"/>
              <a:gd name="connsiteY512" fmla="*/ 2093964 h 4810125"/>
              <a:gd name="connsiteX513" fmla="*/ 192501 w 4437063"/>
              <a:gd name="connsiteY513" fmla="*/ 2075710 h 4810125"/>
              <a:gd name="connsiteX514" fmla="*/ 158367 w 4437063"/>
              <a:gd name="connsiteY514" fmla="*/ 2049521 h 4810125"/>
              <a:gd name="connsiteX515" fmla="*/ 125423 w 4437063"/>
              <a:gd name="connsiteY515" fmla="*/ 2013808 h 4810125"/>
              <a:gd name="connsiteX516" fmla="*/ 107959 w 4437063"/>
              <a:gd name="connsiteY516" fmla="*/ 1991587 h 4810125"/>
              <a:gd name="connsiteX517" fmla="*/ 77794 w 4437063"/>
              <a:gd name="connsiteY517" fmla="*/ 1949922 h 4810125"/>
              <a:gd name="connsiteX518" fmla="*/ 35325 w 4437063"/>
              <a:gd name="connsiteY518" fmla="*/ 1884051 h 4810125"/>
              <a:gd name="connsiteX519" fmla="*/ 3175 w 4437063"/>
              <a:gd name="connsiteY519" fmla="*/ 1822149 h 4810125"/>
              <a:gd name="connsiteX520" fmla="*/ 0 w 4437063"/>
              <a:gd name="connsiteY520" fmla="*/ 1814610 h 4810125"/>
              <a:gd name="connsiteX521" fmla="*/ 11907 w 4437063"/>
              <a:gd name="connsiteY521" fmla="*/ 1832069 h 4810125"/>
              <a:gd name="connsiteX522" fmla="*/ 82160 w 4437063"/>
              <a:gd name="connsiteY522" fmla="*/ 1926113 h 4810125"/>
              <a:gd name="connsiteX523" fmla="*/ 127408 w 4437063"/>
              <a:gd name="connsiteY523" fmla="*/ 1976111 h 4810125"/>
              <a:gd name="connsiteX524" fmla="*/ 158367 w 4437063"/>
              <a:gd name="connsiteY524" fmla="*/ 2005475 h 4810125"/>
              <a:gd name="connsiteX525" fmla="*/ 173847 w 4437063"/>
              <a:gd name="connsiteY525" fmla="*/ 2017776 h 4810125"/>
              <a:gd name="connsiteX526" fmla="*/ 188135 w 4437063"/>
              <a:gd name="connsiteY526" fmla="*/ 2028093 h 4810125"/>
              <a:gd name="connsiteX527" fmla="*/ 217904 w 4437063"/>
              <a:gd name="connsiteY527" fmla="*/ 2041982 h 4810125"/>
              <a:gd name="connsiteX528" fmla="*/ 248069 w 4437063"/>
              <a:gd name="connsiteY528" fmla="*/ 2049521 h 4810125"/>
              <a:gd name="connsiteX529" fmla="*/ 278234 w 4437063"/>
              <a:gd name="connsiteY529" fmla="*/ 2051902 h 4810125"/>
              <a:gd name="connsiteX530" fmla="*/ 323879 w 4437063"/>
              <a:gd name="connsiteY530" fmla="*/ 2047537 h 4810125"/>
              <a:gd name="connsiteX531" fmla="*/ 388972 w 4437063"/>
              <a:gd name="connsiteY531" fmla="*/ 2035633 h 4810125"/>
              <a:gd name="connsiteX532" fmla="*/ 422709 w 4437063"/>
              <a:gd name="connsiteY532" fmla="*/ 2030474 h 4810125"/>
              <a:gd name="connsiteX533" fmla="*/ 461210 w 4437063"/>
              <a:gd name="connsiteY533" fmla="*/ 2026109 h 4810125"/>
              <a:gd name="connsiteX534" fmla="*/ 538607 w 4437063"/>
              <a:gd name="connsiteY534" fmla="*/ 2021348 h 4810125"/>
              <a:gd name="connsiteX535" fmla="*/ 613623 w 4437063"/>
              <a:gd name="connsiteY535" fmla="*/ 2021744 h 4810125"/>
              <a:gd name="connsiteX536" fmla="*/ 687846 w 4437063"/>
              <a:gd name="connsiteY536" fmla="*/ 2026903 h 4810125"/>
              <a:gd name="connsiteX537" fmla="*/ 759290 w 4437063"/>
              <a:gd name="connsiteY537" fmla="*/ 2036426 h 4810125"/>
              <a:gd name="connsiteX538" fmla="*/ 829146 w 4437063"/>
              <a:gd name="connsiteY538" fmla="*/ 2048727 h 4810125"/>
              <a:gd name="connsiteX539" fmla="*/ 896224 w 4437063"/>
              <a:gd name="connsiteY539" fmla="*/ 2064600 h 4810125"/>
              <a:gd name="connsiteX540" fmla="*/ 960523 w 4437063"/>
              <a:gd name="connsiteY540" fmla="*/ 2082456 h 4810125"/>
              <a:gd name="connsiteX541" fmla="*/ 1051019 w 4437063"/>
              <a:gd name="connsiteY541" fmla="*/ 2113011 h 4810125"/>
              <a:gd name="connsiteX542" fmla="*/ 1158979 w 4437063"/>
              <a:gd name="connsiteY542" fmla="*/ 2157056 h 4810125"/>
              <a:gd name="connsiteX543" fmla="*/ 1250665 w 4437063"/>
              <a:gd name="connsiteY543" fmla="*/ 2200705 h 4810125"/>
              <a:gd name="connsiteX544" fmla="*/ 1323696 w 4437063"/>
              <a:gd name="connsiteY544" fmla="*/ 2239990 h 4810125"/>
              <a:gd name="connsiteX545" fmla="*/ 1351480 w 4437063"/>
              <a:gd name="connsiteY545" fmla="*/ 2255465 h 4810125"/>
              <a:gd name="connsiteX546" fmla="*/ 1442770 w 4437063"/>
              <a:gd name="connsiteY546" fmla="*/ 2307844 h 4810125"/>
              <a:gd name="connsiteX547" fmla="*/ 1529296 w 4437063"/>
              <a:gd name="connsiteY547" fmla="*/ 2358636 h 4810125"/>
              <a:gd name="connsiteX548" fmla="*/ 1599946 w 4437063"/>
              <a:gd name="connsiteY548" fmla="*/ 2405459 h 4810125"/>
              <a:gd name="connsiteX549" fmla="*/ 1650751 w 4437063"/>
              <a:gd name="connsiteY549" fmla="*/ 2440378 h 4810125"/>
              <a:gd name="connsiteX550" fmla="*/ 1705921 w 4437063"/>
              <a:gd name="connsiteY550" fmla="*/ 2479266 h 4810125"/>
              <a:gd name="connsiteX551" fmla="*/ 1795226 w 4437063"/>
              <a:gd name="connsiteY551" fmla="*/ 2545533 h 4810125"/>
              <a:gd name="connsiteX552" fmla="*/ 1880562 w 4437063"/>
              <a:gd name="connsiteY552" fmla="*/ 2614578 h 4810125"/>
              <a:gd name="connsiteX553" fmla="*/ 1891675 w 4437063"/>
              <a:gd name="connsiteY553" fmla="*/ 2624101 h 4810125"/>
              <a:gd name="connsiteX554" fmla="*/ 1879768 w 4437063"/>
              <a:gd name="connsiteY554" fmla="*/ 2601086 h 4810125"/>
              <a:gd name="connsiteX555" fmla="*/ 1820628 w 4437063"/>
              <a:gd name="connsiteY555" fmla="*/ 2481647 h 4810125"/>
              <a:gd name="connsiteX556" fmla="*/ 1783319 w 4437063"/>
              <a:gd name="connsiteY556" fmla="*/ 2402285 h 4810125"/>
              <a:gd name="connsiteX557" fmla="*/ 1772205 w 4437063"/>
              <a:gd name="connsiteY557" fmla="*/ 2374111 h 4810125"/>
              <a:gd name="connsiteX558" fmla="*/ 1760695 w 4437063"/>
              <a:gd name="connsiteY558" fmla="*/ 2341970 h 4810125"/>
              <a:gd name="connsiteX559" fmla="*/ 1734102 w 4437063"/>
              <a:gd name="connsiteY559" fmla="*/ 2245148 h 4810125"/>
              <a:gd name="connsiteX560" fmla="*/ 1697189 w 4437063"/>
              <a:gd name="connsiteY560" fmla="*/ 2097932 h 4810125"/>
              <a:gd name="connsiteX561" fmla="*/ 1690442 w 4437063"/>
              <a:gd name="connsiteY561" fmla="*/ 2069361 h 4810125"/>
              <a:gd name="connsiteX562" fmla="*/ 1655514 w 4437063"/>
              <a:gd name="connsiteY562" fmla="*/ 2056664 h 4810125"/>
              <a:gd name="connsiteX563" fmla="*/ 1499131 w 4437063"/>
              <a:gd name="connsiteY563" fmla="*/ 1991587 h 4810125"/>
              <a:gd name="connsiteX564" fmla="*/ 1428878 w 4437063"/>
              <a:gd name="connsiteY564" fmla="*/ 1958652 h 4810125"/>
              <a:gd name="connsiteX565" fmla="*/ 1359418 w 4437063"/>
              <a:gd name="connsiteY565" fmla="*/ 1922145 h 4810125"/>
              <a:gd name="connsiteX566" fmla="*/ 1295119 w 4437063"/>
              <a:gd name="connsiteY566" fmla="*/ 1882861 h 4810125"/>
              <a:gd name="connsiteX567" fmla="*/ 1267335 w 4437063"/>
              <a:gd name="connsiteY567" fmla="*/ 1863021 h 4810125"/>
              <a:gd name="connsiteX568" fmla="*/ 1239155 w 4437063"/>
              <a:gd name="connsiteY568" fmla="*/ 1842386 h 4810125"/>
              <a:gd name="connsiteX569" fmla="*/ 1167314 w 4437063"/>
              <a:gd name="connsiteY569" fmla="*/ 1801118 h 4810125"/>
              <a:gd name="connsiteX570" fmla="*/ 1081184 w 4437063"/>
              <a:gd name="connsiteY570" fmla="*/ 1761834 h 4810125"/>
              <a:gd name="connsiteX571" fmla="*/ 986719 w 4437063"/>
              <a:gd name="connsiteY571" fmla="*/ 1724931 h 4810125"/>
              <a:gd name="connsiteX572" fmla="*/ 887492 w 4437063"/>
              <a:gd name="connsiteY572" fmla="*/ 1693186 h 4810125"/>
              <a:gd name="connsiteX573" fmla="*/ 787867 w 4437063"/>
              <a:gd name="connsiteY573" fmla="*/ 1668584 h 4810125"/>
              <a:gd name="connsiteX574" fmla="*/ 693799 w 4437063"/>
              <a:gd name="connsiteY574" fmla="*/ 1652711 h 4810125"/>
              <a:gd name="connsiteX575" fmla="*/ 630294 w 4437063"/>
              <a:gd name="connsiteY575" fmla="*/ 1647950 h 4810125"/>
              <a:gd name="connsiteX576" fmla="*/ 591000 w 4437063"/>
              <a:gd name="connsiteY576" fmla="*/ 1648347 h 4810125"/>
              <a:gd name="connsiteX577" fmla="*/ 573536 w 4437063"/>
              <a:gd name="connsiteY577" fmla="*/ 1649934 h 4810125"/>
              <a:gd name="connsiteX578" fmla="*/ 556071 w 4437063"/>
              <a:gd name="connsiteY578" fmla="*/ 1651918 h 4810125"/>
              <a:gd name="connsiteX579" fmla="*/ 522731 w 4437063"/>
              <a:gd name="connsiteY579" fmla="*/ 1658267 h 4810125"/>
              <a:gd name="connsiteX580" fmla="*/ 476292 w 4437063"/>
              <a:gd name="connsiteY580" fmla="*/ 1672155 h 4810125"/>
              <a:gd name="connsiteX581" fmla="*/ 421122 w 4437063"/>
              <a:gd name="connsiteY581" fmla="*/ 1696361 h 4810125"/>
              <a:gd name="connsiteX582" fmla="*/ 373890 w 4437063"/>
              <a:gd name="connsiteY582" fmla="*/ 1724534 h 4810125"/>
              <a:gd name="connsiteX583" fmla="*/ 335786 w 4437063"/>
              <a:gd name="connsiteY583" fmla="*/ 1753501 h 4810125"/>
              <a:gd name="connsiteX584" fmla="*/ 306415 w 4437063"/>
              <a:gd name="connsiteY584" fmla="*/ 1779691 h 4810125"/>
              <a:gd name="connsiteX585" fmla="*/ 278631 w 4437063"/>
              <a:gd name="connsiteY585" fmla="*/ 1809054 h 4810125"/>
              <a:gd name="connsiteX586" fmla="*/ 275059 w 4437063"/>
              <a:gd name="connsiteY586" fmla="*/ 1813419 h 4810125"/>
              <a:gd name="connsiteX587" fmla="*/ 285378 w 4437063"/>
              <a:gd name="connsiteY587" fmla="*/ 1799134 h 4810125"/>
              <a:gd name="connsiteX588" fmla="*/ 349281 w 4437063"/>
              <a:gd name="connsiteY588" fmla="*/ 1722947 h 4810125"/>
              <a:gd name="connsiteX589" fmla="*/ 389766 w 4437063"/>
              <a:gd name="connsiteY589" fmla="*/ 1684456 h 4810125"/>
              <a:gd name="connsiteX590" fmla="*/ 418343 w 4437063"/>
              <a:gd name="connsiteY590" fmla="*/ 1662235 h 4810125"/>
              <a:gd name="connsiteX591" fmla="*/ 432632 w 4437063"/>
              <a:gd name="connsiteY591" fmla="*/ 1653505 h 4810125"/>
              <a:gd name="connsiteX592" fmla="*/ 458828 w 4437063"/>
              <a:gd name="connsiteY592" fmla="*/ 1639220 h 4810125"/>
              <a:gd name="connsiteX593" fmla="*/ 500504 w 4437063"/>
              <a:gd name="connsiteY593" fmla="*/ 1621760 h 4810125"/>
              <a:gd name="connsiteX594" fmla="*/ 530669 w 4437063"/>
              <a:gd name="connsiteY594" fmla="*/ 1611840 h 4810125"/>
              <a:gd name="connsiteX595" fmla="*/ 563613 w 4437063"/>
              <a:gd name="connsiteY595" fmla="*/ 1604301 h 4810125"/>
              <a:gd name="connsiteX596" fmla="*/ 600129 w 4437063"/>
              <a:gd name="connsiteY596" fmla="*/ 1598745 h 4810125"/>
              <a:gd name="connsiteX597" fmla="*/ 662840 w 4437063"/>
              <a:gd name="connsiteY597" fmla="*/ 1592793 h 4810125"/>
              <a:gd name="connsiteX598" fmla="*/ 712454 w 4437063"/>
              <a:gd name="connsiteY598" fmla="*/ 1592396 h 4810125"/>
              <a:gd name="connsiteX599" fmla="*/ 764053 w 4437063"/>
              <a:gd name="connsiteY599" fmla="*/ 1592793 h 4810125"/>
              <a:gd name="connsiteX600" fmla="*/ 865662 w 4437063"/>
              <a:gd name="connsiteY600" fmla="*/ 1599539 h 4810125"/>
              <a:gd name="connsiteX601" fmla="*/ 943853 w 4437063"/>
              <a:gd name="connsiteY601" fmla="*/ 1611443 h 4810125"/>
              <a:gd name="connsiteX602" fmla="*/ 997833 w 4437063"/>
              <a:gd name="connsiteY602" fmla="*/ 1622951 h 4810125"/>
              <a:gd name="connsiteX603" fmla="*/ 1054591 w 4437063"/>
              <a:gd name="connsiteY603" fmla="*/ 1637236 h 4810125"/>
              <a:gd name="connsiteX604" fmla="*/ 1113731 w 4437063"/>
              <a:gd name="connsiteY604" fmla="*/ 1655886 h 4810125"/>
              <a:gd name="connsiteX605" fmla="*/ 1145087 w 4437063"/>
              <a:gd name="connsiteY605" fmla="*/ 1665806 h 4810125"/>
              <a:gd name="connsiteX606" fmla="*/ 1174061 w 4437063"/>
              <a:gd name="connsiteY606" fmla="*/ 1675726 h 4810125"/>
              <a:gd name="connsiteX607" fmla="*/ 1204226 w 4437063"/>
              <a:gd name="connsiteY607" fmla="*/ 1680885 h 4810125"/>
              <a:gd name="connsiteX608" fmla="*/ 1218118 w 4437063"/>
              <a:gd name="connsiteY608" fmla="*/ 1680488 h 4810125"/>
              <a:gd name="connsiteX609" fmla="*/ 1228041 w 4437063"/>
              <a:gd name="connsiteY609" fmla="*/ 1676123 h 4810125"/>
              <a:gd name="connsiteX610" fmla="*/ 1233201 w 4437063"/>
              <a:gd name="connsiteY610" fmla="*/ 1669774 h 4810125"/>
              <a:gd name="connsiteX611" fmla="*/ 1234392 w 4437063"/>
              <a:gd name="connsiteY611" fmla="*/ 1659854 h 4810125"/>
              <a:gd name="connsiteX612" fmla="*/ 1233598 w 4437063"/>
              <a:gd name="connsiteY612" fmla="*/ 1647950 h 4810125"/>
              <a:gd name="connsiteX613" fmla="*/ 1221294 w 4437063"/>
              <a:gd name="connsiteY613" fmla="*/ 1610253 h 4810125"/>
              <a:gd name="connsiteX614" fmla="*/ 1195891 w 4437063"/>
              <a:gd name="connsiteY614" fmla="*/ 1552715 h 4810125"/>
              <a:gd name="connsiteX615" fmla="*/ 1181206 w 4437063"/>
              <a:gd name="connsiteY615" fmla="*/ 1512638 h 4810125"/>
              <a:gd name="connsiteX616" fmla="*/ 1176046 w 4437063"/>
              <a:gd name="connsiteY616" fmla="*/ 1493194 h 4810125"/>
              <a:gd name="connsiteX617" fmla="*/ 1172870 w 4437063"/>
              <a:gd name="connsiteY617" fmla="*/ 1475734 h 4810125"/>
              <a:gd name="connsiteX618" fmla="*/ 1171283 w 4437063"/>
              <a:gd name="connsiteY618" fmla="*/ 1432879 h 4810125"/>
              <a:gd name="connsiteX619" fmla="*/ 1174061 w 4437063"/>
              <a:gd name="connsiteY619" fmla="*/ 1354311 h 4810125"/>
              <a:gd name="connsiteX620" fmla="*/ 1178030 w 4437063"/>
              <a:gd name="connsiteY620" fmla="*/ 1264235 h 4810125"/>
              <a:gd name="connsiteX621" fmla="*/ 1178030 w 4437063"/>
              <a:gd name="connsiteY621" fmla="*/ 1202729 h 4810125"/>
              <a:gd name="connsiteX622" fmla="*/ 1173267 w 4437063"/>
              <a:gd name="connsiteY622" fmla="*/ 1142811 h 4810125"/>
              <a:gd name="connsiteX623" fmla="*/ 1162948 w 4437063"/>
              <a:gd name="connsiteY623" fmla="*/ 1086861 h 4810125"/>
              <a:gd name="connsiteX624" fmla="*/ 1155010 w 4437063"/>
              <a:gd name="connsiteY624" fmla="*/ 1061068 h 4810125"/>
              <a:gd name="connsiteX625" fmla="*/ 1136752 w 4437063"/>
              <a:gd name="connsiteY625" fmla="*/ 1013451 h 4810125"/>
              <a:gd name="connsiteX626" fmla="*/ 1109762 w 4437063"/>
              <a:gd name="connsiteY626" fmla="*/ 953137 h 4810125"/>
              <a:gd name="connsiteX627" fmla="*/ 1089519 w 4437063"/>
              <a:gd name="connsiteY627" fmla="*/ 916630 h 4810125"/>
              <a:gd name="connsiteX628" fmla="*/ 1066895 w 4437063"/>
              <a:gd name="connsiteY628" fmla="*/ 881314 h 4810125"/>
              <a:gd name="connsiteX629" fmla="*/ 1039112 w 4437063"/>
              <a:gd name="connsiteY629" fmla="*/ 845998 h 4810125"/>
              <a:gd name="connsiteX630" fmla="*/ 1006168 w 4437063"/>
              <a:gd name="connsiteY630" fmla="*/ 809095 h 4810125"/>
              <a:gd name="connsiteX631" fmla="*/ 966477 w 4437063"/>
              <a:gd name="connsiteY631" fmla="*/ 769414 h 4810125"/>
              <a:gd name="connsiteX632" fmla="*/ 943456 w 4437063"/>
              <a:gd name="connsiteY632" fmla="*/ 747589 h 4810125"/>
              <a:gd name="connsiteX633" fmla="*/ 920435 w 4437063"/>
              <a:gd name="connsiteY633" fmla="*/ 725765 h 4810125"/>
              <a:gd name="connsiteX634" fmla="*/ 880744 w 4437063"/>
              <a:gd name="connsiteY634" fmla="*/ 684497 h 4810125"/>
              <a:gd name="connsiteX635" fmla="*/ 848595 w 4437063"/>
              <a:gd name="connsiteY635" fmla="*/ 645609 h 4810125"/>
              <a:gd name="connsiteX636" fmla="*/ 823192 w 4437063"/>
              <a:gd name="connsiteY636" fmla="*/ 606325 h 4810125"/>
              <a:gd name="connsiteX637" fmla="*/ 801759 w 4437063"/>
              <a:gd name="connsiteY637" fmla="*/ 565850 h 4810125"/>
              <a:gd name="connsiteX638" fmla="*/ 785089 w 4437063"/>
              <a:gd name="connsiteY638" fmla="*/ 522598 h 4810125"/>
              <a:gd name="connsiteX639" fmla="*/ 770403 w 4437063"/>
              <a:gd name="connsiteY639" fmla="*/ 475378 h 4810125"/>
              <a:gd name="connsiteX640" fmla="*/ 758099 w 4437063"/>
              <a:gd name="connsiteY640" fmla="*/ 422205 h 4810125"/>
              <a:gd name="connsiteX641" fmla="*/ 752145 w 4437063"/>
              <a:gd name="connsiteY641" fmla="*/ 393238 h 4810125"/>
              <a:gd name="connsiteX642" fmla="*/ 723568 w 4437063"/>
              <a:gd name="connsiteY642" fmla="*/ 246022 h 4810125"/>
              <a:gd name="connsiteX643" fmla="*/ 721403 w 4437063"/>
              <a:gd name="connsiteY643" fmla="*/ 232026 h 4810125"/>
              <a:gd name="connsiteX644" fmla="*/ 731903 w 4437063"/>
              <a:gd name="connsiteY644" fmla="*/ 284512 h 4810125"/>
              <a:gd name="connsiteX645" fmla="*/ 748970 w 4437063"/>
              <a:gd name="connsiteY645" fmla="*/ 348399 h 4810125"/>
              <a:gd name="connsiteX646" fmla="*/ 773975 w 4437063"/>
              <a:gd name="connsiteY646" fmla="*/ 421808 h 4810125"/>
              <a:gd name="connsiteX647" fmla="*/ 798981 w 4437063"/>
              <a:gd name="connsiteY647" fmla="*/ 480139 h 4810125"/>
              <a:gd name="connsiteX648" fmla="*/ 818429 w 4437063"/>
              <a:gd name="connsiteY648" fmla="*/ 519027 h 4810125"/>
              <a:gd name="connsiteX649" fmla="*/ 840656 w 4437063"/>
              <a:gd name="connsiteY649" fmla="*/ 557121 h 4810125"/>
              <a:gd name="connsiteX650" fmla="*/ 865662 w 4437063"/>
              <a:gd name="connsiteY650" fmla="*/ 593627 h 4810125"/>
              <a:gd name="connsiteX651" fmla="*/ 893445 w 4437063"/>
              <a:gd name="connsiteY651" fmla="*/ 628546 h 4810125"/>
              <a:gd name="connsiteX652" fmla="*/ 924801 w 4437063"/>
              <a:gd name="connsiteY652" fmla="*/ 659894 h 4810125"/>
              <a:gd name="connsiteX653" fmla="*/ 941869 w 4437063"/>
              <a:gd name="connsiteY653" fmla="*/ 674973 h 4810125"/>
              <a:gd name="connsiteX654" fmla="*/ 1004977 w 4437063"/>
              <a:gd name="connsiteY654" fmla="*/ 726162 h 4810125"/>
              <a:gd name="connsiteX655" fmla="*/ 1075230 w 4437063"/>
              <a:gd name="connsiteY655" fmla="*/ 786477 h 4810125"/>
              <a:gd name="connsiteX656" fmla="*/ 1111746 w 4437063"/>
              <a:gd name="connsiteY656" fmla="*/ 821793 h 4810125"/>
              <a:gd name="connsiteX657" fmla="*/ 1141118 w 4437063"/>
              <a:gd name="connsiteY657" fmla="*/ 857109 h 4810125"/>
              <a:gd name="connsiteX658" fmla="*/ 1165329 w 4437063"/>
              <a:gd name="connsiteY658" fmla="*/ 894409 h 4810125"/>
              <a:gd name="connsiteX659" fmla="*/ 1184778 w 4437063"/>
              <a:gd name="connsiteY659" fmla="*/ 937264 h 4810125"/>
              <a:gd name="connsiteX660" fmla="*/ 1202242 w 4437063"/>
              <a:gd name="connsiteY660" fmla="*/ 988056 h 4810125"/>
              <a:gd name="connsiteX661" fmla="*/ 1210577 w 4437063"/>
              <a:gd name="connsiteY661" fmla="*/ 1018610 h 4810125"/>
              <a:gd name="connsiteX662" fmla="*/ 1225660 w 4437063"/>
              <a:gd name="connsiteY662" fmla="*/ 1078528 h 4810125"/>
              <a:gd name="connsiteX663" fmla="*/ 1249871 w 4437063"/>
              <a:gd name="connsiteY663" fmla="*/ 1181302 h 4810125"/>
              <a:gd name="connsiteX664" fmla="*/ 1266144 w 4437063"/>
              <a:gd name="connsiteY664" fmla="*/ 1272568 h 4810125"/>
              <a:gd name="connsiteX665" fmla="*/ 1276861 w 4437063"/>
              <a:gd name="connsiteY665" fmla="*/ 1364231 h 4810125"/>
              <a:gd name="connsiteX666" fmla="*/ 1280830 w 4437063"/>
              <a:gd name="connsiteY666" fmla="*/ 1413832 h 4810125"/>
              <a:gd name="connsiteX667" fmla="*/ 1283609 w 4437063"/>
              <a:gd name="connsiteY667" fmla="*/ 1440022 h 4810125"/>
              <a:gd name="connsiteX668" fmla="*/ 1295913 w 4437063"/>
              <a:gd name="connsiteY668" fmla="*/ 1496369 h 4810125"/>
              <a:gd name="connsiteX669" fmla="*/ 1315758 w 4437063"/>
              <a:gd name="connsiteY669" fmla="*/ 1553906 h 4810125"/>
              <a:gd name="connsiteX670" fmla="*/ 1341557 w 4437063"/>
              <a:gd name="connsiteY670" fmla="*/ 1611840 h 4810125"/>
              <a:gd name="connsiteX671" fmla="*/ 1372516 w 4437063"/>
              <a:gd name="connsiteY671" fmla="*/ 1668187 h 4810125"/>
              <a:gd name="connsiteX672" fmla="*/ 1406254 w 4437063"/>
              <a:gd name="connsiteY672" fmla="*/ 1720169 h 4810125"/>
              <a:gd name="connsiteX673" fmla="*/ 1442770 w 4437063"/>
              <a:gd name="connsiteY673" fmla="*/ 1765802 h 4810125"/>
              <a:gd name="connsiteX674" fmla="*/ 1480079 w 4437063"/>
              <a:gd name="connsiteY674" fmla="*/ 1803896 h 4810125"/>
              <a:gd name="connsiteX675" fmla="*/ 1498337 w 4437063"/>
              <a:gd name="connsiteY675" fmla="*/ 1818181 h 4810125"/>
              <a:gd name="connsiteX676" fmla="*/ 1516595 w 4437063"/>
              <a:gd name="connsiteY676" fmla="*/ 1831673 h 4810125"/>
              <a:gd name="connsiteX677" fmla="*/ 1549935 w 4437063"/>
              <a:gd name="connsiteY677" fmla="*/ 1851116 h 4810125"/>
              <a:gd name="connsiteX678" fmla="*/ 1578910 w 4437063"/>
              <a:gd name="connsiteY678" fmla="*/ 1863814 h 4810125"/>
              <a:gd name="connsiteX679" fmla="*/ 1603518 w 4437063"/>
              <a:gd name="connsiteY679" fmla="*/ 1871354 h 4810125"/>
              <a:gd name="connsiteX680" fmla="*/ 1632890 w 4437063"/>
              <a:gd name="connsiteY680" fmla="*/ 1875322 h 4810125"/>
              <a:gd name="connsiteX681" fmla="*/ 1653926 w 4437063"/>
              <a:gd name="connsiteY681" fmla="*/ 1873338 h 4810125"/>
              <a:gd name="connsiteX682" fmla="*/ 1655911 w 4437063"/>
              <a:gd name="connsiteY682" fmla="*/ 1872544 h 4810125"/>
              <a:gd name="connsiteX683" fmla="*/ 1653529 w 4437063"/>
              <a:gd name="connsiteY683" fmla="*/ 1856275 h 4810125"/>
              <a:gd name="connsiteX684" fmla="*/ 1633287 w 4437063"/>
              <a:gd name="connsiteY684" fmla="*/ 1764215 h 4810125"/>
              <a:gd name="connsiteX685" fmla="*/ 1611060 w 4437063"/>
              <a:gd name="connsiteY685" fmla="*/ 1690805 h 4810125"/>
              <a:gd name="connsiteX686" fmla="*/ 1596771 w 4437063"/>
              <a:gd name="connsiteY686" fmla="*/ 1656283 h 4810125"/>
              <a:gd name="connsiteX687" fmla="*/ 1582482 w 4437063"/>
              <a:gd name="connsiteY687" fmla="*/ 1623744 h 4810125"/>
              <a:gd name="connsiteX688" fmla="*/ 1556286 w 4437063"/>
              <a:gd name="connsiteY688" fmla="*/ 1563033 h 4810125"/>
              <a:gd name="connsiteX689" fmla="*/ 1532868 w 4437063"/>
              <a:gd name="connsiteY689" fmla="*/ 1497956 h 4810125"/>
              <a:gd name="connsiteX690" fmla="*/ 1513817 w 4437063"/>
              <a:gd name="connsiteY690" fmla="*/ 1418197 h 4810125"/>
              <a:gd name="connsiteX691" fmla="*/ 1506275 w 4437063"/>
              <a:gd name="connsiteY691" fmla="*/ 1369389 h 4810125"/>
              <a:gd name="connsiteX692" fmla="*/ 1503100 w 4437063"/>
              <a:gd name="connsiteY692" fmla="*/ 1343597 h 4810125"/>
              <a:gd name="connsiteX693" fmla="*/ 1503100 w 4437063"/>
              <a:gd name="connsiteY693" fmla="*/ 1293202 h 4810125"/>
              <a:gd name="connsiteX694" fmla="*/ 1510244 w 4437063"/>
              <a:gd name="connsiteY694" fmla="*/ 1242014 h 4810125"/>
              <a:gd name="connsiteX695" fmla="*/ 1522549 w 4437063"/>
              <a:gd name="connsiteY695" fmla="*/ 1189238 h 4810125"/>
              <a:gd name="connsiteX696" fmla="*/ 1547951 w 4437063"/>
              <a:gd name="connsiteY696" fmla="*/ 1104321 h 4810125"/>
              <a:gd name="connsiteX697" fmla="*/ 1590023 w 4437063"/>
              <a:gd name="connsiteY697" fmla="*/ 970596 h 4810125"/>
              <a:gd name="connsiteX698" fmla="*/ 1611854 w 4437063"/>
              <a:gd name="connsiteY698" fmla="*/ 890044 h 4810125"/>
              <a:gd name="connsiteX699" fmla="*/ 1617410 w 4437063"/>
              <a:gd name="connsiteY699" fmla="*/ 865045 h 4810125"/>
              <a:gd name="connsiteX700" fmla="*/ 1624555 w 4437063"/>
              <a:gd name="connsiteY700" fmla="*/ 814650 h 4810125"/>
              <a:gd name="connsiteX701" fmla="*/ 1626936 w 4437063"/>
              <a:gd name="connsiteY701" fmla="*/ 765049 h 4810125"/>
              <a:gd name="connsiteX702" fmla="*/ 1624555 w 4437063"/>
              <a:gd name="connsiteY702" fmla="*/ 714654 h 4810125"/>
              <a:gd name="connsiteX703" fmla="*/ 1617807 w 4437063"/>
              <a:gd name="connsiteY703" fmla="*/ 664656 h 4810125"/>
              <a:gd name="connsiteX704" fmla="*/ 1607091 w 4437063"/>
              <a:gd name="connsiteY704" fmla="*/ 615848 h 4810125"/>
              <a:gd name="connsiteX705" fmla="*/ 1591611 w 4437063"/>
              <a:gd name="connsiteY705" fmla="*/ 567438 h 4810125"/>
              <a:gd name="connsiteX706" fmla="*/ 1572559 w 4437063"/>
              <a:gd name="connsiteY706" fmla="*/ 520614 h 4810125"/>
              <a:gd name="connsiteX707" fmla="*/ 1549935 w 4437063"/>
              <a:gd name="connsiteY707" fmla="*/ 475378 h 4810125"/>
              <a:gd name="connsiteX708" fmla="*/ 1523739 w 4437063"/>
              <a:gd name="connsiteY708" fmla="*/ 431729 h 4810125"/>
              <a:gd name="connsiteX709" fmla="*/ 1494368 w 4437063"/>
              <a:gd name="connsiteY709" fmla="*/ 390064 h 4810125"/>
              <a:gd name="connsiteX710" fmla="*/ 1461821 w 4437063"/>
              <a:gd name="connsiteY710" fmla="*/ 350780 h 4810125"/>
              <a:gd name="connsiteX711" fmla="*/ 1426893 w 4437063"/>
              <a:gd name="connsiteY711" fmla="*/ 315067 h 4810125"/>
              <a:gd name="connsiteX712" fmla="*/ 1389584 w 4437063"/>
              <a:gd name="connsiteY712" fmla="*/ 280941 h 4810125"/>
              <a:gd name="connsiteX713" fmla="*/ 1349496 w 4437063"/>
              <a:gd name="connsiteY713" fmla="*/ 250387 h 4810125"/>
              <a:gd name="connsiteX714" fmla="*/ 1306629 w 4437063"/>
              <a:gd name="connsiteY714" fmla="*/ 223800 h 4810125"/>
              <a:gd name="connsiteX715" fmla="*/ 1285196 w 4437063"/>
              <a:gd name="connsiteY715" fmla="*/ 211896 h 4810125"/>
              <a:gd name="connsiteX716" fmla="*/ 1242330 w 4437063"/>
              <a:gd name="connsiteY716" fmla="*/ 190468 h 4810125"/>
              <a:gd name="connsiteX717" fmla="*/ 1171680 w 4437063"/>
              <a:gd name="connsiteY717" fmla="*/ 157136 h 4810125"/>
              <a:gd name="connsiteX718" fmla="*/ 1117700 w 4437063"/>
              <a:gd name="connsiteY718" fmla="*/ 134915 h 4810125"/>
              <a:gd name="connsiteX719" fmla="*/ 1077612 w 4437063"/>
              <a:gd name="connsiteY719" fmla="*/ 121027 h 4810125"/>
              <a:gd name="connsiteX720" fmla="*/ 1049431 w 4437063"/>
              <a:gd name="connsiteY720" fmla="*/ 114281 h 4810125"/>
              <a:gd name="connsiteX721" fmla="*/ 1043178 w 4437063"/>
              <a:gd name="connsiteY721" fmla="*/ 113447 h 4810125"/>
              <a:gd name="connsiteX722" fmla="*/ 1061736 w 4437063"/>
              <a:gd name="connsiteY722" fmla="*/ 113091 h 4810125"/>
              <a:gd name="connsiteX723" fmla="*/ 1116906 w 4437063"/>
              <a:gd name="connsiteY723" fmla="*/ 119836 h 4810125"/>
              <a:gd name="connsiteX724" fmla="*/ 1162551 w 4437063"/>
              <a:gd name="connsiteY724" fmla="*/ 129757 h 4810125"/>
              <a:gd name="connsiteX725" fmla="*/ 1214943 w 4437063"/>
              <a:gd name="connsiteY725" fmla="*/ 145232 h 4810125"/>
              <a:gd name="connsiteX726" fmla="*/ 1273289 w 4437063"/>
              <a:gd name="connsiteY726" fmla="*/ 167850 h 4810125"/>
              <a:gd name="connsiteX727" fmla="*/ 1304645 w 4437063"/>
              <a:gd name="connsiteY727" fmla="*/ 182532 h 4810125"/>
              <a:gd name="connsiteX728" fmla="*/ 1336795 w 4437063"/>
              <a:gd name="connsiteY728" fmla="*/ 199198 h 4810125"/>
              <a:gd name="connsiteX729" fmla="*/ 1395140 w 4437063"/>
              <a:gd name="connsiteY729" fmla="*/ 232133 h 4810125"/>
              <a:gd name="connsiteX730" fmla="*/ 1445151 w 4437063"/>
              <a:gd name="connsiteY730" fmla="*/ 265862 h 4810125"/>
              <a:gd name="connsiteX731" fmla="*/ 1489208 w 4437063"/>
              <a:gd name="connsiteY731" fmla="*/ 301575 h 4810125"/>
              <a:gd name="connsiteX732" fmla="*/ 1527312 w 4437063"/>
              <a:gd name="connsiteY732" fmla="*/ 338478 h 4810125"/>
              <a:gd name="connsiteX733" fmla="*/ 1561843 w 4437063"/>
              <a:gd name="connsiteY733" fmla="*/ 378159 h 4810125"/>
              <a:gd name="connsiteX734" fmla="*/ 1592802 w 4437063"/>
              <a:gd name="connsiteY734" fmla="*/ 421015 h 4810125"/>
              <a:gd name="connsiteX735" fmla="*/ 1621776 w 4437063"/>
              <a:gd name="connsiteY735" fmla="*/ 467045 h 4810125"/>
              <a:gd name="connsiteX736" fmla="*/ 1636462 w 4437063"/>
              <a:gd name="connsiteY736" fmla="*/ 492440 h 4810125"/>
              <a:gd name="connsiteX737" fmla="*/ 1648369 w 4437063"/>
              <a:gd name="connsiteY737" fmla="*/ 513868 h 4810125"/>
              <a:gd name="connsiteX738" fmla="*/ 1669406 w 4437063"/>
              <a:gd name="connsiteY738" fmla="*/ 555930 h 4810125"/>
              <a:gd name="connsiteX739" fmla="*/ 1685679 w 4437063"/>
              <a:gd name="connsiteY739" fmla="*/ 596802 h 4810125"/>
              <a:gd name="connsiteX740" fmla="*/ 1699174 w 4437063"/>
              <a:gd name="connsiteY740" fmla="*/ 637276 h 4810125"/>
              <a:gd name="connsiteX741" fmla="*/ 1708303 w 4437063"/>
              <a:gd name="connsiteY741" fmla="*/ 678941 h 4810125"/>
              <a:gd name="connsiteX742" fmla="*/ 1714653 w 4437063"/>
              <a:gd name="connsiteY742" fmla="*/ 722193 h 4810125"/>
              <a:gd name="connsiteX743" fmla="*/ 1717035 w 4437063"/>
              <a:gd name="connsiteY743" fmla="*/ 768620 h 4810125"/>
              <a:gd name="connsiteX744" fmla="*/ 1716638 w 4437063"/>
              <a:gd name="connsiteY744" fmla="*/ 819015 h 4810125"/>
              <a:gd name="connsiteX745" fmla="*/ 1714653 w 4437063"/>
              <a:gd name="connsiteY745" fmla="*/ 845601 h 4810125"/>
              <a:gd name="connsiteX746" fmla="*/ 1712669 w 4437063"/>
              <a:gd name="connsiteY746" fmla="*/ 872584 h 4810125"/>
              <a:gd name="connsiteX747" fmla="*/ 1705921 w 4437063"/>
              <a:gd name="connsiteY747" fmla="*/ 918614 h 4810125"/>
              <a:gd name="connsiteX748" fmla="*/ 1690442 w 4437063"/>
              <a:gd name="connsiteY748" fmla="*/ 977342 h 4810125"/>
              <a:gd name="connsiteX749" fmla="*/ 1663452 w 4437063"/>
              <a:gd name="connsiteY749" fmla="*/ 1055116 h 4810125"/>
              <a:gd name="connsiteX750" fmla="*/ 1642019 w 4437063"/>
              <a:gd name="connsiteY750" fmla="*/ 1128923 h 4810125"/>
              <a:gd name="connsiteX751" fmla="*/ 1628127 w 4437063"/>
              <a:gd name="connsiteY751" fmla="*/ 1191619 h 4810125"/>
              <a:gd name="connsiteX752" fmla="*/ 1621379 w 4437063"/>
              <a:gd name="connsiteY752" fmla="*/ 1228919 h 4810125"/>
              <a:gd name="connsiteX753" fmla="*/ 1615823 w 4437063"/>
              <a:gd name="connsiteY753" fmla="*/ 1267013 h 4810125"/>
              <a:gd name="connsiteX754" fmla="*/ 1613838 w 4437063"/>
              <a:gd name="connsiteY754" fmla="*/ 1331693 h 4810125"/>
              <a:gd name="connsiteX755" fmla="*/ 1620586 w 4437063"/>
              <a:gd name="connsiteY755" fmla="*/ 1384071 h 4810125"/>
              <a:gd name="connsiteX756" fmla="*/ 1630111 w 4437063"/>
              <a:gd name="connsiteY756" fmla="*/ 1415023 h 4810125"/>
              <a:gd name="connsiteX757" fmla="*/ 1638050 w 4437063"/>
              <a:gd name="connsiteY757" fmla="*/ 1432085 h 4810125"/>
              <a:gd name="connsiteX758" fmla="*/ 1647179 w 4437063"/>
              <a:gd name="connsiteY758" fmla="*/ 1445180 h 4810125"/>
              <a:gd name="connsiteX759" fmla="*/ 1657101 w 4437063"/>
              <a:gd name="connsiteY759" fmla="*/ 1455497 h 4810125"/>
              <a:gd name="connsiteX760" fmla="*/ 1667421 w 4437063"/>
              <a:gd name="connsiteY760" fmla="*/ 1462640 h 4810125"/>
              <a:gd name="connsiteX761" fmla="*/ 1678138 w 4437063"/>
              <a:gd name="connsiteY761" fmla="*/ 1467005 h 4810125"/>
              <a:gd name="connsiteX762" fmla="*/ 1688854 w 4437063"/>
              <a:gd name="connsiteY762" fmla="*/ 1467401 h 4810125"/>
              <a:gd name="connsiteX763" fmla="*/ 1699174 w 4437063"/>
              <a:gd name="connsiteY763" fmla="*/ 1465417 h 4810125"/>
              <a:gd name="connsiteX764" fmla="*/ 1709494 w 4437063"/>
              <a:gd name="connsiteY764" fmla="*/ 1459068 h 4810125"/>
              <a:gd name="connsiteX765" fmla="*/ 1718622 w 4437063"/>
              <a:gd name="connsiteY765" fmla="*/ 1450339 h 4810125"/>
              <a:gd name="connsiteX766" fmla="*/ 1722988 w 4437063"/>
              <a:gd name="connsiteY766" fmla="*/ 1444386 h 4810125"/>
              <a:gd name="connsiteX767" fmla="*/ 1732117 w 4437063"/>
              <a:gd name="connsiteY767" fmla="*/ 1426927 h 4810125"/>
              <a:gd name="connsiteX768" fmla="*/ 1755535 w 4437063"/>
              <a:gd name="connsiteY768" fmla="*/ 1366612 h 4810125"/>
              <a:gd name="connsiteX769" fmla="*/ 1785700 w 4437063"/>
              <a:gd name="connsiteY769" fmla="*/ 1301932 h 4810125"/>
              <a:gd name="connsiteX770" fmla="*/ 1808324 w 4437063"/>
              <a:gd name="connsiteY770" fmla="*/ 1258680 h 4810125"/>
              <a:gd name="connsiteX771" fmla="*/ 1832933 w 4437063"/>
              <a:gd name="connsiteY771" fmla="*/ 1213840 h 4810125"/>
              <a:gd name="connsiteX772" fmla="*/ 1880562 w 4437063"/>
              <a:gd name="connsiteY772" fmla="*/ 1135669 h 4810125"/>
              <a:gd name="connsiteX773" fmla="*/ 1926604 w 4437063"/>
              <a:gd name="connsiteY773" fmla="*/ 1064640 h 4810125"/>
              <a:gd name="connsiteX774" fmla="*/ 1968279 w 4437063"/>
              <a:gd name="connsiteY774" fmla="*/ 991230 h 4810125"/>
              <a:gd name="connsiteX775" fmla="*/ 1986537 w 4437063"/>
              <a:gd name="connsiteY775" fmla="*/ 951153 h 4810125"/>
              <a:gd name="connsiteX776" fmla="*/ 1996063 w 4437063"/>
              <a:gd name="connsiteY776" fmla="*/ 928534 h 4810125"/>
              <a:gd name="connsiteX777" fmla="*/ 2011939 w 4437063"/>
              <a:gd name="connsiteY777" fmla="*/ 873378 h 4810125"/>
              <a:gd name="connsiteX778" fmla="*/ 2032579 w 4437063"/>
              <a:gd name="connsiteY778" fmla="*/ 776160 h 4810125"/>
              <a:gd name="connsiteX779" fmla="*/ 2063538 w 4437063"/>
              <a:gd name="connsiteY779" fmla="*/ 567438 h 4810125"/>
              <a:gd name="connsiteX780" fmla="*/ 2078223 w 4437063"/>
              <a:gd name="connsiteY780" fmla="*/ 472600 h 4810125"/>
              <a:gd name="connsiteX781" fmla="*/ 2086162 w 4437063"/>
              <a:gd name="connsiteY781" fmla="*/ 435697 h 4810125"/>
              <a:gd name="connsiteX782" fmla="*/ 2104023 w 4437063"/>
              <a:gd name="connsiteY782" fmla="*/ 361493 h 4810125"/>
              <a:gd name="connsiteX783" fmla="*/ 2127837 w 4437063"/>
              <a:gd name="connsiteY783" fmla="*/ 291655 h 4810125"/>
              <a:gd name="connsiteX784" fmla="*/ 2149270 w 4437063"/>
              <a:gd name="connsiteY784" fmla="*/ 244038 h 4810125"/>
              <a:gd name="connsiteX785" fmla="*/ 2166338 w 4437063"/>
              <a:gd name="connsiteY785" fmla="*/ 215071 h 4810125"/>
              <a:gd name="connsiteX786" fmla="*/ 2175863 w 4437063"/>
              <a:gd name="connsiteY786" fmla="*/ 201579 h 4810125"/>
              <a:gd name="connsiteX787" fmla="*/ 2199678 w 4437063"/>
              <a:gd name="connsiteY787" fmla="*/ 171025 h 4810125"/>
              <a:gd name="connsiteX788" fmla="*/ 2246117 w 4437063"/>
              <a:gd name="connsiteY788" fmla="*/ 121424 h 4810125"/>
              <a:gd name="connsiteX789" fmla="*/ 2293349 w 4437063"/>
              <a:gd name="connsiteY789" fmla="*/ 82933 h 4810125"/>
              <a:gd name="connsiteX790" fmla="*/ 2343360 w 4437063"/>
              <a:gd name="connsiteY790" fmla="*/ 51585 h 4810125"/>
              <a:gd name="connsiteX791" fmla="*/ 2369953 w 4437063"/>
              <a:gd name="connsiteY791" fmla="*/ 37300 h 4810125"/>
              <a:gd name="connsiteX792" fmla="*/ 2386623 w 4437063"/>
              <a:gd name="connsiteY792" fmla="*/ 29364 h 4810125"/>
              <a:gd name="connsiteX793" fmla="*/ 2420757 w 4437063"/>
              <a:gd name="connsiteY793" fmla="*/ 17063 h 4810125"/>
              <a:gd name="connsiteX794" fmla="*/ 2472753 w 4437063"/>
              <a:gd name="connsiteY794" fmla="*/ 5952 h 481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Lst>
            <a:rect l="l" t="t" r="r" b="b"/>
            <a:pathLst>
              <a:path w="4437063" h="4810125">
                <a:moveTo>
                  <a:pt x="4437063" y="1081703"/>
                </a:moveTo>
                <a:lnTo>
                  <a:pt x="4429592" y="1082685"/>
                </a:lnTo>
                <a:lnTo>
                  <a:pt x="4431507" y="1082099"/>
                </a:lnTo>
                <a:close/>
                <a:moveTo>
                  <a:pt x="717614" y="207531"/>
                </a:moveTo>
                <a:lnTo>
                  <a:pt x="721403" y="232026"/>
                </a:lnTo>
                <a:lnTo>
                  <a:pt x="718408" y="217055"/>
                </a:lnTo>
                <a:close/>
                <a:moveTo>
                  <a:pt x="1031570" y="111900"/>
                </a:moveTo>
                <a:lnTo>
                  <a:pt x="1043178" y="113447"/>
                </a:lnTo>
                <a:lnTo>
                  <a:pt x="1020457" y="113884"/>
                </a:lnTo>
                <a:lnTo>
                  <a:pt x="1016885" y="113884"/>
                </a:lnTo>
                <a:lnTo>
                  <a:pt x="1018075" y="113091"/>
                </a:lnTo>
                <a:close/>
                <a:moveTo>
                  <a:pt x="2559676" y="0"/>
                </a:moveTo>
                <a:lnTo>
                  <a:pt x="2574759" y="1190"/>
                </a:lnTo>
                <a:lnTo>
                  <a:pt x="2563248" y="1587"/>
                </a:lnTo>
                <a:lnTo>
                  <a:pt x="2494583" y="11904"/>
                </a:lnTo>
                <a:lnTo>
                  <a:pt x="2435443" y="27380"/>
                </a:lnTo>
                <a:lnTo>
                  <a:pt x="2404484" y="39681"/>
                </a:lnTo>
                <a:lnTo>
                  <a:pt x="2387020" y="47617"/>
                </a:lnTo>
                <a:lnTo>
                  <a:pt x="2351298" y="68648"/>
                </a:lnTo>
                <a:lnTo>
                  <a:pt x="2315576" y="95631"/>
                </a:lnTo>
                <a:lnTo>
                  <a:pt x="2279854" y="128169"/>
                </a:lnTo>
                <a:lnTo>
                  <a:pt x="2246514" y="165866"/>
                </a:lnTo>
                <a:lnTo>
                  <a:pt x="2215555" y="207928"/>
                </a:lnTo>
                <a:lnTo>
                  <a:pt x="2188962" y="253561"/>
                </a:lnTo>
                <a:lnTo>
                  <a:pt x="2167131" y="303559"/>
                </a:lnTo>
                <a:lnTo>
                  <a:pt x="2158399" y="329352"/>
                </a:lnTo>
                <a:lnTo>
                  <a:pt x="2151652" y="355144"/>
                </a:lnTo>
                <a:lnTo>
                  <a:pt x="2144111" y="411491"/>
                </a:lnTo>
                <a:lnTo>
                  <a:pt x="2140538" y="506726"/>
                </a:lnTo>
                <a:lnTo>
                  <a:pt x="2140935" y="610690"/>
                </a:lnTo>
                <a:lnTo>
                  <a:pt x="2139348" y="681719"/>
                </a:lnTo>
                <a:lnTo>
                  <a:pt x="2134982" y="751954"/>
                </a:lnTo>
                <a:lnTo>
                  <a:pt x="2124662" y="820999"/>
                </a:lnTo>
                <a:lnTo>
                  <a:pt x="2115930" y="853934"/>
                </a:lnTo>
                <a:lnTo>
                  <a:pt x="2104023" y="895996"/>
                </a:lnTo>
                <a:lnTo>
                  <a:pt x="2081796" y="965041"/>
                </a:lnTo>
                <a:lnTo>
                  <a:pt x="2060759" y="1020197"/>
                </a:lnTo>
                <a:lnTo>
                  <a:pt x="2039326" y="1067417"/>
                </a:lnTo>
                <a:lnTo>
                  <a:pt x="2003207" y="1132494"/>
                </a:lnTo>
                <a:lnTo>
                  <a:pt x="1941289" y="1237649"/>
                </a:lnTo>
                <a:lnTo>
                  <a:pt x="1900804" y="1312249"/>
                </a:lnTo>
                <a:lnTo>
                  <a:pt x="1880562" y="1349549"/>
                </a:lnTo>
                <a:lnTo>
                  <a:pt x="1847618" y="1420578"/>
                </a:lnTo>
                <a:lnTo>
                  <a:pt x="1822613" y="1485258"/>
                </a:lnTo>
                <a:lnTo>
                  <a:pt x="1804752" y="1544779"/>
                </a:lnTo>
                <a:lnTo>
                  <a:pt x="1792845" y="1599142"/>
                </a:lnTo>
                <a:lnTo>
                  <a:pt x="1787288" y="1649537"/>
                </a:lnTo>
                <a:lnTo>
                  <a:pt x="1786097" y="1696361"/>
                </a:lnTo>
                <a:lnTo>
                  <a:pt x="1789273" y="1739613"/>
                </a:lnTo>
                <a:lnTo>
                  <a:pt x="1796417" y="1780484"/>
                </a:lnTo>
                <a:lnTo>
                  <a:pt x="1806737" y="1819371"/>
                </a:lnTo>
                <a:lnTo>
                  <a:pt x="1826185" y="1874925"/>
                </a:lnTo>
                <a:lnTo>
                  <a:pt x="1856747" y="1946747"/>
                </a:lnTo>
                <a:lnTo>
                  <a:pt x="1888103" y="2020157"/>
                </a:lnTo>
                <a:lnTo>
                  <a:pt x="1901201" y="2059044"/>
                </a:lnTo>
                <a:lnTo>
                  <a:pt x="1907949" y="2078488"/>
                </a:lnTo>
                <a:lnTo>
                  <a:pt x="1922238" y="2113804"/>
                </a:lnTo>
                <a:lnTo>
                  <a:pt x="1937320" y="2146343"/>
                </a:lnTo>
                <a:lnTo>
                  <a:pt x="1953594" y="2175310"/>
                </a:lnTo>
                <a:lnTo>
                  <a:pt x="1971454" y="2200705"/>
                </a:lnTo>
                <a:lnTo>
                  <a:pt x="1989315" y="2222927"/>
                </a:lnTo>
                <a:lnTo>
                  <a:pt x="2007970" y="2241974"/>
                </a:lnTo>
                <a:lnTo>
                  <a:pt x="2026228" y="2257449"/>
                </a:lnTo>
                <a:lnTo>
                  <a:pt x="2045280" y="2269750"/>
                </a:lnTo>
                <a:lnTo>
                  <a:pt x="2063935" y="2278480"/>
                </a:lnTo>
                <a:lnTo>
                  <a:pt x="2082589" y="2283639"/>
                </a:lnTo>
                <a:lnTo>
                  <a:pt x="2100847" y="2285623"/>
                </a:lnTo>
                <a:lnTo>
                  <a:pt x="2117915" y="2284035"/>
                </a:lnTo>
                <a:lnTo>
                  <a:pt x="2134982" y="2278877"/>
                </a:lnTo>
                <a:lnTo>
                  <a:pt x="2150461" y="2270147"/>
                </a:lnTo>
                <a:lnTo>
                  <a:pt x="2165147" y="2258640"/>
                </a:lnTo>
                <a:lnTo>
                  <a:pt x="2171894" y="2250703"/>
                </a:lnTo>
                <a:lnTo>
                  <a:pt x="2195709" y="2221340"/>
                </a:lnTo>
                <a:lnTo>
                  <a:pt x="2227462" y="2170548"/>
                </a:lnTo>
                <a:lnTo>
                  <a:pt x="2260009" y="2089599"/>
                </a:lnTo>
                <a:lnTo>
                  <a:pt x="2286602" y="2008650"/>
                </a:lnTo>
                <a:lnTo>
                  <a:pt x="2305256" y="1951509"/>
                </a:lnTo>
                <a:lnTo>
                  <a:pt x="2330262" y="1866195"/>
                </a:lnTo>
                <a:lnTo>
                  <a:pt x="2352489" y="1790404"/>
                </a:lnTo>
                <a:lnTo>
                  <a:pt x="2385829" y="1696757"/>
                </a:lnTo>
                <a:lnTo>
                  <a:pt x="2412819" y="1632077"/>
                </a:lnTo>
                <a:lnTo>
                  <a:pt x="2440603" y="1566207"/>
                </a:lnTo>
                <a:lnTo>
                  <a:pt x="2475531" y="1492797"/>
                </a:lnTo>
                <a:lnTo>
                  <a:pt x="2497361" y="1453116"/>
                </a:lnTo>
                <a:lnTo>
                  <a:pt x="2519191" y="1418991"/>
                </a:lnTo>
                <a:lnTo>
                  <a:pt x="2542212" y="1388833"/>
                </a:lnTo>
                <a:lnTo>
                  <a:pt x="2581506" y="1344390"/>
                </a:lnTo>
                <a:lnTo>
                  <a:pt x="2613656" y="1312646"/>
                </a:lnTo>
                <a:lnTo>
                  <a:pt x="2635883" y="1291615"/>
                </a:lnTo>
                <a:lnTo>
                  <a:pt x="2682321" y="1254712"/>
                </a:lnTo>
                <a:lnTo>
                  <a:pt x="2730744" y="1221776"/>
                </a:lnTo>
                <a:lnTo>
                  <a:pt x="2781152" y="1191619"/>
                </a:lnTo>
                <a:lnTo>
                  <a:pt x="2858550" y="1148763"/>
                </a:lnTo>
                <a:lnTo>
                  <a:pt x="2939520" y="1102337"/>
                </a:lnTo>
                <a:lnTo>
                  <a:pt x="2993896" y="1066624"/>
                </a:lnTo>
                <a:lnTo>
                  <a:pt x="3021680" y="1047180"/>
                </a:lnTo>
                <a:lnTo>
                  <a:pt x="3049067" y="1026546"/>
                </a:lnTo>
                <a:lnTo>
                  <a:pt x="3100665" y="984485"/>
                </a:lnTo>
                <a:lnTo>
                  <a:pt x="3147898" y="940438"/>
                </a:lnTo>
                <a:lnTo>
                  <a:pt x="3191161" y="894012"/>
                </a:lnTo>
                <a:lnTo>
                  <a:pt x="3230455" y="846791"/>
                </a:lnTo>
                <a:lnTo>
                  <a:pt x="3266177" y="798381"/>
                </a:lnTo>
                <a:lnTo>
                  <a:pt x="3297930" y="748383"/>
                </a:lnTo>
                <a:lnTo>
                  <a:pt x="3325714" y="697591"/>
                </a:lnTo>
                <a:lnTo>
                  <a:pt x="3337621" y="671799"/>
                </a:lnTo>
                <a:lnTo>
                  <a:pt x="3343971" y="658307"/>
                </a:lnTo>
                <a:lnTo>
                  <a:pt x="3354291" y="628943"/>
                </a:lnTo>
                <a:lnTo>
                  <a:pt x="3366992" y="579739"/>
                </a:lnTo>
                <a:lnTo>
                  <a:pt x="3379693" y="506726"/>
                </a:lnTo>
                <a:lnTo>
                  <a:pt x="3388029" y="431729"/>
                </a:lnTo>
                <a:lnTo>
                  <a:pt x="3394379" y="326177"/>
                </a:lnTo>
                <a:lnTo>
                  <a:pt x="3395173" y="231737"/>
                </a:lnTo>
                <a:lnTo>
                  <a:pt x="3395173" y="221816"/>
                </a:lnTo>
                <a:lnTo>
                  <a:pt x="3396364" y="230943"/>
                </a:lnTo>
                <a:lnTo>
                  <a:pt x="3403905" y="321019"/>
                </a:lnTo>
                <a:lnTo>
                  <a:pt x="3407080" y="423396"/>
                </a:lnTo>
                <a:lnTo>
                  <a:pt x="3405493" y="497599"/>
                </a:lnTo>
                <a:lnTo>
                  <a:pt x="3399539" y="571009"/>
                </a:lnTo>
                <a:lnTo>
                  <a:pt x="3390013" y="622594"/>
                </a:lnTo>
                <a:lnTo>
                  <a:pt x="3382075" y="653942"/>
                </a:lnTo>
                <a:lnTo>
                  <a:pt x="3377312" y="668624"/>
                </a:lnTo>
                <a:lnTo>
                  <a:pt x="3366992" y="697194"/>
                </a:lnTo>
                <a:lnTo>
                  <a:pt x="3344765" y="749970"/>
                </a:lnTo>
                <a:lnTo>
                  <a:pt x="3320157" y="800365"/>
                </a:lnTo>
                <a:lnTo>
                  <a:pt x="3292770" y="848379"/>
                </a:lnTo>
                <a:lnTo>
                  <a:pt x="3263002" y="894012"/>
                </a:lnTo>
                <a:lnTo>
                  <a:pt x="3230058" y="939248"/>
                </a:lnTo>
                <a:lnTo>
                  <a:pt x="3193542" y="984088"/>
                </a:lnTo>
                <a:lnTo>
                  <a:pt x="3153454" y="1028927"/>
                </a:lnTo>
                <a:lnTo>
                  <a:pt x="3131227" y="1051942"/>
                </a:lnTo>
                <a:lnTo>
                  <a:pt x="3109397" y="1074163"/>
                </a:lnTo>
                <a:lnTo>
                  <a:pt x="3062959" y="1113051"/>
                </a:lnTo>
                <a:lnTo>
                  <a:pt x="3014933" y="1147176"/>
                </a:lnTo>
                <a:lnTo>
                  <a:pt x="2964128" y="1178921"/>
                </a:lnTo>
                <a:lnTo>
                  <a:pt x="2882761" y="1226935"/>
                </a:lnTo>
                <a:lnTo>
                  <a:pt x="2793456" y="1283679"/>
                </a:lnTo>
                <a:lnTo>
                  <a:pt x="2729554" y="1329709"/>
                </a:lnTo>
                <a:lnTo>
                  <a:pt x="2695816" y="1356295"/>
                </a:lnTo>
                <a:lnTo>
                  <a:pt x="2679146" y="1370580"/>
                </a:lnTo>
                <a:lnTo>
                  <a:pt x="2646599" y="1404706"/>
                </a:lnTo>
                <a:lnTo>
                  <a:pt x="2616434" y="1443990"/>
                </a:lnTo>
                <a:lnTo>
                  <a:pt x="2588650" y="1486845"/>
                </a:lnTo>
                <a:lnTo>
                  <a:pt x="2562454" y="1533272"/>
                </a:lnTo>
                <a:lnTo>
                  <a:pt x="2538243" y="1582079"/>
                </a:lnTo>
                <a:lnTo>
                  <a:pt x="2505299" y="1656283"/>
                </a:lnTo>
                <a:lnTo>
                  <a:pt x="2469974" y="1752311"/>
                </a:lnTo>
                <a:lnTo>
                  <a:pt x="2442587" y="1837228"/>
                </a:lnTo>
                <a:lnTo>
                  <a:pt x="2417185" y="1928891"/>
                </a:lnTo>
                <a:lnTo>
                  <a:pt x="2414407" y="1942779"/>
                </a:lnTo>
                <a:lnTo>
                  <a:pt x="2409247" y="1973730"/>
                </a:lnTo>
                <a:lnTo>
                  <a:pt x="2396546" y="2032061"/>
                </a:lnTo>
                <a:lnTo>
                  <a:pt x="2380669" y="2087218"/>
                </a:lnTo>
                <a:lnTo>
                  <a:pt x="2361618" y="2139597"/>
                </a:lnTo>
                <a:lnTo>
                  <a:pt x="2338994" y="2191182"/>
                </a:lnTo>
                <a:lnTo>
                  <a:pt x="2313195" y="2241974"/>
                </a:lnTo>
                <a:lnTo>
                  <a:pt x="2269534" y="2319352"/>
                </a:lnTo>
                <a:lnTo>
                  <a:pt x="2235797" y="2373714"/>
                </a:lnTo>
                <a:lnTo>
                  <a:pt x="2219127" y="2400301"/>
                </a:lnTo>
                <a:lnTo>
                  <a:pt x="2195709" y="2450299"/>
                </a:lnTo>
                <a:lnTo>
                  <a:pt x="2181817" y="2493551"/>
                </a:lnTo>
                <a:lnTo>
                  <a:pt x="2174673" y="2531248"/>
                </a:lnTo>
                <a:lnTo>
                  <a:pt x="2173482" y="2561405"/>
                </a:lnTo>
                <a:lnTo>
                  <a:pt x="2175070" y="2584420"/>
                </a:lnTo>
                <a:lnTo>
                  <a:pt x="2180230" y="2606642"/>
                </a:lnTo>
                <a:lnTo>
                  <a:pt x="2181817" y="2609419"/>
                </a:lnTo>
                <a:lnTo>
                  <a:pt x="2201266" y="2585611"/>
                </a:lnTo>
                <a:lnTo>
                  <a:pt x="2314385" y="2441172"/>
                </a:lnTo>
                <a:lnTo>
                  <a:pt x="2401706" y="2320542"/>
                </a:lnTo>
                <a:lnTo>
                  <a:pt x="2442190" y="2260624"/>
                </a:lnTo>
                <a:lnTo>
                  <a:pt x="2472356" y="2212610"/>
                </a:lnTo>
                <a:lnTo>
                  <a:pt x="2516016" y="2137613"/>
                </a:lnTo>
                <a:lnTo>
                  <a:pt x="2562454" y="2045156"/>
                </a:lnTo>
                <a:lnTo>
                  <a:pt x="2594207" y="1975714"/>
                </a:lnTo>
                <a:lnTo>
                  <a:pt x="2606115" y="1951509"/>
                </a:lnTo>
                <a:lnTo>
                  <a:pt x="2631914" y="1905082"/>
                </a:lnTo>
                <a:lnTo>
                  <a:pt x="2659697" y="1861433"/>
                </a:lnTo>
                <a:lnTo>
                  <a:pt x="2689466" y="1820165"/>
                </a:lnTo>
                <a:lnTo>
                  <a:pt x="2720425" y="1783262"/>
                </a:lnTo>
                <a:lnTo>
                  <a:pt x="2750987" y="1750327"/>
                </a:lnTo>
                <a:lnTo>
                  <a:pt x="2781549" y="1722153"/>
                </a:lnTo>
                <a:lnTo>
                  <a:pt x="2811317" y="1699535"/>
                </a:lnTo>
                <a:lnTo>
                  <a:pt x="2825209" y="1690805"/>
                </a:lnTo>
                <a:lnTo>
                  <a:pt x="2840292" y="1682869"/>
                </a:lnTo>
                <a:lnTo>
                  <a:pt x="2881968" y="1670568"/>
                </a:lnTo>
                <a:lnTo>
                  <a:pt x="2934757" y="1662235"/>
                </a:lnTo>
                <a:lnTo>
                  <a:pt x="2995087" y="1656680"/>
                </a:lnTo>
                <a:lnTo>
                  <a:pt x="3161393" y="1651521"/>
                </a:lnTo>
                <a:lnTo>
                  <a:pt x="3277291" y="1651521"/>
                </a:lnTo>
                <a:lnTo>
                  <a:pt x="3375724" y="1651124"/>
                </a:lnTo>
                <a:lnTo>
                  <a:pt x="3522184" y="1646363"/>
                </a:lnTo>
                <a:lnTo>
                  <a:pt x="3641257" y="1633665"/>
                </a:lnTo>
                <a:lnTo>
                  <a:pt x="3714686" y="1621760"/>
                </a:lnTo>
                <a:lnTo>
                  <a:pt x="3727784" y="1619776"/>
                </a:lnTo>
                <a:lnTo>
                  <a:pt x="3754774" y="1611840"/>
                </a:lnTo>
                <a:lnTo>
                  <a:pt x="3800022" y="1594380"/>
                </a:lnTo>
                <a:lnTo>
                  <a:pt x="3865909" y="1559461"/>
                </a:lnTo>
                <a:lnTo>
                  <a:pt x="3934971" y="1512241"/>
                </a:lnTo>
                <a:lnTo>
                  <a:pt x="3969899" y="1484464"/>
                </a:lnTo>
                <a:lnTo>
                  <a:pt x="3991333" y="1465814"/>
                </a:lnTo>
                <a:lnTo>
                  <a:pt x="4034199" y="1424149"/>
                </a:lnTo>
                <a:lnTo>
                  <a:pt x="4095323" y="1356692"/>
                </a:lnTo>
                <a:lnTo>
                  <a:pt x="4169149" y="1266219"/>
                </a:lnTo>
                <a:lnTo>
                  <a:pt x="4231067" y="1189238"/>
                </a:lnTo>
                <a:lnTo>
                  <a:pt x="4256469" y="1161858"/>
                </a:lnTo>
                <a:lnTo>
                  <a:pt x="4268773" y="1150747"/>
                </a:lnTo>
                <a:lnTo>
                  <a:pt x="4296953" y="1130510"/>
                </a:lnTo>
                <a:lnTo>
                  <a:pt x="4327119" y="1115035"/>
                </a:lnTo>
                <a:lnTo>
                  <a:pt x="4356887" y="1102733"/>
                </a:lnTo>
                <a:lnTo>
                  <a:pt x="4421981" y="1083687"/>
                </a:lnTo>
                <a:lnTo>
                  <a:pt x="4429592" y="1082685"/>
                </a:lnTo>
                <a:lnTo>
                  <a:pt x="4392609" y="1094004"/>
                </a:lnTo>
                <a:lnTo>
                  <a:pt x="4355299" y="1112257"/>
                </a:lnTo>
                <a:lnTo>
                  <a:pt x="4333469" y="1126145"/>
                </a:lnTo>
                <a:lnTo>
                  <a:pt x="4322356" y="1134081"/>
                </a:lnTo>
                <a:lnTo>
                  <a:pt x="4297747" y="1157890"/>
                </a:lnTo>
                <a:lnTo>
                  <a:pt x="4256469" y="1206698"/>
                </a:lnTo>
                <a:lnTo>
                  <a:pt x="4199314" y="1287250"/>
                </a:lnTo>
                <a:lnTo>
                  <a:pt x="4145334" y="1372167"/>
                </a:lnTo>
                <a:lnTo>
                  <a:pt x="4122313" y="1411054"/>
                </a:lnTo>
                <a:lnTo>
                  <a:pt x="4100086" y="1446371"/>
                </a:lnTo>
                <a:lnTo>
                  <a:pt x="4054838" y="1508273"/>
                </a:lnTo>
                <a:lnTo>
                  <a:pt x="4008400" y="1559461"/>
                </a:lnTo>
                <a:lnTo>
                  <a:pt x="3959580" y="1604698"/>
                </a:lnTo>
                <a:lnTo>
                  <a:pt x="3933781" y="1625332"/>
                </a:lnTo>
                <a:lnTo>
                  <a:pt x="3919889" y="1635649"/>
                </a:lnTo>
                <a:lnTo>
                  <a:pt x="3882976" y="1657076"/>
                </a:lnTo>
                <a:lnTo>
                  <a:pt x="3834950" y="1679298"/>
                </a:lnTo>
                <a:lnTo>
                  <a:pt x="3775810" y="1701122"/>
                </a:lnTo>
                <a:lnTo>
                  <a:pt x="3705954" y="1720963"/>
                </a:lnTo>
                <a:lnTo>
                  <a:pt x="3626175" y="1738819"/>
                </a:lnTo>
                <a:lnTo>
                  <a:pt x="3535679" y="1752707"/>
                </a:lnTo>
                <a:lnTo>
                  <a:pt x="3434864" y="1762231"/>
                </a:lnTo>
                <a:lnTo>
                  <a:pt x="3380487" y="1764215"/>
                </a:lnTo>
                <a:lnTo>
                  <a:pt x="3278084" y="1766596"/>
                </a:lnTo>
                <a:lnTo>
                  <a:pt x="3137975" y="1765802"/>
                </a:lnTo>
                <a:lnTo>
                  <a:pt x="3064546" y="1767786"/>
                </a:lnTo>
                <a:lnTo>
                  <a:pt x="3020886" y="1773342"/>
                </a:lnTo>
                <a:lnTo>
                  <a:pt x="2976432" y="1784452"/>
                </a:lnTo>
                <a:lnTo>
                  <a:pt x="2927612" y="1801118"/>
                </a:lnTo>
                <a:lnTo>
                  <a:pt x="2898638" y="1813419"/>
                </a:lnTo>
                <a:lnTo>
                  <a:pt x="2884349" y="1820165"/>
                </a:lnTo>
                <a:lnTo>
                  <a:pt x="2856565" y="1837625"/>
                </a:lnTo>
                <a:lnTo>
                  <a:pt x="2830766" y="1858656"/>
                </a:lnTo>
                <a:lnTo>
                  <a:pt x="2806554" y="1884051"/>
                </a:lnTo>
                <a:lnTo>
                  <a:pt x="2773214" y="1926113"/>
                </a:lnTo>
                <a:lnTo>
                  <a:pt x="2732729" y="1991984"/>
                </a:lnTo>
                <a:lnTo>
                  <a:pt x="2678749" y="2099916"/>
                </a:lnTo>
                <a:lnTo>
                  <a:pt x="2628738" y="2210229"/>
                </a:lnTo>
                <a:lnTo>
                  <a:pt x="2596192" y="2278480"/>
                </a:lnTo>
                <a:lnTo>
                  <a:pt x="2579522" y="2309828"/>
                </a:lnTo>
                <a:lnTo>
                  <a:pt x="2532686" y="2393158"/>
                </a:lnTo>
                <a:lnTo>
                  <a:pt x="2461639" y="2515772"/>
                </a:lnTo>
                <a:lnTo>
                  <a:pt x="2401706" y="2610213"/>
                </a:lnTo>
                <a:lnTo>
                  <a:pt x="2335025" y="2709019"/>
                </a:lnTo>
                <a:lnTo>
                  <a:pt x="2291364" y="2771318"/>
                </a:lnTo>
                <a:lnTo>
                  <a:pt x="2312004" y="2766953"/>
                </a:lnTo>
                <a:lnTo>
                  <a:pt x="2447747" y="2726082"/>
                </a:lnTo>
                <a:lnTo>
                  <a:pt x="2540227" y="2690369"/>
                </a:lnTo>
                <a:lnTo>
                  <a:pt x="2607305" y="2660608"/>
                </a:lnTo>
                <a:lnTo>
                  <a:pt x="2641440" y="2643545"/>
                </a:lnTo>
                <a:lnTo>
                  <a:pt x="2681131" y="2624101"/>
                </a:lnTo>
                <a:lnTo>
                  <a:pt x="2752178" y="2591563"/>
                </a:lnTo>
                <a:lnTo>
                  <a:pt x="2842673" y="2554263"/>
                </a:lnTo>
                <a:lnTo>
                  <a:pt x="2941107" y="2516566"/>
                </a:lnTo>
                <a:lnTo>
                  <a:pt x="3006201" y="2487996"/>
                </a:lnTo>
                <a:lnTo>
                  <a:pt x="3049067" y="2465377"/>
                </a:lnTo>
                <a:lnTo>
                  <a:pt x="3070500" y="2451886"/>
                </a:lnTo>
                <a:lnTo>
                  <a:pt x="3096696" y="2435220"/>
                </a:lnTo>
                <a:lnTo>
                  <a:pt x="3139563" y="2403872"/>
                </a:lnTo>
                <a:lnTo>
                  <a:pt x="3173697" y="2374905"/>
                </a:lnTo>
                <a:lnTo>
                  <a:pt x="3199893" y="2347922"/>
                </a:lnTo>
                <a:lnTo>
                  <a:pt x="3231249" y="2309431"/>
                </a:lnTo>
                <a:lnTo>
                  <a:pt x="3266574" y="2263005"/>
                </a:lnTo>
                <a:lnTo>
                  <a:pt x="3287213" y="2241180"/>
                </a:lnTo>
                <a:lnTo>
                  <a:pt x="3298724" y="2229673"/>
                </a:lnTo>
                <a:lnTo>
                  <a:pt x="3324920" y="2207054"/>
                </a:lnTo>
                <a:lnTo>
                  <a:pt x="3356276" y="2184833"/>
                </a:lnTo>
                <a:lnTo>
                  <a:pt x="3391998" y="2163802"/>
                </a:lnTo>
                <a:lnTo>
                  <a:pt x="3433276" y="2144755"/>
                </a:lnTo>
                <a:lnTo>
                  <a:pt x="3481303" y="2128883"/>
                </a:lnTo>
                <a:lnTo>
                  <a:pt x="3534489" y="2116582"/>
                </a:lnTo>
                <a:lnTo>
                  <a:pt x="3594819" y="2108249"/>
                </a:lnTo>
                <a:lnTo>
                  <a:pt x="3627763" y="2106662"/>
                </a:lnTo>
                <a:lnTo>
                  <a:pt x="3658722" y="2105868"/>
                </a:lnTo>
                <a:lnTo>
                  <a:pt x="3713098" y="2107852"/>
                </a:lnTo>
                <a:lnTo>
                  <a:pt x="3757949" y="2113011"/>
                </a:lnTo>
                <a:lnTo>
                  <a:pt x="3794068" y="2120550"/>
                </a:lnTo>
                <a:lnTo>
                  <a:pt x="3834156" y="2132851"/>
                </a:lnTo>
                <a:lnTo>
                  <a:pt x="3859955" y="2145946"/>
                </a:lnTo>
                <a:lnTo>
                  <a:pt x="3861940" y="2147533"/>
                </a:lnTo>
                <a:lnTo>
                  <a:pt x="3853208" y="2146343"/>
                </a:lnTo>
                <a:lnTo>
                  <a:pt x="3765490" y="2141184"/>
                </a:lnTo>
                <a:lnTo>
                  <a:pt x="3667454" y="2141184"/>
                </a:lnTo>
                <a:lnTo>
                  <a:pt x="3597597" y="2145946"/>
                </a:lnTo>
                <a:lnTo>
                  <a:pt x="3528932" y="2156263"/>
                </a:lnTo>
                <a:lnTo>
                  <a:pt x="3482096" y="2168564"/>
                </a:lnTo>
                <a:lnTo>
                  <a:pt x="3453916" y="2178881"/>
                </a:lnTo>
                <a:lnTo>
                  <a:pt x="3441215" y="2185627"/>
                </a:lnTo>
                <a:lnTo>
                  <a:pt x="3417003" y="2198325"/>
                </a:lnTo>
                <a:lnTo>
                  <a:pt x="3376121" y="2228482"/>
                </a:lnTo>
                <a:lnTo>
                  <a:pt x="3342781" y="2261417"/>
                </a:lnTo>
                <a:lnTo>
                  <a:pt x="3313806" y="2296337"/>
                </a:lnTo>
                <a:lnTo>
                  <a:pt x="3276894" y="2351096"/>
                </a:lnTo>
                <a:lnTo>
                  <a:pt x="3240775" y="2403872"/>
                </a:lnTo>
                <a:lnTo>
                  <a:pt x="3213785" y="2436807"/>
                </a:lnTo>
                <a:lnTo>
                  <a:pt x="3198702" y="2451886"/>
                </a:lnTo>
                <a:lnTo>
                  <a:pt x="3180047" y="2469346"/>
                </a:lnTo>
                <a:lnTo>
                  <a:pt x="3141150" y="2501090"/>
                </a:lnTo>
                <a:lnTo>
                  <a:pt x="3080026" y="2543946"/>
                </a:lnTo>
                <a:lnTo>
                  <a:pt x="2949839" y="2618943"/>
                </a:lnTo>
                <a:lnTo>
                  <a:pt x="2888932" y="2652474"/>
                </a:lnTo>
                <a:lnTo>
                  <a:pt x="2891235" y="2657078"/>
                </a:lnTo>
                <a:lnTo>
                  <a:pt x="2896791" y="2664619"/>
                </a:lnTo>
                <a:lnTo>
                  <a:pt x="2915047" y="2681685"/>
                </a:lnTo>
                <a:lnTo>
                  <a:pt x="2940447" y="2697957"/>
                </a:lnTo>
                <a:lnTo>
                  <a:pt x="2973388" y="2713435"/>
                </a:lnTo>
                <a:lnTo>
                  <a:pt x="2992438" y="2720182"/>
                </a:lnTo>
                <a:lnTo>
                  <a:pt x="3012678" y="2725738"/>
                </a:lnTo>
                <a:lnTo>
                  <a:pt x="3056731" y="2736057"/>
                </a:lnTo>
                <a:lnTo>
                  <a:pt x="3105150" y="2744391"/>
                </a:lnTo>
                <a:lnTo>
                  <a:pt x="3156347" y="2749550"/>
                </a:lnTo>
                <a:lnTo>
                  <a:pt x="3182938" y="2751535"/>
                </a:lnTo>
                <a:lnTo>
                  <a:pt x="3209528" y="2752725"/>
                </a:lnTo>
                <a:lnTo>
                  <a:pt x="3264694" y="2751535"/>
                </a:lnTo>
                <a:lnTo>
                  <a:pt x="3292872" y="2749154"/>
                </a:lnTo>
                <a:lnTo>
                  <a:pt x="3350022" y="2744788"/>
                </a:lnTo>
                <a:lnTo>
                  <a:pt x="3408363" y="2737644"/>
                </a:lnTo>
                <a:lnTo>
                  <a:pt x="3465910" y="2730897"/>
                </a:lnTo>
                <a:lnTo>
                  <a:pt x="3581003" y="2719388"/>
                </a:lnTo>
                <a:lnTo>
                  <a:pt x="3636566" y="2716610"/>
                </a:lnTo>
                <a:lnTo>
                  <a:pt x="3664347" y="2715419"/>
                </a:lnTo>
                <a:lnTo>
                  <a:pt x="3717528" y="2718594"/>
                </a:lnTo>
                <a:lnTo>
                  <a:pt x="3767931" y="2726928"/>
                </a:lnTo>
                <a:lnTo>
                  <a:pt x="3813572" y="2739628"/>
                </a:lnTo>
                <a:lnTo>
                  <a:pt x="3834210" y="2748360"/>
                </a:lnTo>
                <a:lnTo>
                  <a:pt x="3854053" y="2757885"/>
                </a:lnTo>
                <a:lnTo>
                  <a:pt x="3888581" y="2777729"/>
                </a:lnTo>
                <a:lnTo>
                  <a:pt x="3931047" y="2808685"/>
                </a:lnTo>
                <a:lnTo>
                  <a:pt x="3952081" y="2826147"/>
                </a:lnTo>
                <a:lnTo>
                  <a:pt x="3984228" y="2855516"/>
                </a:lnTo>
                <a:lnTo>
                  <a:pt x="3990975" y="2862263"/>
                </a:lnTo>
                <a:lnTo>
                  <a:pt x="3983831" y="2855913"/>
                </a:lnTo>
                <a:lnTo>
                  <a:pt x="3949700" y="2828132"/>
                </a:lnTo>
                <a:lnTo>
                  <a:pt x="3928269" y="2811860"/>
                </a:lnTo>
                <a:lnTo>
                  <a:pt x="3885010" y="2783682"/>
                </a:lnTo>
                <a:lnTo>
                  <a:pt x="3850085" y="2765425"/>
                </a:lnTo>
                <a:lnTo>
                  <a:pt x="3830638" y="2757885"/>
                </a:lnTo>
                <a:lnTo>
                  <a:pt x="3810000" y="2750741"/>
                </a:lnTo>
                <a:lnTo>
                  <a:pt x="3765153" y="2740422"/>
                </a:lnTo>
                <a:lnTo>
                  <a:pt x="3716338" y="2734469"/>
                </a:lnTo>
                <a:lnTo>
                  <a:pt x="3664347" y="2734469"/>
                </a:lnTo>
                <a:lnTo>
                  <a:pt x="3637756" y="2737247"/>
                </a:lnTo>
                <a:lnTo>
                  <a:pt x="3582988" y="2742407"/>
                </a:lnTo>
                <a:lnTo>
                  <a:pt x="3469878" y="2759869"/>
                </a:lnTo>
                <a:lnTo>
                  <a:pt x="3412331" y="2769791"/>
                </a:lnTo>
                <a:lnTo>
                  <a:pt x="3354785" y="2779316"/>
                </a:lnTo>
                <a:lnTo>
                  <a:pt x="3296444" y="2786460"/>
                </a:lnTo>
                <a:lnTo>
                  <a:pt x="3267869" y="2790825"/>
                </a:lnTo>
                <a:lnTo>
                  <a:pt x="3210322" y="2795191"/>
                </a:lnTo>
                <a:lnTo>
                  <a:pt x="3181747" y="2794794"/>
                </a:lnTo>
                <a:lnTo>
                  <a:pt x="3153966" y="2794794"/>
                </a:lnTo>
                <a:lnTo>
                  <a:pt x="3099991" y="2791619"/>
                </a:lnTo>
                <a:lnTo>
                  <a:pt x="3048794" y="2786063"/>
                </a:lnTo>
                <a:lnTo>
                  <a:pt x="3000375" y="2777332"/>
                </a:lnTo>
                <a:lnTo>
                  <a:pt x="2977753" y="2771775"/>
                </a:lnTo>
                <a:lnTo>
                  <a:pt x="2955528" y="2765425"/>
                </a:lnTo>
                <a:lnTo>
                  <a:pt x="2915047" y="2749154"/>
                </a:lnTo>
                <a:lnTo>
                  <a:pt x="2880122" y="2728913"/>
                </a:lnTo>
                <a:lnTo>
                  <a:pt x="2851547" y="2705497"/>
                </a:lnTo>
                <a:lnTo>
                  <a:pt x="2841228" y="2692003"/>
                </a:lnTo>
                <a:lnTo>
                  <a:pt x="2834672" y="2681871"/>
                </a:lnTo>
                <a:lnTo>
                  <a:pt x="2809730" y="2695130"/>
                </a:lnTo>
                <a:lnTo>
                  <a:pt x="2726378" y="2736399"/>
                </a:lnTo>
                <a:lnTo>
                  <a:pt x="2668826" y="2766953"/>
                </a:lnTo>
                <a:lnTo>
                  <a:pt x="2609687" y="2804253"/>
                </a:lnTo>
                <a:lnTo>
                  <a:pt x="2550150" y="2849092"/>
                </a:lnTo>
                <a:lnTo>
                  <a:pt x="2506490" y="2889567"/>
                </a:lnTo>
                <a:lnTo>
                  <a:pt x="2477516" y="2920518"/>
                </a:lnTo>
                <a:lnTo>
                  <a:pt x="2448541" y="2954247"/>
                </a:lnTo>
                <a:lnTo>
                  <a:pt x="2421551" y="2991944"/>
                </a:lnTo>
                <a:lnTo>
                  <a:pt x="2407659" y="3011784"/>
                </a:lnTo>
                <a:lnTo>
                  <a:pt x="2393767" y="3034006"/>
                </a:lnTo>
                <a:lnTo>
                  <a:pt x="2368762" y="3079242"/>
                </a:lnTo>
                <a:lnTo>
                  <a:pt x="2347726" y="3126066"/>
                </a:lnTo>
                <a:lnTo>
                  <a:pt x="2329865" y="3174079"/>
                </a:lnTo>
                <a:lnTo>
                  <a:pt x="2315576" y="3222887"/>
                </a:lnTo>
                <a:lnTo>
                  <a:pt x="2303669" y="3272885"/>
                </a:lnTo>
                <a:lnTo>
                  <a:pt x="2290571" y="3348676"/>
                </a:lnTo>
                <a:lnTo>
                  <a:pt x="2281839" y="3452243"/>
                </a:lnTo>
                <a:lnTo>
                  <a:pt x="2279457" y="3557794"/>
                </a:lnTo>
                <a:lnTo>
                  <a:pt x="2284220" y="3716915"/>
                </a:lnTo>
                <a:lnTo>
                  <a:pt x="2289777" y="3822466"/>
                </a:lnTo>
                <a:lnTo>
                  <a:pt x="2293349" y="3878416"/>
                </a:lnTo>
                <a:lnTo>
                  <a:pt x="2307241" y="4016903"/>
                </a:lnTo>
                <a:lnTo>
                  <a:pt x="2337406" y="4258163"/>
                </a:lnTo>
                <a:lnTo>
                  <a:pt x="2407659" y="4721637"/>
                </a:lnTo>
                <a:lnTo>
                  <a:pt x="2422345" y="4810125"/>
                </a:lnTo>
                <a:lnTo>
                  <a:pt x="1739262" y="4810125"/>
                </a:lnTo>
                <a:lnTo>
                  <a:pt x="1857144" y="4274432"/>
                </a:lnTo>
                <a:lnTo>
                  <a:pt x="1866273" y="4218085"/>
                </a:lnTo>
                <a:lnTo>
                  <a:pt x="1908346" y="3914129"/>
                </a:lnTo>
                <a:lnTo>
                  <a:pt x="1926604" y="3748263"/>
                </a:lnTo>
                <a:lnTo>
                  <a:pt x="1934145" y="3649060"/>
                </a:lnTo>
                <a:lnTo>
                  <a:pt x="1935733" y="3606602"/>
                </a:lnTo>
                <a:lnTo>
                  <a:pt x="1936923" y="3565730"/>
                </a:lnTo>
                <a:lnTo>
                  <a:pt x="1933351" y="3491924"/>
                </a:lnTo>
                <a:lnTo>
                  <a:pt x="1923825" y="3424863"/>
                </a:lnTo>
                <a:lnTo>
                  <a:pt x="1909933" y="3365342"/>
                </a:lnTo>
                <a:lnTo>
                  <a:pt x="1891675" y="3312169"/>
                </a:lnTo>
                <a:lnTo>
                  <a:pt x="1869448" y="3264552"/>
                </a:lnTo>
                <a:lnTo>
                  <a:pt x="1843252" y="3222490"/>
                </a:lnTo>
                <a:lnTo>
                  <a:pt x="1814278" y="3184397"/>
                </a:lnTo>
                <a:lnTo>
                  <a:pt x="1782525" y="3149080"/>
                </a:lnTo>
                <a:lnTo>
                  <a:pt x="1749185" y="3117733"/>
                </a:lnTo>
                <a:lnTo>
                  <a:pt x="1695602" y="3074877"/>
                </a:lnTo>
                <a:lnTo>
                  <a:pt x="1621776" y="3021705"/>
                </a:lnTo>
                <a:lnTo>
                  <a:pt x="1548348" y="2968929"/>
                </a:lnTo>
                <a:lnTo>
                  <a:pt x="1513420" y="2940359"/>
                </a:lnTo>
                <a:lnTo>
                  <a:pt x="1448723" y="2884409"/>
                </a:lnTo>
                <a:lnTo>
                  <a:pt x="1346320" y="2793936"/>
                </a:lnTo>
                <a:lnTo>
                  <a:pt x="1275273" y="2733224"/>
                </a:lnTo>
                <a:lnTo>
                  <a:pt x="1200654" y="2674496"/>
                </a:lnTo>
                <a:lnTo>
                  <a:pt x="1123654" y="2620927"/>
                </a:lnTo>
                <a:lnTo>
                  <a:pt x="1062926" y="2585611"/>
                </a:lnTo>
                <a:lnTo>
                  <a:pt x="1021648" y="2563786"/>
                </a:lnTo>
                <a:lnTo>
                  <a:pt x="979575" y="2545533"/>
                </a:lnTo>
                <a:lnTo>
                  <a:pt x="935518" y="2529661"/>
                </a:lnTo>
                <a:lnTo>
                  <a:pt x="914085" y="2522915"/>
                </a:lnTo>
                <a:lnTo>
                  <a:pt x="871218" y="2511011"/>
                </a:lnTo>
                <a:lnTo>
                  <a:pt x="797790" y="2495932"/>
                </a:lnTo>
                <a:lnTo>
                  <a:pt x="735475" y="2489583"/>
                </a:lnTo>
                <a:lnTo>
                  <a:pt x="679908" y="2487996"/>
                </a:lnTo>
                <a:lnTo>
                  <a:pt x="601716" y="2488789"/>
                </a:lnTo>
                <a:lnTo>
                  <a:pt x="514793" y="2484821"/>
                </a:lnTo>
                <a:lnTo>
                  <a:pt x="446127" y="2474504"/>
                </a:lnTo>
                <a:lnTo>
                  <a:pt x="406436" y="2465377"/>
                </a:lnTo>
                <a:lnTo>
                  <a:pt x="369920" y="2455854"/>
                </a:lnTo>
                <a:lnTo>
                  <a:pt x="306415" y="2436410"/>
                </a:lnTo>
                <a:lnTo>
                  <a:pt x="252832" y="2414983"/>
                </a:lnTo>
                <a:lnTo>
                  <a:pt x="207584" y="2390777"/>
                </a:lnTo>
                <a:lnTo>
                  <a:pt x="170274" y="2364588"/>
                </a:lnTo>
                <a:lnTo>
                  <a:pt x="138125" y="2335224"/>
                </a:lnTo>
                <a:lnTo>
                  <a:pt x="111135" y="2303082"/>
                </a:lnTo>
                <a:lnTo>
                  <a:pt x="86923" y="2268163"/>
                </a:lnTo>
                <a:lnTo>
                  <a:pt x="75413" y="2249116"/>
                </a:lnTo>
                <a:lnTo>
                  <a:pt x="66681" y="2233244"/>
                </a:lnTo>
                <a:lnTo>
                  <a:pt x="53980" y="2201896"/>
                </a:lnTo>
                <a:lnTo>
                  <a:pt x="46835" y="2171738"/>
                </a:lnTo>
                <a:lnTo>
                  <a:pt x="43660" y="2143962"/>
                </a:lnTo>
                <a:lnTo>
                  <a:pt x="44057" y="2108646"/>
                </a:lnTo>
                <a:lnTo>
                  <a:pt x="48423" y="2080472"/>
                </a:lnTo>
                <a:lnTo>
                  <a:pt x="49217" y="2077298"/>
                </a:lnTo>
                <a:lnTo>
                  <a:pt x="50408" y="2091186"/>
                </a:lnTo>
                <a:lnTo>
                  <a:pt x="65093" y="2153088"/>
                </a:lnTo>
                <a:lnTo>
                  <a:pt x="75016" y="2180865"/>
                </a:lnTo>
                <a:lnTo>
                  <a:pt x="87717" y="2208642"/>
                </a:lnTo>
                <a:lnTo>
                  <a:pt x="104784" y="2234434"/>
                </a:lnTo>
                <a:lnTo>
                  <a:pt x="114707" y="2245545"/>
                </a:lnTo>
                <a:lnTo>
                  <a:pt x="124233" y="2255862"/>
                </a:lnTo>
                <a:lnTo>
                  <a:pt x="151620" y="2278877"/>
                </a:lnTo>
                <a:lnTo>
                  <a:pt x="186548" y="2304273"/>
                </a:lnTo>
                <a:lnTo>
                  <a:pt x="229811" y="2329272"/>
                </a:lnTo>
                <a:lnTo>
                  <a:pt x="280616" y="2354271"/>
                </a:lnTo>
                <a:lnTo>
                  <a:pt x="339358" y="2375698"/>
                </a:lnTo>
                <a:lnTo>
                  <a:pt x="405245" y="2393555"/>
                </a:lnTo>
                <a:lnTo>
                  <a:pt x="478277" y="2406253"/>
                </a:lnTo>
                <a:lnTo>
                  <a:pt x="517571" y="2409824"/>
                </a:lnTo>
                <a:lnTo>
                  <a:pt x="553293" y="2411411"/>
                </a:lnTo>
                <a:lnTo>
                  <a:pt x="658077" y="2410618"/>
                </a:lnTo>
                <a:lnTo>
                  <a:pt x="789058" y="2412205"/>
                </a:lnTo>
                <a:lnTo>
                  <a:pt x="895430" y="2420538"/>
                </a:lnTo>
                <a:lnTo>
                  <a:pt x="967271" y="2430061"/>
                </a:lnTo>
                <a:lnTo>
                  <a:pt x="1002596" y="2437601"/>
                </a:lnTo>
                <a:lnTo>
                  <a:pt x="1037524" y="2445537"/>
                </a:lnTo>
                <a:lnTo>
                  <a:pt x="1109762" y="2470536"/>
                </a:lnTo>
                <a:lnTo>
                  <a:pt x="1183190" y="2503471"/>
                </a:lnTo>
                <a:lnTo>
                  <a:pt x="1257809" y="2544343"/>
                </a:lnTo>
                <a:lnTo>
                  <a:pt x="1332825" y="2591563"/>
                </a:lnTo>
                <a:lnTo>
                  <a:pt x="1407842" y="2643545"/>
                </a:lnTo>
                <a:lnTo>
                  <a:pt x="1482461" y="2700289"/>
                </a:lnTo>
                <a:lnTo>
                  <a:pt x="1555492" y="2759414"/>
                </a:lnTo>
                <a:lnTo>
                  <a:pt x="1592008" y="2789571"/>
                </a:lnTo>
                <a:lnTo>
                  <a:pt x="1626936" y="2818935"/>
                </a:lnTo>
                <a:lnTo>
                  <a:pt x="1687267" y="2866552"/>
                </a:lnTo>
                <a:lnTo>
                  <a:pt x="1758710" y="2917344"/>
                </a:lnTo>
                <a:lnTo>
                  <a:pt x="1818644" y="2951866"/>
                </a:lnTo>
                <a:lnTo>
                  <a:pt x="1845237" y="2962580"/>
                </a:lnTo>
                <a:lnTo>
                  <a:pt x="1847221" y="2962977"/>
                </a:lnTo>
                <a:lnTo>
                  <a:pt x="1789669" y="2876869"/>
                </a:lnTo>
                <a:lnTo>
                  <a:pt x="1692426" y="2740367"/>
                </a:lnTo>
                <a:lnTo>
                  <a:pt x="1612647" y="2639974"/>
                </a:lnTo>
                <a:lnTo>
                  <a:pt x="1547951" y="2568548"/>
                </a:lnTo>
                <a:lnTo>
                  <a:pt x="1494368" y="2518550"/>
                </a:lnTo>
                <a:lnTo>
                  <a:pt x="1448723" y="2483234"/>
                </a:lnTo>
                <a:lnTo>
                  <a:pt x="1407445" y="2454267"/>
                </a:lnTo>
                <a:lnTo>
                  <a:pt x="1367357" y="2425300"/>
                </a:lnTo>
                <a:lnTo>
                  <a:pt x="1346320" y="2408237"/>
                </a:lnTo>
                <a:lnTo>
                  <a:pt x="1326078" y="2391571"/>
                </a:lnTo>
                <a:lnTo>
                  <a:pt x="1260191" y="2349509"/>
                </a:lnTo>
                <a:lnTo>
                  <a:pt x="1169695" y="2299511"/>
                </a:lnTo>
                <a:lnTo>
                  <a:pt x="1059751" y="2247529"/>
                </a:lnTo>
                <a:lnTo>
                  <a:pt x="936312" y="2197134"/>
                </a:lnTo>
                <a:lnTo>
                  <a:pt x="837481" y="2164199"/>
                </a:lnTo>
                <a:lnTo>
                  <a:pt x="770403" y="2145152"/>
                </a:lnTo>
                <a:lnTo>
                  <a:pt x="703325" y="2129280"/>
                </a:lnTo>
                <a:lnTo>
                  <a:pt x="636644" y="2117375"/>
                </a:lnTo>
                <a:lnTo>
                  <a:pt x="570757" y="2109836"/>
                </a:lnTo>
                <a:lnTo>
                  <a:pt x="507648" y="2107455"/>
                </a:lnTo>
                <a:lnTo>
                  <a:pt x="476689" y="2108249"/>
                </a:lnTo>
                <a:lnTo>
                  <a:pt x="401673" y="2111820"/>
                </a:lnTo>
                <a:lnTo>
                  <a:pt x="315147" y="2111027"/>
                </a:lnTo>
                <a:lnTo>
                  <a:pt x="268311" y="2105074"/>
                </a:lnTo>
                <a:lnTo>
                  <a:pt x="227826" y="2093964"/>
                </a:lnTo>
                <a:lnTo>
                  <a:pt x="192501" y="2075710"/>
                </a:lnTo>
                <a:lnTo>
                  <a:pt x="158367" y="2049521"/>
                </a:lnTo>
                <a:lnTo>
                  <a:pt x="125423" y="2013808"/>
                </a:lnTo>
                <a:lnTo>
                  <a:pt x="107959" y="1991587"/>
                </a:lnTo>
                <a:lnTo>
                  <a:pt x="77794" y="1949922"/>
                </a:lnTo>
                <a:lnTo>
                  <a:pt x="35325" y="1884051"/>
                </a:lnTo>
                <a:lnTo>
                  <a:pt x="3175" y="1822149"/>
                </a:lnTo>
                <a:lnTo>
                  <a:pt x="0" y="1814610"/>
                </a:lnTo>
                <a:lnTo>
                  <a:pt x="11907" y="1832069"/>
                </a:lnTo>
                <a:lnTo>
                  <a:pt x="82160" y="1926113"/>
                </a:lnTo>
                <a:lnTo>
                  <a:pt x="127408" y="1976111"/>
                </a:lnTo>
                <a:lnTo>
                  <a:pt x="158367" y="2005475"/>
                </a:lnTo>
                <a:lnTo>
                  <a:pt x="173847" y="2017776"/>
                </a:lnTo>
                <a:lnTo>
                  <a:pt x="188135" y="2028093"/>
                </a:lnTo>
                <a:lnTo>
                  <a:pt x="217904" y="2041982"/>
                </a:lnTo>
                <a:lnTo>
                  <a:pt x="248069" y="2049521"/>
                </a:lnTo>
                <a:lnTo>
                  <a:pt x="278234" y="2051902"/>
                </a:lnTo>
                <a:lnTo>
                  <a:pt x="323879" y="2047537"/>
                </a:lnTo>
                <a:lnTo>
                  <a:pt x="388972" y="2035633"/>
                </a:lnTo>
                <a:lnTo>
                  <a:pt x="422709" y="2030474"/>
                </a:lnTo>
                <a:lnTo>
                  <a:pt x="461210" y="2026109"/>
                </a:lnTo>
                <a:lnTo>
                  <a:pt x="538607" y="2021348"/>
                </a:lnTo>
                <a:lnTo>
                  <a:pt x="613623" y="2021744"/>
                </a:lnTo>
                <a:lnTo>
                  <a:pt x="687846" y="2026903"/>
                </a:lnTo>
                <a:lnTo>
                  <a:pt x="759290" y="2036426"/>
                </a:lnTo>
                <a:lnTo>
                  <a:pt x="829146" y="2048727"/>
                </a:lnTo>
                <a:lnTo>
                  <a:pt x="896224" y="2064600"/>
                </a:lnTo>
                <a:lnTo>
                  <a:pt x="960523" y="2082456"/>
                </a:lnTo>
                <a:lnTo>
                  <a:pt x="1051019" y="2113011"/>
                </a:lnTo>
                <a:lnTo>
                  <a:pt x="1158979" y="2157056"/>
                </a:lnTo>
                <a:lnTo>
                  <a:pt x="1250665" y="2200705"/>
                </a:lnTo>
                <a:lnTo>
                  <a:pt x="1323696" y="2239990"/>
                </a:lnTo>
                <a:lnTo>
                  <a:pt x="1351480" y="2255465"/>
                </a:lnTo>
                <a:lnTo>
                  <a:pt x="1442770" y="2307844"/>
                </a:lnTo>
                <a:lnTo>
                  <a:pt x="1529296" y="2358636"/>
                </a:lnTo>
                <a:lnTo>
                  <a:pt x="1599946" y="2405459"/>
                </a:lnTo>
                <a:lnTo>
                  <a:pt x="1650751" y="2440378"/>
                </a:lnTo>
                <a:lnTo>
                  <a:pt x="1705921" y="2479266"/>
                </a:lnTo>
                <a:lnTo>
                  <a:pt x="1795226" y="2545533"/>
                </a:lnTo>
                <a:lnTo>
                  <a:pt x="1880562" y="2614578"/>
                </a:lnTo>
                <a:lnTo>
                  <a:pt x="1891675" y="2624101"/>
                </a:lnTo>
                <a:lnTo>
                  <a:pt x="1879768" y="2601086"/>
                </a:lnTo>
                <a:lnTo>
                  <a:pt x="1820628" y="2481647"/>
                </a:lnTo>
                <a:lnTo>
                  <a:pt x="1783319" y="2402285"/>
                </a:lnTo>
                <a:lnTo>
                  <a:pt x="1772205" y="2374111"/>
                </a:lnTo>
                <a:lnTo>
                  <a:pt x="1760695" y="2341970"/>
                </a:lnTo>
                <a:lnTo>
                  <a:pt x="1734102" y="2245148"/>
                </a:lnTo>
                <a:lnTo>
                  <a:pt x="1697189" y="2097932"/>
                </a:lnTo>
                <a:lnTo>
                  <a:pt x="1690442" y="2069361"/>
                </a:lnTo>
                <a:lnTo>
                  <a:pt x="1655514" y="2056664"/>
                </a:lnTo>
                <a:lnTo>
                  <a:pt x="1499131" y="1991587"/>
                </a:lnTo>
                <a:lnTo>
                  <a:pt x="1428878" y="1958652"/>
                </a:lnTo>
                <a:lnTo>
                  <a:pt x="1359418" y="1922145"/>
                </a:lnTo>
                <a:lnTo>
                  <a:pt x="1295119" y="1882861"/>
                </a:lnTo>
                <a:lnTo>
                  <a:pt x="1267335" y="1863021"/>
                </a:lnTo>
                <a:lnTo>
                  <a:pt x="1239155" y="1842386"/>
                </a:lnTo>
                <a:lnTo>
                  <a:pt x="1167314" y="1801118"/>
                </a:lnTo>
                <a:lnTo>
                  <a:pt x="1081184" y="1761834"/>
                </a:lnTo>
                <a:lnTo>
                  <a:pt x="986719" y="1724931"/>
                </a:lnTo>
                <a:lnTo>
                  <a:pt x="887492" y="1693186"/>
                </a:lnTo>
                <a:lnTo>
                  <a:pt x="787867" y="1668584"/>
                </a:lnTo>
                <a:lnTo>
                  <a:pt x="693799" y="1652711"/>
                </a:lnTo>
                <a:lnTo>
                  <a:pt x="630294" y="1647950"/>
                </a:lnTo>
                <a:lnTo>
                  <a:pt x="591000" y="1648347"/>
                </a:lnTo>
                <a:lnTo>
                  <a:pt x="573536" y="1649934"/>
                </a:lnTo>
                <a:lnTo>
                  <a:pt x="556071" y="1651918"/>
                </a:lnTo>
                <a:lnTo>
                  <a:pt x="522731" y="1658267"/>
                </a:lnTo>
                <a:lnTo>
                  <a:pt x="476292" y="1672155"/>
                </a:lnTo>
                <a:lnTo>
                  <a:pt x="421122" y="1696361"/>
                </a:lnTo>
                <a:lnTo>
                  <a:pt x="373890" y="1724534"/>
                </a:lnTo>
                <a:lnTo>
                  <a:pt x="335786" y="1753501"/>
                </a:lnTo>
                <a:lnTo>
                  <a:pt x="306415" y="1779691"/>
                </a:lnTo>
                <a:lnTo>
                  <a:pt x="278631" y="1809054"/>
                </a:lnTo>
                <a:lnTo>
                  <a:pt x="275059" y="1813419"/>
                </a:lnTo>
                <a:lnTo>
                  <a:pt x="285378" y="1799134"/>
                </a:lnTo>
                <a:lnTo>
                  <a:pt x="349281" y="1722947"/>
                </a:lnTo>
                <a:lnTo>
                  <a:pt x="389766" y="1684456"/>
                </a:lnTo>
                <a:lnTo>
                  <a:pt x="418343" y="1662235"/>
                </a:lnTo>
                <a:lnTo>
                  <a:pt x="432632" y="1653505"/>
                </a:lnTo>
                <a:lnTo>
                  <a:pt x="458828" y="1639220"/>
                </a:lnTo>
                <a:lnTo>
                  <a:pt x="500504" y="1621760"/>
                </a:lnTo>
                <a:lnTo>
                  <a:pt x="530669" y="1611840"/>
                </a:lnTo>
                <a:lnTo>
                  <a:pt x="563613" y="1604301"/>
                </a:lnTo>
                <a:lnTo>
                  <a:pt x="600129" y="1598745"/>
                </a:lnTo>
                <a:lnTo>
                  <a:pt x="662840" y="1592793"/>
                </a:lnTo>
                <a:lnTo>
                  <a:pt x="712454" y="1592396"/>
                </a:lnTo>
                <a:lnTo>
                  <a:pt x="764053" y="1592793"/>
                </a:lnTo>
                <a:lnTo>
                  <a:pt x="865662" y="1599539"/>
                </a:lnTo>
                <a:lnTo>
                  <a:pt x="943853" y="1611443"/>
                </a:lnTo>
                <a:lnTo>
                  <a:pt x="997833" y="1622951"/>
                </a:lnTo>
                <a:lnTo>
                  <a:pt x="1054591" y="1637236"/>
                </a:lnTo>
                <a:lnTo>
                  <a:pt x="1113731" y="1655886"/>
                </a:lnTo>
                <a:lnTo>
                  <a:pt x="1145087" y="1665806"/>
                </a:lnTo>
                <a:lnTo>
                  <a:pt x="1174061" y="1675726"/>
                </a:lnTo>
                <a:lnTo>
                  <a:pt x="1204226" y="1680885"/>
                </a:lnTo>
                <a:lnTo>
                  <a:pt x="1218118" y="1680488"/>
                </a:lnTo>
                <a:lnTo>
                  <a:pt x="1228041" y="1676123"/>
                </a:lnTo>
                <a:lnTo>
                  <a:pt x="1233201" y="1669774"/>
                </a:lnTo>
                <a:lnTo>
                  <a:pt x="1234392" y="1659854"/>
                </a:lnTo>
                <a:lnTo>
                  <a:pt x="1233598" y="1647950"/>
                </a:lnTo>
                <a:lnTo>
                  <a:pt x="1221294" y="1610253"/>
                </a:lnTo>
                <a:lnTo>
                  <a:pt x="1195891" y="1552715"/>
                </a:lnTo>
                <a:lnTo>
                  <a:pt x="1181206" y="1512638"/>
                </a:lnTo>
                <a:lnTo>
                  <a:pt x="1176046" y="1493194"/>
                </a:lnTo>
                <a:lnTo>
                  <a:pt x="1172870" y="1475734"/>
                </a:lnTo>
                <a:lnTo>
                  <a:pt x="1171283" y="1432879"/>
                </a:lnTo>
                <a:lnTo>
                  <a:pt x="1174061" y="1354311"/>
                </a:lnTo>
                <a:lnTo>
                  <a:pt x="1178030" y="1264235"/>
                </a:lnTo>
                <a:lnTo>
                  <a:pt x="1178030" y="1202729"/>
                </a:lnTo>
                <a:lnTo>
                  <a:pt x="1173267" y="1142811"/>
                </a:lnTo>
                <a:lnTo>
                  <a:pt x="1162948" y="1086861"/>
                </a:lnTo>
                <a:lnTo>
                  <a:pt x="1155010" y="1061068"/>
                </a:lnTo>
                <a:lnTo>
                  <a:pt x="1136752" y="1013451"/>
                </a:lnTo>
                <a:lnTo>
                  <a:pt x="1109762" y="953137"/>
                </a:lnTo>
                <a:lnTo>
                  <a:pt x="1089519" y="916630"/>
                </a:lnTo>
                <a:lnTo>
                  <a:pt x="1066895" y="881314"/>
                </a:lnTo>
                <a:lnTo>
                  <a:pt x="1039112" y="845998"/>
                </a:lnTo>
                <a:lnTo>
                  <a:pt x="1006168" y="809095"/>
                </a:lnTo>
                <a:lnTo>
                  <a:pt x="966477" y="769414"/>
                </a:lnTo>
                <a:lnTo>
                  <a:pt x="943456" y="747589"/>
                </a:lnTo>
                <a:lnTo>
                  <a:pt x="920435" y="725765"/>
                </a:lnTo>
                <a:lnTo>
                  <a:pt x="880744" y="684497"/>
                </a:lnTo>
                <a:lnTo>
                  <a:pt x="848595" y="645609"/>
                </a:lnTo>
                <a:lnTo>
                  <a:pt x="823192" y="606325"/>
                </a:lnTo>
                <a:lnTo>
                  <a:pt x="801759" y="565850"/>
                </a:lnTo>
                <a:lnTo>
                  <a:pt x="785089" y="522598"/>
                </a:lnTo>
                <a:lnTo>
                  <a:pt x="770403" y="475378"/>
                </a:lnTo>
                <a:lnTo>
                  <a:pt x="758099" y="422205"/>
                </a:lnTo>
                <a:lnTo>
                  <a:pt x="752145" y="393238"/>
                </a:lnTo>
                <a:lnTo>
                  <a:pt x="723568" y="246022"/>
                </a:lnTo>
                <a:lnTo>
                  <a:pt x="721403" y="232026"/>
                </a:lnTo>
                <a:lnTo>
                  <a:pt x="731903" y="284512"/>
                </a:lnTo>
                <a:lnTo>
                  <a:pt x="748970" y="348399"/>
                </a:lnTo>
                <a:lnTo>
                  <a:pt x="773975" y="421808"/>
                </a:lnTo>
                <a:lnTo>
                  <a:pt x="798981" y="480139"/>
                </a:lnTo>
                <a:lnTo>
                  <a:pt x="818429" y="519027"/>
                </a:lnTo>
                <a:lnTo>
                  <a:pt x="840656" y="557121"/>
                </a:lnTo>
                <a:lnTo>
                  <a:pt x="865662" y="593627"/>
                </a:lnTo>
                <a:lnTo>
                  <a:pt x="893445" y="628546"/>
                </a:lnTo>
                <a:lnTo>
                  <a:pt x="924801" y="659894"/>
                </a:lnTo>
                <a:lnTo>
                  <a:pt x="941869" y="674973"/>
                </a:lnTo>
                <a:lnTo>
                  <a:pt x="1004977" y="726162"/>
                </a:lnTo>
                <a:lnTo>
                  <a:pt x="1075230" y="786477"/>
                </a:lnTo>
                <a:lnTo>
                  <a:pt x="1111746" y="821793"/>
                </a:lnTo>
                <a:lnTo>
                  <a:pt x="1141118" y="857109"/>
                </a:lnTo>
                <a:lnTo>
                  <a:pt x="1165329" y="894409"/>
                </a:lnTo>
                <a:lnTo>
                  <a:pt x="1184778" y="937264"/>
                </a:lnTo>
                <a:lnTo>
                  <a:pt x="1202242" y="988056"/>
                </a:lnTo>
                <a:lnTo>
                  <a:pt x="1210577" y="1018610"/>
                </a:lnTo>
                <a:lnTo>
                  <a:pt x="1225660" y="1078528"/>
                </a:lnTo>
                <a:lnTo>
                  <a:pt x="1249871" y="1181302"/>
                </a:lnTo>
                <a:lnTo>
                  <a:pt x="1266144" y="1272568"/>
                </a:lnTo>
                <a:lnTo>
                  <a:pt x="1276861" y="1364231"/>
                </a:lnTo>
                <a:lnTo>
                  <a:pt x="1280830" y="1413832"/>
                </a:lnTo>
                <a:lnTo>
                  <a:pt x="1283609" y="1440022"/>
                </a:lnTo>
                <a:lnTo>
                  <a:pt x="1295913" y="1496369"/>
                </a:lnTo>
                <a:lnTo>
                  <a:pt x="1315758" y="1553906"/>
                </a:lnTo>
                <a:lnTo>
                  <a:pt x="1341557" y="1611840"/>
                </a:lnTo>
                <a:lnTo>
                  <a:pt x="1372516" y="1668187"/>
                </a:lnTo>
                <a:lnTo>
                  <a:pt x="1406254" y="1720169"/>
                </a:lnTo>
                <a:lnTo>
                  <a:pt x="1442770" y="1765802"/>
                </a:lnTo>
                <a:lnTo>
                  <a:pt x="1480079" y="1803896"/>
                </a:lnTo>
                <a:lnTo>
                  <a:pt x="1498337" y="1818181"/>
                </a:lnTo>
                <a:lnTo>
                  <a:pt x="1516595" y="1831673"/>
                </a:lnTo>
                <a:lnTo>
                  <a:pt x="1549935" y="1851116"/>
                </a:lnTo>
                <a:lnTo>
                  <a:pt x="1578910" y="1863814"/>
                </a:lnTo>
                <a:lnTo>
                  <a:pt x="1603518" y="1871354"/>
                </a:lnTo>
                <a:lnTo>
                  <a:pt x="1632890" y="1875322"/>
                </a:lnTo>
                <a:lnTo>
                  <a:pt x="1653926" y="1873338"/>
                </a:lnTo>
                <a:lnTo>
                  <a:pt x="1655911" y="1872544"/>
                </a:lnTo>
                <a:lnTo>
                  <a:pt x="1653529" y="1856275"/>
                </a:lnTo>
                <a:lnTo>
                  <a:pt x="1633287" y="1764215"/>
                </a:lnTo>
                <a:lnTo>
                  <a:pt x="1611060" y="1690805"/>
                </a:lnTo>
                <a:lnTo>
                  <a:pt x="1596771" y="1656283"/>
                </a:lnTo>
                <a:lnTo>
                  <a:pt x="1582482" y="1623744"/>
                </a:lnTo>
                <a:lnTo>
                  <a:pt x="1556286" y="1563033"/>
                </a:lnTo>
                <a:lnTo>
                  <a:pt x="1532868" y="1497956"/>
                </a:lnTo>
                <a:lnTo>
                  <a:pt x="1513817" y="1418197"/>
                </a:lnTo>
                <a:lnTo>
                  <a:pt x="1506275" y="1369389"/>
                </a:lnTo>
                <a:lnTo>
                  <a:pt x="1503100" y="1343597"/>
                </a:lnTo>
                <a:lnTo>
                  <a:pt x="1503100" y="1293202"/>
                </a:lnTo>
                <a:lnTo>
                  <a:pt x="1510244" y="1242014"/>
                </a:lnTo>
                <a:lnTo>
                  <a:pt x="1522549" y="1189238"/>
                </a:lnTo>
                <a:lnTo>
                  <a:pt x="1547951" y="1104321"/>
                </a:lnTo>
                <a:lnTo>
                  <a:pt x="1590023" y="970596"/>
                </a:lnTo>
                <a:lnTo>
                  <a:pt x="1611854" y="890044"/>
                </a:lnTo>
                <a:lnTo>
                  <a:pt x="1617410" y="865045"/>
                </a:lnTo>
                <a:lnTo>
                  <a:pt x="1624555" y="814650"/>
                </a:lnTo>
                <a:lnTo>
                  <a:pt x="1626936" y="765049"/>
                </a:lnTo>
                <a:lnTo>
                  <a:pt x="1624555" y="714654"/>
                </a:lnTo>
                <a:lnTo>
                  <a:pt x="1617807" y="664656"/>
                </a:lnTo>
                <a:lnTo>
                  <a:pt x="1607091" y="615848"/>
                </a:lnTo>
                <a:lnTo>
                  <a:pt x="1591611" y="567438"/>
                </a:lnTo>
                <a:lnTo>
                  <a:pt x="1572559" y="520614"/>
                </a:lnTo>
                <a:lnTo>
                  <a:pt x="1549935" y="475378"/>
                </a:lnTo>
                <a:lnTo>
                  <a:pt x="1523739" y="431729"/>
                </a:lnTo>
                <a:lnTo>
                  <a:pt x="1494368" y="390064"/>
                </a:lnTo>
                <a:lnTo>
                  <a:pt x="1461821" y="350780"/>
                </a:lnTo>
                <a:lnTo>
                  <a:pt x="1426893" y="315067"/>
                </a:lnTo>
                <a:lnTo>
                  <a:pt x="1389584" y="280941"/>
                </a:lnTo>
                <a:lnTo>
                  <a:pt x="1349496" y="250387"/>
                </a:lnTo>
                <a:lnTo>
                  <a:pt x="1306629" y="223800"/>
                </a:lnTo>
                <a:lnTo>
                  <a:pt x="1285196" y="211896"/>
                </a:lnTo>
                <a:lnTo>
                  <a:pt x="1242330" y="190468"/>
                </a:lnTo>
                <a:lnTo>
                  <a:pt x="1171680" y="157136"/>
                </a:lnTo>
                <a:lnTo>
                  <a:pt x="1117700" y="134915"/>
                </a:lnTo>
                <a:lnTo>
                  <a:pt x="1077612" y="121027"/>
                </a:lnTo>
                <a:lnTo>
                  <a:pt x="1049431" y="114281"/>
                </a:lnTo>
                <a:lnTo>
                  <a:pt x="1043178" y="113447"/>
                </a:lnTo>
                <a:lnTo>
                  <a:pt x="1061736" y="113091"/>
                </a:lnTo>
                <a:lnTo>
                  <a:pt x="1116906" y="119836"/>
                </a:lnTo>
                <a:lnTo>
                  <a:pt x="1162551" y="129757"/>
                </a:lnTo>
                <a:lnTo>
                  <a:pt x="1214943" y="145232"/>
                </a:lnTo>
                <a:lnTo>
                  <a:pt x="1273289" y="167850"/>
                </a:lnTo>
                <a:lnTo>
                  <a:pt x="1304645" y="182532"/>
                </a:lnTo>
                <a:lnTo>
                  <a:pt x="1336795" y="199198"/>
                </a:lnTo>
                <a:lnTo>
                  <a:pt x="1395140" y="232133"/>
                </a:lnTo>
                <a:lnTo>
                  <a:pt x="1445151" y="265862"/>
                </a:lnTo>
                <a:lnTo>
                  <a:pt x="1489208" y="301575"/>
                </a:lnTo>
                <a:lnTo>
                  <a:pt x="1527312" y="338478"/>
                </a:lnTo>
                <a:lnTo>
                  <a:pt x="1561843" y="378159"/>
                </a:lnTo>
                <a:lnTo>
                  <a:pt x="1592802" y="421015"/>
                </a:lnTo>
                <a:lnTo>
                  <a:pt x="1621776" y="467045"/>
                </a:lnTo>
                <a:lnTo>
                  <a:pt x="1636462" y="492440"/>
                </a:lnTo>
                <a:lnTo>
                  <a:pt x="1648369" y="513868"/>
                </a:lnTo>
                <a:lnTo>
                  <a:pt x="1669406" y="555930"/>
                </a:lnTo>
                <a:lnTo>
                  <a:pt x="1685679" y="596802"/>
                </a:lnTo>
                <a:lnTo>
                  <a:pt x="1699174" y="637276"/>
                </a:lnTo>
                <a:lnTo>
                  <a:pt x="1708303" y="678941"/>
                </a:lnTo>
                <a:lnTo>
                  <a:pt x="1714653" y="722193"/>
                </a:lnTo>
                <a:lnTo>
                  <a:pt x="1717035" y="768620"/>
                </a:lnTo>
                <a:lnTo>
                  <a:pt x="1716638" y="819015"/>
                </a:lnTo>
                <a:lnTo>
                  <a:pt x="1714653" y="845601"/>
                </a:lnTo>
                <a:lnTo>
                  <a:pt x="1712669" y="872584"/>
                </a:lnTo>
                <a:lnTo>
                  <a:pt x="1705921" y="918614"/>
                </a:lnTo>
                <a:lnTo>
                  <a:pt x="1690442" y="977342"/>
                </a:lnTo>
                <a:lnTo>
                  <a:pt x="1663452" y="1055116"/>
                </a:lnTo>
                <a:lnTo>
                  <a:pt x="1642019" y="1128923"/>
                </a:lnTo>
                <a:lnTo>
                  <a:pt x="1628127" y="1191619"/>
                </a:lnTo>
                <a:lnTo>
                  <a:pt x="1621379" y="1228919"/>
                </a:lnTo>
                <a:lnTo>
                  <a:pt x="1615823" y="1267013"/>
                </a:lnTo>
                <a:lnTo>
                  <a:pt x="1613838" y="1331693"/>
                </a:lnTo>
                <a:lnTo>
                  <a:pt x="1620586" y="1384071"/>
                </a:lnTo>
                <a:lnTo>
                  <a:pt x="1630111" y="1415023"/>
                </a:lnTo>
                <a:lnTo>
                  <a:pt x="1638050" y="1432085"/>
                </a:lnTo>
                <a:lnTo>
                  <a:pt x="1647179" y="1445180"/>
                </a:lnTo>
                <a:lnTo>
                  <a:pt x="1657101" y="1455497"/>
                </a:lnTo>
                <a:lnTo>
                  <a:pt x="1667421" y="1462640"/>
                </a:lnTo>
                <a:lnTo>
                  <a:pt x="1678138" y="1467005"/>
                </a:lnTo>
                <a:lnTo>
                  <a:pt x="1688854" y="1467401"/>
                </a:lnTo>
                <a:lnTo>
                  <a:pt x="1699174" y="1465417"/>
                </a:lnTo>
                <a:lnTo>
                  <a:pt x="1709494" y="1459068"/>
                </a:lnTo>
                <a:lnTo>
                  <a:pt x="1718622" y="1450339"/>
                </a:lnTo>
                <a:lnTo>
                  <a:pt x="1722988" y="1444386"/>
                </a:lnTo>
                <a:lnTo>
                  <a:pt x="1732117" y="1426927"/>
                </a:lnTo>
                <a:lnTo>
                  <a:pt x="1755535" y="1366612"/>
                </a:lnTo>
                <a:lnTo>
                  <a:pt x="1785700" y="1301932"/>
                </a:lnTo>
                <a:lnTo>
                  <a:pt x="1808324" y="1258680"/>
                </a:lnTo>
                <a:lnTo>
                  <a:pt x="1832933" y="1213840"/>
                </a:lnTo>
                <a:lnTo>
                  <a:pt x="1880562" y="1135669"/>
                </a:lnTo>
                <a:lnTo>
                  <a:pt x="1926604" y="1064640"/>
                </a:lnTo>
                <a:lnTo>
                  <a:pt x="1968279" y="991230"/>
                </a:lnTo>
                <a:lnTo>
                  <a:pt x="1986537" y="951153"/>
                </a:lnTo>
                <a:lnTo>
                  <a:pt x="1996063" y="928534"/>
                </a:lnTo>
                <a:lnTo>
                  <a:pt x="2011939" y="873378"/>
                </a:lnTo>
                <a:lnTo>
                  <a:pt x="2032579" y="776160"/>
                </a:lnTo>
                <a:lnTo>
                  <a:pt x="2063538" y="567438"/>
                </a:lnTo>
                <a:lnTo>
                  <a:pt x="2078223" y="472600"/>
                </a:lnTo>
                <a:lnTo>
                  <a:pt x="2086162" y="435697"/>
                </a:lnTo>
                <a:lnTo>
                  <a:pt x="2104023" y="361493"/>
                </a:lnTo>
                <a:lnTo>
                  <a:pt x="2127837" y="291655"/>
                </a:lnTo>
                <a:lnTo>
                  <a:pt x="2149270" y="244038"/>
                </a:lnTo>
                <a:lnTo>
                  <a:pt x="2166338" y="215071"/>
                </a:lnTo>
                <a:lnTo>
                  <a:pt x="2175863" y="201579"/>
                </a:lnTo>
                <a:lnTo>
                  <a:pt x="2199678" y="171025"/>
                </a:lnTo>
                <a:lnTo>
                  <a:pt x="2246117" y="121424"/>
                </a:lnTo>
                <a:lnTo>
                  <a:pt x="2293349" y="82933"/>
                </a:lnTo>
                <a:lnTo>
                  <a:pt x="2343360" y="51585"/>
                </a:lnTo>
                <a:lnTo>
                  <a:pt x="2369953" y="37300"/>
                </a:lnTo>
                <a:lnTo>
                  <a:pt x="2386623" y="29364"/>
                </a:lnTo>
                <a:lnTo>
                  <a:pt x="2420757" y="17063"/>
                </a:lnTo>
                <a:lnTo>
                  <a:pt x="2472753" y="5952"/>
                </a:lnTo>
                <a:close/>
              </a:path>
            </a:pathLst>
          </a:custGeom>
          <a:solidFill>
            <a:srgbClr val="894C27"/>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 name="Group 99">
            <a:extLst>
              <a:ext uri="{FF2B5EF4-FFF2-40B4-BE49-F238E27FC236}">
                <a16:creationId xmlns:a16="http://schemas.microsoft.com/office/drawing/2014/main" id="{ABFFFE08-C32A-4724-BF25-60479CDC7D0D}"/>
              </a:ext>
            </a:extLst>
          </p:cNvPr>
          <p:cNvGrpSpPr/>
          <p:nvPr/>
        </p:nvGrpSpPr>
        <p:grpSpPr>
          <a:xfrm>
            <a:off x="7763480" y="2537158"/>
            <a:ext cx="1973772" cy="1908021"/>
            <a:chOff x="628650" y="3771899"/>
            <a:chExt cx="2672417" cy="2652996"/>
          </a:xfrm>
        </p:grpSpPr>
        <p:sp>
          <p:nvSpPr>
            <p:cNvPr id="7" name="Oval 100">
              <a:extLst>
                <a:ext uri="{FF2B5EF4-FFF2-40B4-BE49-F238E27FC236}">
                  <a16:creationId xmlns:a16="http://schemas.microsoft.com/office/drawing/2014/main" id="{907DEB77-C8D3-49CC-BD90-7BCDD5E63824}"/>
                </a:ext>
              </a:extLst>
            </p:cNvPr>
            <p:cNvSpPr/>
            <p:nvPr/>
          </p:nvSpPr>
          <p:spPr>
            <a:xfrm>
              <a:off x="628650" y="3771899"/>
              <a:ext cx="2672417" cy="2652996"/>
            </a:xfrm>
            <a:prstGeom prst="ellipse">
              <a:avLst/>
            </a:prstGeom>
            <a:solidFill>
              <a:srgbClr val="AB282F"/>
            </a:solidFill>
            <a:ln>
              <a:solidFill>
                <a:srgbClr val="AB282F"/>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101">
              <a:extLst>
                <a:ext uri="{FF2B5EF4-FFF2-40B4-BE49-F238E27FC236}">
                  <a16:creationId xmlns:a16="http://schemas.microsoft.com/office/drawing/2014/main" id="{54A2275A-787C-4EB7-88D5-94AE0D54FD62}"/>
                </a:ext>
              </a:extLst>
            </p:cNvPr>
            <p:cNvSpPr/>
            <p:nvPr/>
          </p:nvSpPr>
          <p:spPr>
            <a:xfrm>
              <a:off x="924493" y="4049436"/>
              <a:ext cx="2080732" cy="2031992"/>
            </a:xfrm>
            <a:prstGeom prst="ellipse">
              <a:avLst/>
            </a:prstGeom>
            <a:solidFill>
              <a:schemeClr val="bg1"/>
            </a:solidFill>
            <a:ln>
              <a:solidFill>
                <a:srgbClr val="AB282F"/>
              </a:solidFill>
            </a:ln>
          </p:spPr>
          <p:style>
            <a:lnRef idx="0">
              <a:schemeClr val="accent3"/>
            </a:lnRef>
            <a:fillRef idx="3">
              <a:schemeClr val="accent3"/>
            </a:fillRef>
            <a:effectRef idx="3">
              <a:schemeClr val="accent3"/>
            </a:effectRef>
            <a:fontRef idx="minor">
              <a:schemeClr val="lt1"/>
            </a:fontRef>
          </p:style>
          <p:txBody>
            <a:bodyPr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医療従事者の子は登園しないでほしい</a:t>
              </a:r>
              <a:endParaRPr kumimoji="0" lang="en-US" altLang="ja-JP"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grpSp>
        <p:nvGrpSpPr>
          <p:cNvPr id="9" name="Group 43">
            <a:extLst>
              <a:ext uri="{FF2B5EF4-FFF2-40B4-BE49-F238E27FC236}">
                <a16:creationId xmlns:a16="http://schemas.microsoft.com/office/drawing/2014/main" id="{A326879A-B183-454C-81B3-D15AA60BB3EF}"/>
              </a:ext>
            </a:extLst>
          </p:cNvPr>
          <p:cNvGrpSpPr/>
          <p:nvPr/>
        </p:nvGrpSpPr>
        <p:grpSpPr>
          <a:xfrm>
            <a:off x="3013415" y="2716001"/>
            <a:ext cx="1803768" cy="1814435"/>
            <a:chOff x="628650" y="3771900"/>
            <a:chExt cx="2267594" cy="2267594"/>
          </a:xfrm>
        </p:grpSpPr>
        <p:sp>
          <p:nvSpPr>
            <p:cNvPr id="10" name="Oval 44">
              <a:extLst>
                <a:ext uri="{FF2B5EF4-FFF2-40B4-BE49-F238E27FC236}">
                  <a16:creationId xmlns:a16="http://schemas.microsoft.com/office/drawing/2014/main" id="{D229AEA5-CFAF-4210-952E-85AE67CAC253}"/>
                </a:ext>
              </a:extLst>
            </p:cNvPr>
            <p:cNvSpPr/>
            <p:nvPr/>
          </p:nvSpPr>
          <p:spPr>
            <a:xfrm>
              <a:off x="628650" y="3771900"/>
              <a:ext cx="2267594" cy="2267594"/>
            </a:xfrm>
            <a:prstGeom prst="ellipse">
              <a:avLst/>
            </a:prstGeom>
            <a:solidFill>
              <a:schemeClr val="accent4">
                <a:lumMod val="40000"/>
                <a:lumOff val="60000"/>
              </a:schemeClr>
            </a:solidFill>
            <a:ln>
              <a:solidFill>
                <a:schemeClr val="accent4">
                  <a:lumMod val="40000"/>
                  <a:lumOff val="6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80">
              <a:extLst>
                <a:ext uri="{FF2B5EF4-FFF2-40B4-BE49-F238E27FC236}">
                  <a16:creationId xmlns:a16="http://schemas.microsoft.com/office/drawing/2014/main" id="{4AF55111-E65B-4D1D-917B-54075BB3E6F8}"/>
                </a:ext>
              </a:extLst>
            </p:cNvPr>
            <p:cNvSpPr/>
            <p:nvPr/>
          </p:nvSpPr>
          <p:spPr>
            <a:xfrm>
              <a:off x="902600" y="4045850"/>
              <a:ext cx="1719695" cy="1719695"/>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rtlCol="0" anchor="ctr">
              <a:norm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Calibri Light" panose="020F0302020204030204"/>
                  <a:ea typeface="游ゴシック" panose="020B0400000000000000" pitchFamily="50" charset="-128"/>
                  <a:cs typeface="+mn-cs"/>
                </a:rPr>
                <a:t>〇〇病院は</a:t>
              </a:r>
              <a:endParaRPr kumimoji="0" lang="en-US" altLang="ja-JP" sz="1200" b="1" i="0" u="none" strike="noStrike" kern="1200" cap="none" spc="0" normalizeH="0" baseline="0" noProof="0" dirty="0">
                <a:ln>
                  <a:noFill/>
                </a:ln>
                <a:solidFill>
                  <a:prstClr val="black"/>
                </a:solidFill>
                <a:effectLst/>
                <a:uLnTx/>
                <a:uFillTx/>
                <a:latin typeface="Calibri Light" panose="020F0302020204030204"/>
                <a:ea typeface="游ゴシック" panose="020B0400000000000000"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Calibri Light" panose="020F0302020204030204"/>
                  <a:ea typeface="游ゴシック" panose="020B0400000000000000" pitchFamily="50" charset="-128"/>
                  <a:cs typeface="+mn-cs"/>
                </a:rPr>
                <a:t>危ないらしい</a:t>
              </a:r>
              <a:endParaRPr kumimoji="0" lang="en-US" altLang="ja-JP" sz="1200" b="1" i="0" u="none" strike="noStrike" kern="1200" cap="none" spc="0" normalizeH="0" baseline="0" noProof="0" dirty="0">
                <a:ln>
                  <a:noFill/>
                </a:ln>
                <a:solidFill>
                  <a:prstClr val="black"/>
                </a:solidFill>
                <a:effectLst/>
                <a:uLnTx/>
                <a:uFillTx/>
                <a:latin typeface="Calibri Light" panose="020F0302020204030204"/>
                <a:ea typeface="游ゴシック" panose="020B0400000000000000" pitchFamily="50" charset="-128"/>
                <a:cs typeface="+mn-cs"/>
              </a:endParaRPr>
            </a:p>
          </p:txBody>
        </p:sp>
      </p:grpSp>
      <p:grpSp>
        <p:nvGrpSpPr>
          <p:cNvPr id="12" name="Group 84">
            <a:extLst>
              <a:ext uri="{FF2B5EF4-FFF2-40B4-BE49-F238E27FC236}">
                <a16:creationId xmlns:a16="http://schemas.microsoft.com/office/drawing/2014/main" id="{B3834E61-6371-4AB6-B947-8DBC042C8C04}"/>
              </a:ext>
            </a:extLst>
          </p:cNvPr>
          <p:cNvGrpSpPr/>
          <p:nvPr/>
        </p:nvGrpSpPr>
        <p:grpSpPr>
          <a:xfrm>
            <a:off x="3488654" y="859719"/>
            <a:ext cx="1686609" cy="1677439"/>
            <a:chOff x="628650" y="3771900"/>
            <a:chExt cx="2267594" cy="2267594"/>
          </a:xfrm>
        </p:grpSpPr>
        <p:sp>
          <p:nvSpPr>
            <p:cNvPr id="13" name="Oval 85">
              <a:extLst>
                <a:ext uri="{FF2B5EF4-FFF2-40B4-BE49-F238E27FC236}">
                  <a16:creationId xmlns:a16="http://schemas.microsoft.com/office/drawing/2014/main" id="{C67E6E75-69FC-4D7A-BCD5-C8A509881629}"/>
                </a:ext>
              </a:extLst>
            </p:cNvPr>
            <p:cNvSpPr/>
            <p:nvPr/>
          </p:nvSpPr>
          <p:spPr>
            <a:xfrm>
              <a:off x="628650" y="3771900"/>
              <a:ext cx="2267594" cy="226759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86">
              <a:extLst>
                <a:ext uri="{FF2B5EF4-FFF2-40B4-BE49-F238E27FC236}">
                  <a16:creationId xmlns:a16="http://schemas.microsoft.com/office/drawing/2014/main" id="{74538468-EA88-47E5-AB4F-6E21D8CEFD3B}"/>
                </a:ext>
              </a:extLst>
            </p:cNvPr>
            <p:cNvSpPr/>
            <p:nvPr/>
          </p:nvSpPr>
          <p:spPr>
            <a:xfrm>
              <a:off x="902600" y="4045850"/>
              <a:ext cx="1719695" cy="1719695"/>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マスクしてないなんてありえない</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5" name="Group 87">
            <a:extLst>
              <a:ext uri="{FF2B5EF4-FFF2-40B4-BE49-F238E27FC236}">
                <a16:creationId xmlns:a16="http://schemas.microsoft.com/office/drawing/2014/main" id="{F64957FD-F991-4095-895C-014DEC9A0AAF}"/>
              </a:ext>
            </a:extLst>
          </p:cNvPr>
          <p:cNvGrpSpPr/>
          <p:nvPr/>
        </p:nvGrpSpPr>
        <p:grpSpPr>
          <a:xfrm>
            <a:off x="7709167" y="1106185"/>
            <a:ext cx="1484735" cy="1435836"/>
            <a:chOff x="628650" y="3771900"/>
            <a:chExt cx="2267594" cy="2267594"/>
          </a:xfrm>
        </p:grpSpPr>
        <p:sp>
          <p:nvSpPr>
            <p:cNvPr id="16" name="Oval 88">
              <a:extLst>
                <a:ext uri="{FF2B5EF4-FFF2-40B4-BE49-F238E27FC236}">
                  <a16:creationId xmlns:a16="http://schemas.microsoft.com/office/drawing/2014/main" id="{D2D4085F-78D4-4B91-B148-37AC0A835C0C}"/>
                </a:ext>
              </a:extLst>
            </p:cNvPr>
            <p:cNvSpPr/>
            <p:nvPr/>
          </p:nvSpPr>
          <p:spPr>
            <a:xfrm>
              <a:off x="628650" y="3771900"/>
              <a:ext cx="2267594" cy="2267594"/>
            </a:xfrm>
            <a:prstGeom prst="ellipse">
              <a:avLst/>
            </a:prstGeom>
            <a:solidFill>
              <a:srgbClr val="FFE699"/>
            </a:solidFill>
            <a:ln>
              <a:solidFill>
                <a:srgbClr val="FFE699"/>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89">
              <a:extLst>
                <a:ext uri="{FF2B5EF4-FFF2-40B4-BE49-F238E27FC236}">
                  <a16:creationId xmlns:a16="http://schemas.microsoft.com/office/drawing/2014/main" id="{ACEA305F-DB92-4772-A901-02E89A415A14}"/>
                </a:ext>
              </a:extLst>
            </p:cNvPr>
            <p:cNvSpPr/>
            <p:nvPr/>
          </p:nvSpPr>
          <p:spPr>
            <a:xfrm>
              <a:off x="902600" y="4045850"/>
              <a:ext cx="1719695" cy="1719695"/>
            </a:xfrm>
            <a:prstGeom prst="ellipse">
              <a:avLst/>
            </a:prstGeom>
            <a:solidFill>
              <a:schemeClr val="bg1"/>
            </a:solidFill>
            <a:ln>
              <a:solidFill>
                <a:srgbClr val="FFE699"/>
              </a:solidFill>
            </a:ln>
          </p:spPr>
          <p:style>
            <a:lnRef idx="0">
              <a:schemeClr val="accent3"/>
            </a:lnRef>
            <a:fillRef idx="3">
              <a:schemeClr val="accent3"/>
            </a:fillRef>
            <a:effectRef idx="3">
              <a:schemeClr val="accent3"/>
            </a:effectRef>
            <a:fontRef idx="minor">
              <a:schemeClr val="lt1"/>
            </a:fontRef>
          </p:style>
          <p:txBody>
            <a:bodyPr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△△地区は危ない</a:t>
              </a:r>
              <a:endParaRPr kumimoji="0" lang="en-US" altLang="ja-JP"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grpSp>
        <p:nvGrpSpPr>
          <p:cNvPr id="18" name="Group 90">
            <a:extLst>
              <a:ext uri="{FF2B5EF4-FFF2-40B4-BE49-F238E27FC236}">
                <a16:creationId xmlns:a16="http://schemas.microsoft.com/office/drawing/2014/main" id="{F8B3D76D-B5B1-4E2F-A341-8FC6A55225F6}"/>
              </a:ext>
            </a:extLst>
          </p:cNvPr>
          <p:cNvGrpSpPr/>
          <p:nvPr/>
        </p:nvGrpSpPr>
        <p:grpSpPr>
          <a:xfrm>
            <a:off x="4992703" y="48640"/>
            <a:ext cx="1511123" cy="1440226"/>
            <a:chOff x="628650" y="3771900"/>
            <a:chExt cx="2267594" cy="2267594"/>
          </a:xfrm>
        </p:grpSpPr>
        <p:sp>
          <p:nvSpPr>
            <p:cNvPr id="19" name="Oval 91">
              <a:extLst>
                <a:ext uri="{FF2B5EF4-FFF2-40B4-BE49-F238E27FC236}">
                  <a16:creationId xmlns:a16="http://schemas.microsoft.com/office/drawing/2014/main" id="{0B5837DE-DB11-44FD-88E0-0282D018FB35}"/>
                </a:ext>
              </a:extLst>
            </p:cNvPr>
            <p:cNvSpPr/>
            <p:nvPr/>
          </p:nvSpPr>
          <p:spPr>
            <a:xfrm>
              <a:off x="628650" y="3771900"/>
              <a:ext cx="2267594" cy="2267594"/>
            </a:xfrm>
            <a:prstGeom prst="ellipse">
              <a:avLst/>
            </a:prstGeom>
            <a:solidFill>
              <a:srgbClr val="AB282F"/>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Oval 92">
              <a:extLst>
                <a:ext uri="{FF2B5EF4-FFF2-40B4-BE49-F238E27FC236}">
                  <a16:creationId xmlns:a16="http://schemas.microsoft.com/office/drawing/2014/main" id="{8C62C3F6-1B73-4E7E-B8D2-BCF509818067}"/>
                </a:ext>
              </a:extLst>
            </p:cNvPr>
            <p:cNvSpPr/>
            <p:nvPr/>
          </p:nvSpPr>
          <p:spPr>
            <a:xfrm>
              <a:off x="902600" y="4045850"/>
              <a:ext cx="1719695" cy="1719695"/>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3600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人だ、危ない</a:t>
              </a:r>
              <a:endParaRPr kumimoji="0" lang="en-US" altLang="ja-JP"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grpSp>
        <p:nvGrpSpPr>
          <p:cNvPr id="24" name="Group 93">
            <a:extLst>
              <a:ext uri="{FF2B5EF4-FFF2-40B4-BE49-F238E27FC236}">
                <a16:creationId xmlns:a16="http://schemas.microsoft.com/office/drawing/2014/main" id="{2F19FC3E-502E-4CB3-8152-3624538A5F10}"/>
              </a:ext>
            </a:extLst>
          </p:cNvPr>
          <p:cNvGrpSpPr/>
          <p:nvPr/>
        </p:nvGrpSpPr>
        <p:grpSpPr>
          <a:xfrm>
            <a:off x="6621224" y="0"/>
            <a:ext cx="1389793" cy="1411471"/>
            <a:chOff x="560846" y="3629898"/>
            <a:chExt cx="2465113" cy="2589733"/>
          </a:xfrm>
        </p:grpSpPr>
        <p:sp>
          <p:nvSpPr>
            <p:cNvPr id="25" name="Oval 94">
              <a:extLst>
                <a:ext uri="{FF2B5EF4-FFF2-40B4-BE49-F238E27FC236}">
                  <a16:creationId xmlns:a16="http://schemas.microsoft.com/office/drawing/2014/main" id="{B6AD04B5-3355-40E9-8B00-E4CB2FA645BF}"/>
                </a:ext>
              </a:extLst>
            </p:cNvPr>
            <p:cNvSpPr/>
            <p:nvPr/>
          </p:nvSpPr>
          <p:spPr>
            <a:xfrm>
              <a:off x="560846" y="3629898"/>
              <a:ext cx="2465113" cy="2589733"/>
            </a:xfrm>
            <a:prstGeom prst="ellipse">
              <a:avLst/>
            </a:prstGeom>
            <a:solidFill>
              <a:srgbClr val="B25501"/>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Oval 95">
              <a:extLst>
                <a:ext uri="{FF2B5EF4-FFF2-40B4-BE49-F238E27FC236}">
                  <a16:creationId xmlns:a16="http://schemas.microsoft.com/office/drawing/2014/main" id="{2EC89352-884F-4B7D-82EE-A9787746D03D}"/>
                </a:ext>
              </a:extLst>
            </p:cNvPr>
            <p:cNvSpPr/>
            <p:nvPr/>
          </p:nvSpPr>
          <p:spPr>
            <a:xfrm>
              <a:off x="842017" y="3965473"/>
              <a:ext cx="1884687" cy="1880445"/>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咳をしているあの人、コロナかも</a:t>
              </a:r>
              <a:endParaRPr kumimoji="0" lang="en-US" altLang="ja-JP" sz="1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grpSp>
        <p:nvGrpSpPr>
          <p:cNvPr id="27" name="Group 96">
            <a:extLst>
              <a:ext uri="{FF2B5EF4-FFF2-40B4-BE49-F238E27FC236}">
                <a16:creationId xmlns:a16="http://schemas.microsoft.com/office/drawing/2014/main" id="{9F5B1929-7CBD-43FD-B520-6542F50A1369}"/>
              </a:ext>
            </a:extLst>
          </p:cNvPr>
          <p:cNvGrpSpPr/>
          <p:nvPr/>
        </p:nvGrpSpPr>
        <p:grpSpPr>
          <a:xfrm>
            <a:off x="4487200" y="5563600"/>
            <a:ext cx="2033528" cy="1159377"/>
            <a:chOff x="628650" y="3771900"/>
            <a:chExt cx="2267594" cy="2267594"/>
          </a:xfrm>
        </p:grpSpPr>
        <p:sp>
          <p:nvSpPr>
            <p:cNvPr id="28" name="Oval 97">
              <a:extLst>
                <a:ext uri="{FF2B5EF4-FFF2-40B4-BE49-F238E27FC236}">
                  <a16:creationId xmlns:a16="http://schemas.microsoft.com/office/drawing/2014/main" id="{D49FF79D-E70A-4970-B018-AC063DEF4417}"/>
                </a:ext>
              </a:extLst>
            </p:cNvPr>
            <p:cNvSpPr/>
            <p:nvPr/>
          </p:nvSpPr>
          <p:spPr>
            <a:xfrm>
              <a:off x="628650" y="3771900"/>
              <a:ext cx="2267594" cy="2267594"/>
            </a:xfrm>
            <a:prstGeom prst="ellipse">
              <a:avLst/>
            </a:prstGeom>
            <a:solidFill>
              <a:srgbClr val="AECA00"/>
            </a:solidFill>
          </p:spPr>
          <p:style>
            <a:lnRef idx="0">
              <a:schemeClr val="accent2"/>
            </a:lnRef>
            <a:fillRef idx="3">
              <a:schemeClr val="accent2"/>
            </a:fillRef>
            <a:effectRef idx="3">
              <a:schemeClr val="accent2"/>
            </a:effectRef>
            <a:fontRef idx="minor">
              <a:schemeClr val="lt1"/>
            </a:fontRef>
          </p:style>
          <p:txBody>
            <a:bodyPr rtlCol="0" anchor="b"/>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98">
              <a:extLst>
                <a:ext uri="{FF2B5EF4-FFF2-40B4-BE49-F238E27FC236}">
                  <a16:creationId xmlns:a16="http://schemas.microsoft.com/office/drawing/2014/main" id="{CD9995B4-A9B1-4DC0-A70E-47C1FC6AD2D5}"/>
                </a:ext>
              </a:extLst>
            </p:cNvPr>
            <p:cNvSpPr/>
            <p:nvPr/>
          </p:nvSpPr>
          <p:spPr>
            <a:xfrm>
              <a:off x="853260" y="4045851"/>
              <a:ext cx="1769035" cy="1719695"/>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rtlCol="0" anchor="ctr">
              <a:norm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感染への</a:t>
              </a:r>
              <a:endParaRPr kumimoji="0" lang="en-GB" altLang="ja-JP" sz="16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不安・恐れ</a:t>
              </a: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31" name="Group 96">
            <a:extLst>
              <a:ext uri="{FF2B5EF4-FFF2-40B4-BE49-F238E27FC236}">
                <a16:creationId xmlns:a16="http://schemas.microsoft.com/office/drawing/2014/main" id="{D771EEE9-5401-4B56-B1C8-C73850F2E7A0}"/>
              </a:ext>
            </a:extLst>
          </p:cNvPr>
          <p:cNvGrpSpPr/>
          <p:nvPr/>
        </p:nvGrpSpPr>
        <p:grpSpPr>
          <a:xfrm>
            <a:off x="6663679" y="5563601"/>
            <a:ext cx="2033528" cy="1159377"/>
            <a:chOff x="628650" y="3771900"/>
            <a:chExt cx="2267594" cy="2267594"/>
          </a:xfrm>
        </p:grpSpPr>
        <p:sp>
          <p:nvSpPr>
            <p:cNvPr id="32" name="Oval 97">
              <a:extLst>
                <a:ext uri="{FF2B5EF4-FFF2-40B4-BE49-F238E27FC236}">
                  <a16:creationId xmlns:a16="http://schemas.microsoft.com/office/drawing/2014/main" id="{7F070CD8-5502-470C-8A9D-6393018A66E3}"/>
                </a:ext>
              </a:extLst>
            </p:cNvPr>
            <p:cNvSpPr/>
            <p:nvPr/>
          </p:nvSpPr>
          <p:spPr>
            <a:xfrm>
              <a:off x="628650" y="3771900"/>
              <a:ext cx="2267594" cy="2267594"/>
            </a:xfrm>
            <a:prstGeom prst="ellipse">
              <a:avLst/>
            </a:prstGeom>
            <a:solidFill>
              <a:srgbClr val="AECA00"/>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Oval 98">
              <a:extLst>
                <a:ext uri="{FF2B5EF4-FFF2-40B4-BE49-F238E27FC236}">
                  <a16:creationId xmlns:a16="http://schemas.microsoft.com/office/drawing/2014/main" id="{FACD793C-E4C1-4BA4-8F05-0AF2CBCEEEE5}"/>
                </a:ext>
              </a:extLst>
            </p:cNvPr>
            <p:cNvSpPr/>
            <p:nvPr/>
          </p:nvSpPr>
          <p:spPr>
            <a:xfrm>
              <a:off x="902600" y="4045850"/>
              <a:ext cx="1719695" cy="1719695"/>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特定の対象をウイルスと関連づける心理</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34" name="Group 96">
            <a:extLst>
              <a:ext uri="{FF2B5EF4-FFF2-40B4-BE49-F238E27FC236}">
                <a16:creationId xmlns:a16="http://schemas.microsoft.com/office/drawing/2014/main" id="{5289870F-DF87-4FD5-9658-3A9DBDBCAEB8}"/>
              </a:ext>
            </a:extLst>
          </p:cNvPr>
          <p:cNvGrpSpPr/>
          <p:nvPr/>
        </p:nvGrpSpPr>
        <p:grpSpPr>
          <a:xfrm>
            <a:off x="2330038" y="5565418"/>
            <a:ext cx="2033528" cy="1157560"/>
            <a:chOff x="628650" y="3771900"/>
            <a:chExt cx="2267594" cy="2267594"/>
          </a:xfrm>
        </p:grpSpPr>
        <p:sp>
          <p:nvSpPr>
            <p:cNvPr id="35" name="Oval 97">
              <a:extLst>
                <a:ext uri="{FF2B5EF4-FFF2-40B4-BE49-F238E27FC236}">
                  <a16:creationId xmlns:a16="http://schemas.microsoft.com/office/drawing/2014/main" id="{FD17A498-0351-40CB-B999-10F6054304FD}"/>
                </a:ext>
              </a:extLst>
            </p:cNvPr>
            <p:cNvSpPr/>
            <p:nvPr/>
          </p:nvSpPr>
          <p:spPr>
            <a:xfrm>
              <a:off x="628650" y="3771900"/>
              <a:ext cx="2267594" cy="2267594"/>
            </a:xfrm>
            <a:prstGeom prst="ellipse">
              <a:avLst/>
            </a:prstGeom>
            <a:solidFill>
              <a:srgbClr val="AECA00"/>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Oval 98">
              <a:extLst>
                <a:ext uri="{FF2B5EF4-FFF2-40B4-BE49-F238E27FC236}">
                  <a16:creationId xmlns:a16="http://schemas.microsoft.com/office/drawing/2014/main" id="{D5723F27-1B3E-4C7A-BBC6-2271E65CAE41}"/>
                </a:ext>
              </a:extLst>
            </p:cNvPr>
            <p:cNvSpPr/>
            <p:nvPr/>
          </p:nvSpPr>
          <p:spPr>
            <a:xfrm>
              <a:off x="902600" y="4045850"/>
              <a:ext cx="1719695" cy="1717464"/>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rtlCol="0" anchor="ctr">
              <a:normAutofit lnSpcReduction="10000"/>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ウイルスを遠ざけたいと</a:t>
              </a:r>
              <a:endParaRPr kumimoji="0"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いう心理</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7" name="Group 96">
            <a:extLst>
              <a:ext uri="{FF2B5EF4-FFF2-40B4-BE49-F238E27FC236}">
                <a16:creationId xmlns:a16="http://schemas.microsoft.com/office/drawing/2014/main" id="{9A910A7B-FC2D-47EB-ABC0-EB9F28F95C37}"/>
              </a:ext>
            </a:extLst>
          </p:cNvPr>
          <p:cNvGrpSpPr/>
          <p:nvPr/>
        </p:nvGrpSpPr>
        <p:grpSpPr>
          <a:xfrm>
            <a:off x="8860365" y="5563601"/>
            <a:ext cx="2033528" cy="1159377"/>
            <a:chOff x="628650" y="3771900"/>
            <a:chExt cx="2267594" cy="2267594"/>
          </a:xfrm>
        </p:grpSpPr>
        <p:sp>
          <p:nvSpPr>
            <p:cNvPr id="38" name="Oval 97">
              <a:extLst>
                <a:ext uri="{FF2B5EF4-FFF2-40B4-BE49-F238E27FC236}">
                  <a16:creationId xmlns:a16="http://schemas.microsoft.com/office/drawing/2014/main" id="{C29F7FE6-4800-4947-8C84-4DF80B3C6D2E}"/>
                </a:ext>
              </a:extLst>
            </p:cNvPr>
            <p:cNvSpPr/>
            <p:nvPr/>
          </p:nvSpPr>
          <p:spPr>
            <a:xfrm>
              <a:off x="628650" y="3771900"/>
              <a:ext cx="2267594" cy="2267594"/>
            </a:xfrm>
            <a:prstGeom prst="ellipse">
              <a:avLst/>
            </a:prstGeom>
            <a:solidFill>
              <a:srgbClr val="AECA00"/>
            </a:solidFill>
          </p:spPr>
          <p:style>
            <a:lnRef idx="0">
              <a:schemeClr val="accent2"/>
            </a:lnRef>
            <a:fillRef idx="3">
              <a:schemeClr val="accent2"/>
            </a:fillRef>
            <a:effectRef idx="3">
              <a:schemeClr val="accent2"/>
            </a:effectRef>
            <a:fontRef idx="minor">
              <a:schemeClr val="lt1"/>
            </a:fontRef>
          </p:style>
          <p:txBody>
            <a:bodyPr rtlCol="0" anchor="b"/>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Oval 98">
              <a:extLst>
                <a:ext uri="{FF2B5EF4-FFF2-40B4-BE49-F238E27FC236}">
                  <a16:creationId xmlns:a16="http://schemas.microsoft.com/office/drawing/2014/main" id="{D8C3ABE6-6422-4402-B737-3A1F401D01F6}"/>
                </a:ext>
              </a:extLst>
            </p:cNvPr>
            <p:cNvSpPr/>
            <p:nvPr/>
          </p:nvSpPr>
          <p:spPr>
            <a:xfrm>
              <a:off x="853260" y="4045851"/>
              <a:ext cx="1769035" cy="1719695"/>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rtlCol="0" anchor="ctr">
              <a:norm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生き延びようとする本能</a:t>
              </a:r>
              <a:endParaRPr kumimoji="0" lang="en-GB"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3" name="テキスト ボックス 2">
            <a:extLst>
              <a:ext uri="{FF2B5EF4-FFF2-40B4-BE49-F238E27FC236}">
                <a16:creationId xmlns:a16="http://schemas.microsoft.com/office/drawing/2014/main" id="{C435EA99-F739-4AA6-B30B-361D64A0E94E}"/>
              </a:ext>
            </a:extLst>
          </p:cNvPr>
          <p:cNvSpPr txBox="1"/>
          <p:nvPr/>
        </p:nvSpPr>
        <p:spPr>
          <a:xfrm>
            <a:off x="219441" y="222635"/>
            <a:ext cx="1985159" cy="6776703"/>
          </a:xfrm>
          <a:prstGeom prst="rect">
            <a:avLst/>
          </a:prstGeom>
          <a:noFill/>
        </p:spPr>
        <p:txBody>
          <a:bodyPr vert="eaVert"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2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rPr>
              <a:t>特定の人・地域・職業などに対して　　　「危険」「ばい菌」といったレッテルを　　貼る心理によって差別や偏見はおこります。</a:t>
            </a:r>
            <a:endParaRPr kumimoji="0" lang="en-GB" sz="2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pic>
        <p:nvPicPr>
          <p:cNvPr id="4" name="図 3">
            <a:extLst>
              <a:ext uri="{FF2B5EF4-FFF2-40B4-BE49-F238E27FC236}">
                <a16:creationId xmlns:a16="http://schemas.microsoft.com/office/drawing/2014/main" id="{7B66FD88-A4D8-40DA-9430-A5353742993B}"/>
              </a:ext>
            </a:extLst>
          </p:cNvPr>
          <p:cNvPicPr>
            <a:picLocks noChangeAspect="1"/>
          </p:cNvPicPr>
          <p:nvPr/>
        </p:nvPicPr>
        <p:blipFill>
          <a:blip r:embed="rId3"/>
          <a:stretch>
            <a:fillRect/>
          </a:stretch>
        </p:blipFill>
        <p:spPr>
          <a:xfrm flipH="1">
            <a:off x="10468823" y="-194734"/>
            <a:ext cx="1882626" cy="1876639"/>
          </a:xfrm>
          <a:prstGeom prst="rect">
            <a:avLst/>
          </a:prstGeom>
        </p:spPr>
      </p:pic>
      <p:sp>
        <p:nvSpPr>
          <p:cNvPr id="20" name="吹き出し: 円形 19">
            <a:extLst>
              <a:ext uri="{FF2B5EF4-FFF2-40B4-BE49-F238E27FC236}">
                <a16:creationId xmlns:a16="http://schemas.microsoft.com/office/drawing/2014/main" id="{170ABC85-D010-4943-B5F9-FC0ECC92978E}"/>
              </a:ext>
            </a:extLst>
          </p:cNvPr>
          <p:cNvSpPr/>
          <p:nvPr/>
        </p:nvSpPr>
        <p:spPr>
          <a:xfrm>
            <a:off x="9737252" y="1519066"/>
            <a:ext cx="2226635" cy="1018092"/>
          </a:xfrm>
          <a:prstGeom prst="wedgeEllipseCallout">
            <a:avLst>
              <a:gd name="adj1" fmla="val 13694"/>
              <a:gd name="adj2" fmla="val -75212"/>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HG丸ｺﾞｼｯｸM-PRO" panose="020F0600000000000000" pitchFamily="50" charset="-128"/>
                <a:ea typeface="HG丸ｺﾞｼｯｸM-PRO" panose="020F0600000000000000" pitchFamily="50" charset="-128"/>
              </a:rPr>
              <a:t>差別の樹が育っていくよ</a:t>
            </a:r>
          </a:p>
        </p:txBody>
      </p:sp>
      <p:sp>
        <p:nvSpPr>
          <p:cNvPr id="41" name="スライド番号プレースホルダー 3">
            <a:extLst>
              <a:ext uri="{FF2B5EF4-FFF2-40B4-BE49-F238E27FC236}">
                <a16:creationId xmlns:a16="http://schemas.microsoft.com/office/drawing/2014/main" id="{B15F4E79-1629-4513-88B4-D52E56562FFC}"/>
              </a:ext>
            </a:extLst>
          </p:cNvPr>
          <p:cNvSpPr>
            <a:spLocks noGrp="1"/>
          </p:cNvSpPr>
          <p:nvPr>
            <p:ph type="sldNum" sz="quarter" idx="12"/>
          </p:nvPr>
        </p:nvSpPr>
        <p:spPr>
          <a:xfrm>
            <a:off x="9448800"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8</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
        <p:nvSpPr>
          <p:cNvPr id="40" name="テキスト ボックス 39">
            <a:extLst>
              <a:ext uri="{FF2B5EF4-FFF2-40B4-BE49-F238E27FC236}">
                <a16:creationId xmlns:a16="http://schemas.microsoft.com/office/drawing/2014/main" id="{5A275298-EB26-4930-9842-F2D2124E5532}"/>
              </a:ext>
            </a:extLst>
          </p:cNvPr>
          <p:cNvSpPr txBox="1"/>
          <p:nvPr/>
        </p:nvSpPr>
        <p:spPr>
          <a:xfrm>
            <a:off x="5264634" y="466997"/>
            <a:ext cx="1353236" cy="236495"/>
          </a:xfrm>
          <a:prstGeom prst="rect">
            <a:avLst/>
          </a:prstGeom>
          <a:noFill/>
        </p:spPr>
        <p:txBody>
          <a:bodyPr wrap="square" rtlCol="0" anchor="ctr">
            <a:noAutofit/>
          </a:bodyPr>
          <a:lstStyle/>
          <a:p>
            <a:r>
              <a:rPr kumimoji="1" lang="ja-JP" altLang="en-US" sz="600" dirty="0">
                <a:latin typeface="メイリオ" panose="020B0604030504040204" pitchFamily="50" charset="-128"/>
                <a:ea typeface="メイリオ" panose="020B0604030504040204" pitchFamily="50" charset="-128"/>
              </a:rPr>
              <a:t>             じん</a:t>
            </a:r>
          </a:p>
        </p:txBody>
      </p:sp>
      <p:sp>
        <p:nvSpPr>
          <p:cNvPr id="42" name="テキスト ボックス 41">
            <a:extLst>
              <a:ext uri="{FF2B5EF4-FFF2-40B4-BE49-F238E27FC236}">
                <a16:creationId xmlns:a16="http://schemas.microsoft.com/office/drawing/2014/main" id="{7BC97539-3E43-44C6-ACCE-84F070F9A27A}"/>
              </a:ext>
            </a:extLst>
          </p:cNvPr>
          <p:cNvSpPr txBox="1"/>
          <p:nvPr/>
        </p:nvSpPr>
        <p:spPr>
          <a:xfrm>
            <a:off x="5152445" y="646266"/>
            <a:ext cx="1353236" cy="236495"/>
          </a:xfrm>
          <a:prstGeom prst="rect">
            <a:avLst/>
          </a:prstGeom>
          <a:noFill/>
        </p:spPr>
        <p:txBody>
          <a:bodyPr wrap="square" rtlCol="0" anchor="ctr">
            <a:noAutofit/>
          </a:bodyPr>
          <a:lstStyle/>
          <a:p>
            <a:r>
              <a:rPr kumimoji="1" lang="ja-JP" altLang="en-US" sz="600" dirty="0">
                <a:latin typeface="メイリオ" panose="020B0604030504040204" pitchFamily="50" charset="-128"/>
                <a:ea typeface="メイリオ" panose="020B0604030504040204" pitchFamily="50" charset="-128"/>
              </a:rPr>
              <a:t>　　　  あぶ</a:t>
            </a:r>
          </a:p>
        </p:txBody>
      </p:sp>
      <p:sp>
        <p:nvSpPr>
          <p:cNvPr id="43" name="テキスト ボックス 42">
            <a:extLst>
              <a:ext uri="{FF2B5EF4-FFF2-40B4-BE49-F238E27FC236}">
                <a16:creationId xmlns:a16="http://schemas.microsoft.com/office/drawing/2014/main" id="{CFD4FF5D-18F1-42D8-B99D-B0A1ED94E02E}"/>
              </a:ext>
            </a:extLst>
          </p:cNvPr>
          <p:cNvSpPr txBox="1"/>
          <p:nvPr/>
        </p:nvSpPr>
        <p:spPr>
          <a:xfrm>
            <a:off x="6535303" y="303099"/>
            <a:ext cx="1353236" cy="236495"/>
          </a:xfrm>
          <a:prstGeom prst="rect">
            <a:avLst/>
          </a:prstGeom>
          <a:noFill/>
        </p:spPr>
        <p:txBody>
          <a:bodyPr wrap="square" rtlCol="0" anchor="ctr">
            <a:noAutofit/>
          </a:bodyPr>
          <a:lstStyle/>
          <a:p>
            <a:r>
              <a:rPr kumimoji="1" lang="ja-JP" altLang="en-US" sz="600" dirty="0">
                <a:latin typeface="メイリオ" panose="020B0604030504040204" pitchFamily="50" charset="-128"/>
                <a:ea typeface="メイリオ" panose="020B0604030504040204" pitchFamily="50" charset="-128"/>
              </a:rPr>
              <a:t>             せき</a:t>
            </a:r>
          </a:p>
        </p:txBody>
      </p:sp>
      <p:sp>
        <p:nvSpPr>
          <p:cNvPr id="44" name="テキスト ボックス 43">
            <a:extLst>
              <a:ext uri="{FF2B5EF4-FFF2-40B4-BE49-F238E27FC236}">
                <a16:creationId xmlns:a16="http://schemas.microsoft.com/office/drawing/2014/main" id="{7E721F6C-F549-4064-BE7F-5AC79D936B9A}"/>
              </a:ext>
            </a:extLst>
          </p:cNvPr>
          <p:cNvSpPr txBox="1"/>
          <p:nvPr/>
        </p:nvSpPr>
        <p:spPr>
          <a:xfrm>
            <a:off x="6958207" y="482905"/>
            <a:ext cx="1353236" cy="236495"/>
          </a:xfrm>
          <a:prstGeom prst="rect">
            <a:avLst/>
          </a:prstGeom>
          <a:noFill/>
        </p:spPr>
        <p:txBody>
          <a:bodyPr wrap="square" rtlCol="0" anchor="ctr">
            <a:noAutofit/>
          </a:bodyPr>
          <a:lstStyle/>
          <a:p>
            <a:r>
              <a:rPr kumimoji="1" lang="ja-JP" altLang="en-US" sz="600" dirty="0">
                <a:latin typeface="メイリオ" panose="020B0604030504040204" pitchFamily="50" charset="-128"/>
                <a:ea typeface="メイリオ" panose="020B0604030504040204" pitchFamily="50" charset="-128"/>
              </a:rPr>
              <a:t>             ひと</a:t>
            </a:r>
          </a:p>
        </p:txBody>
      </p:sp>
      <p:sp>
        <p:nvSpPr>
          <p:cNvPr id="45" name="テキスト ボックス 44">
            <a:extLst>
              <a:ext uri="{FF2B5EF4-FFF2-40B4-BE49-F238E27FC236}">
                <a16:creationId xmlns:a16="http://schemas.microsoft.com/office/drawing/2014/main" id="{52EFCC01-CA83-4ACA-9A31-6DBA54D67B13}"/>
              </a:ext>
            </a:extLst>
          </p:cNvPr>
          <p:cNvSpPr txBox="1"/>
          <p:nvPr/>
        </p:nvSpPr>
        <p:spPr>
          <a:xfrm>
            <a:off x="8037361" y="1483780"/>
            <a:ext cx="1353236" cy="236495"/>
          </a:xfrm>
          <a:prstGeom prst="rect">
            <a:avLst/>
          </a:prstGeom>
          <a:noFill/>
        </p:spPr>
        <p:txBody>
          <a:bodyPr wrap="square" rtlCol="0" anchor="ctr">
            <a:noAutofit/>
          </a:bodyPr>
          <a:lstStyle/>
          <a:p>
            <a:r>
              <a:rPr kumimoji="1" lang="ja-JP" altLang="en-US" sz="600" dirty="0">
                <a:latin typeface="メイリオ" panose="020B0604030504040204" pitchFamily="50" charset="-128"/>
                <a:ea typeface="メイリオ" panose="020B0604030504040204" pitchFamily="50" charset="-128"/>
              </a:rPr>
              <a:t>　　      ち  く</a:t>
            </a:r>
          </a:p>
        </p:txBody>
      </p:sp>
      <p:sp>
        <p:nvSpPr>
          <p:cNvPr id="46" name="テキスト ボックス 45">
            <a:extLst>
              <a:ext uri="{FF2B5EF4-FFF2-40B4-BE49-F238E27FC236}">
                <a16:creationId xmlns:a16="http://schemas.microsoft.com/office/drawing/2014/main" id="{CE704C1D-3567-4012-AAAE-9E6A39EE78E4}"/>
              </a:ext>
            </a:extLst>
          </p:cNvPr>
          <p:cNvSpPr txBox="1"/>
          <p:nvPr/>
        </p:nvSpPr>
        <p:spPr>
          <a:xfrm>
            <a:off x="8134018" y="1701541"/>
            <a:ext cx="1353236" cy="236495"/>
          </a:xfrm>
          <a:prstGeom prst="rect">
            <a:avLst/>
          </a:prstGeom>
          <a:noFill/>
        </p:spPr>
        <p:txBody>
          <a:bodyPr wrap="square" rtlCol="0" anchor="ctr">
            <a:noAutofit/>
          </a:bodyPr>
          <a:lstStyle/>
          <a:p>
            <a:r>
              <a:rPr kumimoji="1" lang="ja-JP" altLang="en-US" sz="600" dirty="0">
                <a:latin typeface="メイリオ" panose="020B0604030504040204" pitchFamily="50" charset="-128"/>
                <a:ea typeface="メイリオ" panose="020B0604030504040204" pitchFamily="50" charset="-128"/>
              </a:rPr>
              <a:t>あぶ</a:t>
            </a:r>
          </a:p>
        </p:txBody>
      </p:sp>
      <p:sp>
        <p:nvSpPr>
          <p:cNvPr id="47" name="テキスト ボックス 46">
            <a:extLst>
              <a:ext uri="{FF2B5EF4-FFF2-40B4-BE49-F238E27FC236}">
                <a16:creationId xmlns:a16="http://schemas.microsoft.com/office/drawing/2014/main" id="{96AAF65B-C1C6-4F6C-AE18-802267E01956}"/>
              </a:ext>
            </a:extLst>
          </p:cNvPr>
          <p:cNvSpPr txBox="1"/>
          <p:nvPr/>
        </p:nvSpPr>
        <p:spPr>
          <a:xfrm>
            <a:off x="8152167" y="3047680"/>
            <a:ext cx="1353236" cy="236495"/>
          </a:xfrm>
          <a:prstGeom prst="rect">
            <a:avLst/>
          </a:prstGeom>
          <a:noFill/>
        </p:spPr>
        <p:txBody>
          <a:bodyPr wrap="square" rtlCol="0" anchor="ctr">
            <a:noAutofit/>
          </a:bodyPr>
          <a:lstStyle/>
          <a:p>
            <a:r>
              <a:rPr kumimoji="1" lang="ja-JP" altLang="en-US" sz="600" dirty="0">
                <a:latin typeface="メイリオ" panose="020B0604030504040204" pitchFamily="50" charset="-128"/>
                <a:ea typeface="メイリオ" panose="020B0604030504040204" pitchFamily="50" charset="-128"/>
              </a:rPr>
              <a:t>いりょうじゅうじしゃ　　 こ</a:t>
            </a:r>
          </a:p>
        </p:txBody>
      </p:sp>
      <p:sp>
        <p:nvSpPr>
          <p:cNvPr id="48" name="テキスト ボックス 47">
            <a:extLst>
              <a:ext uri="{FF2B5EF4-FFF2-40B4-BE49-F238E27FC236}">
                <a16:creationId xmlns:a16="http://schemas.microsoft.com/office/drawing/2014/main" id="{FD375E37-2DE9-4AAF-A32E-CCD54F8E0472}"/>
              </a:ext>
            </a:extLst>
          </p:cNvPr>
          <p:cNvSpPr txBox="1"/>
          <p:nvPr/>
        </p:nvSpPr>
        <p:spPr>
          <a:xfrm>
            <a:off x="8303688" y="3247153"/>
            <a:ext cx="1353236" cy="236495"/>
          </a:xfrm>
          <a:prstGeom prst="rect">
            <a:avLst/>
          </a:prstGeom>
          <a:noFill/>
        </p:spPr>
        <p:txBody>
          <a:bodyPr wrap="square" rtlCol="0" anchor="ctr">
            <a:noAutofit/>
          </a:bodyPr>
          <a:lstStyle/>
          <a:p>
            <a:r>
              <a:rPr kumimoji="1" lang="ja-JP" altLang="en-US" sz="500" dirty="0">
                <a:latin typeface="メイリオ" panose="020B0604030504040204" pitchFamily="50" charset="-128"/>
                <a:ea typeface="メイリオ" panose="020B0604030504040204" pitchFamily="50" charset="-128"/>
              </a:rPr>
              <a:t>とうえん</a:t>
            </a:r>
          </a:p>
        </p:txBody>
      </p:sp>
      <p:sp>
        <p:nvSpPr>
          <p:cNvPr id="49" name="テキスト ボックス 48">
            <a:extLst>
              <a:ext uri="{FF2B5EF4-FFF2-40B4-BE49-F238E27FC236}">
                <a16:creationId xmlns:a16="http://schemas.microsoft.com/office/drawing/2014/main" id="{FB500A36-6944-4FB7-A811-A434EDF43A9E}"/>
              </a:ext>
            </a:extLst>
          </p:cNvPr>
          <p:cNvSpPr txBox="1"/>
          <p:nvPr/>
        </p:nvSpPr>
        <p:spPr>
          <a:xfrm>
            <a:off x="3488654" y="3301538"/>
            <a:ext cx="1353236" cy="236495"/>
          </a:xfrm>
          <a:prstGeom prst="rect">
            <a:avLst/>
          </a:prstGeom>
          <a:noFill/>
        </p:spPr>
        <p:txBody>
          <a:bodyPr wrap="square" rtlCol="0" anchor="ctr">
            <a:noAutofit/>
          </a:bodyPr>
          <a:lstStyle/>
          <a:p>
            <a:r>
              <a:rPr kumimoji="1" lang="ja-JP" altLang="en-US" sz="600" dirty="0">
                <a:latin typeface="メイリオ" panose="020B0604030504040204" pitchFamily="50" charset="-128"/>
                <a:ea typeface="メイリオ" panose="020B0604030504040204" pitchFamily="50" charset="-128"/>
              </a:rPr>
              <a:t>          びょういん</a:t>
            </a:r>
          </a:p>
        </p:txBody>
      </p:sp>
      <p:sp>
        <p:nvSpPr>
          <p:cNvPr id="50" name="テキスト ボックス 49">
            <a:extLst>
              <a:ext uri="{FF2B5EF4-FFF2-40B4-BE49-F238E27FC236}">
                <a16:creationId xmlns:a16="http://schemas.microsoft.com/office/drawing/2014/main" id="{D1E1EC73-F1CF-45EB-9BF1-B2558618C7B9}"/>
              </a:ext>
            </a:extLst>
          </p:cNvPr>
          <p:cNvSpPr txBox="1"/>
          <p:nvPr/>
        </p:nvSpPr>
        <p:spPr>
          <a:xfrm>
            <a:off x="3375715" y="3483648"/>
            <a:ext cx="1353236" cy="236495"/>
          </a:xfrm>
          <a:prstGeom prst="rect">
            <a:avLst/>
          </a:prstGeom>
          <a:noFill/>
        </p:spPr>
        <p:txBody>
          <a:bodyPr wrap="square" rtlCol="0" anchor="ctr">
            <a:noAutofit/>
          </a:bodyPr>
          <a:lstStyle/>
          <a:p>
            <a:r>
              <a:rPr kumimoji="1" lang="ja-JP" altLang="en-US" sz="600" dirty="0">
                <a:latin typeface="メイリオ" panose="020B0604030504040204" pitchFamily="50" charset="-128"/>
                <a:ea typeface="メイリオ" panose="020B0604030504040204" pitchFamily="50" charset="-128"/>
              </a:rPr>
              <a:t>あぶ</a:t>
            </a:r>
          </a:p>
        </p:txBody>
      </p:sp>
      <p:sp>
        <p:nvSpPr>
          <p:cNvPr id="51" name="テキスト ボックス 50">
            <a:extLst>
              <a:ext uri="{FF2B5EF4-FFF2-40B4-BE49-F238E27FC236}">
                <a16:creationId xmlns:a16="http://schemas.microsoft.com/office/drawing/2014/main" id="{6D4E6E5F-EA27-4FC2-A464-B4F7DCD978A6}"/>
              </a:ext>
            </a:extLst>
          </p:cNvPr>
          <p:cNvSpPr txBox="1"/>
          <p:nvPr/>
        </p:nvSpPr>
        <p:spPr>
          <a:xfrm>
            <a:off x="9962459" y="1655052"/>
            <a:ext cx="1353236" cy="236495"/>
          </a:xfrm>
          <a:prstGeom prst="rect">
            <a:avLst/>
          </a:prstGeom>
          <a:noFill/>
        </p:spPr>
        <p:txBody>
          <a:bodyPr wrap="square" rtlCol="0" anchor="ctr">
            <a:noAutofit/>
          </a:bodyPr>
          <a:lstStyle/>
          <a:p>
            <a:r>
              <a:rPr kumimoji="1" lang="ja-JP" altLang="en-US" sz="600" dirty="0">
                <a:latin typeface="メイリオ" panose="020B0604030504040204" pitchFamily="50" charset="-128"/>
                <a:ea typeface="メイリオ" panose="020B0604030504040204" pitchFamily="50" charset="-128"/>
              </a:rPr>
              <a:t>　　      さ    べつ              き </a:t>
            </a:r>
          </a:p>
        </p:txBody>
      </p:sp>
      <p:sp>
        <p:nvSpPr>
          <p:cNvPr id="52" name="テキスト ボックス 51">
            <a:extLst>
              <a:ext uri="{FF2B5EF4-FFF2-40B4-BE49-F238E27FC236}">
                <a16:creationId xmlns:a16="http://schemas.microsoft.com/office/drawing/2014/main" id="{E12FF174-99F3-4FA9-B5DC-9B2EBACDDC8C}"/>
              </a:ext>
            </a:extLst>
          </p:cNvPr>
          <p:cNvSpPr txBox="1"/>
          <p:nvPr/>
        </p:nvSpPr>
        <p:spPr>
          <a:xfrm>
            <a:off x="10116350" y="1938036"/>
            <a:ext cx="1353236" cy="236495"/>
          </a:xfrm>
          <a:prstGeom prst="rect">
            <a:avLst/>
          </a:prstGeom>
          <a:noFill/>
        </p:spPr>
        <p:txBody>
          <a:bodyPr wrap="square" rtlCol="0" anchor="ctr">
            <a:noAutofit/>
          </a:bodyPr>
          <a:lstStyle/>
          <a:p>
            <a:r>
              <a:rPr kumimoji="1" lang="ja-JP" altLang="en-US" sz="600" dirty="0">
                <a:latin typeface="メイリオ" panose="020B0604030504040204" pitchFamily="50" charset="-128"/>
                <a:ea typeface="メイリオ" panose="020B0604030504040204" pitchFamily="50" charset="-128"/>
              </a:rPr>
              <a:t>そだ</a:t>
            </a:r>
          </a:p>
        </p:txBody>
      </p:sp>
      <p:sp>
        <p:nvSpPr>
          <p:cNvPr id="53" name="テキスト ボックス 52">
            <a:extLst>
              <a:ext uri="{FF2B5EF4-FFF2-40B4-BE49-F238E27FC236}">
                <a16:creationId xmlns:a16="http://schemas.microsoft.com/office/drawing/2014/main" id="{48936D19-8927-4272-8ADD-9E5E2D39F365}"/>
              </a:ext>
            </a:extLst>
          </p:cNvPr>
          <p:cNvSpPr txBox="1"/>
          <p:nvPr/>
        </p:nvSpPr>
        <p:spPr>
          <a:xfrm>
            <a:off x="3294784" y="5711606"/>
            <a:ext cx="1353236" cy="236495"/>
          </a:xfrm>
          <a:prstGeom prst="rect">
            <a:avLst/>
          </a:prstGeom>
          <a:noFill/>
        </p:spPr>
        <p:txBody>
          <a:bodyPr wrap="square" rtlCol="0" anchor="ctr">
            <a:noAutofit/>
          </a:bodyPr>
          <a:lstStyle/>
          <a:p>
            <a:r>
              <a:rPr kumimoji="1" lang="ja-JP" altLang="en-US" sz="500" dirty="0">
                <a:latin typeface="メイリオ" panose="020B0604030504040204" pitchFamily="50" charset="-128"/>
                <a:ea typeface="メイリオ" panose="020B0604030504040204" pitchFamily="50" charset="-128"/>
              </a:rPr>
              <a:t>               とお</a:t>
            </a:r>
          </a:p>
        </p:txBody>
      </p:sp>
      <p:sp>
        <p:nvSpPr>
          <p:cNvPr id="54" name="テキスト ボックス 53">
            <a:extLst>
              <a:ext uri="{FF2B5EF4-FFF2-40B4-BE49-F238E27FC236}">
                <a16:creationId xmlns:a16="http://schemas.microsoft.com/office/drawing/2014/main" id="{2789E78A-DA63-4070-AD05-0467FCC0703D}"/>
              </a:ext>
            </a:extLst>
          </p:cNvPr>
          <p:cNvSpPr txBox="1"/>
          <p:nvPr/>
        </p:nvSpPr>
        <p:spPr>
          <a:xfrm>
            <a:off x="3273572" y="6328681"/>
            <a:ext cx="1353236" cy="236495"/>
          </a:xfrm>
          <a:prstGeom prst="rect">
            <a:avLst/>
          </a:prstGeom>
          <a:noFill/>
        </p:spPr>
        <p:txBody>
          <a:bodyPr wrap="square" rtlCol="0" anchor="ctr">
            <a:noAutofit/>
          </a:bodyPr>
          <a:lstStyle/>
          <a:p>
            <a:r>
              <a:rPr kumimoji="1" lang="ja-JP" altLang="en-US" sz="600" dirty="0">
                <a:latin typeface="メイリオ" panose="020B0604030504040204" pitchFamily="50" charset="-128"/>
                <a:ea typeface="メイリオ" panose="020B0604030504040204" pitchFamily="50" charset="-128"/>
              </a:rPr>
              <a:t>しん  り </a:t>
            </a:r>
          </a:p>
        </p:txBody>
      </p:sp>
      <p:sp>
        <p:nvSpPr>
          <p:cNvPr id="55" name="テキスト ボックス 54">
            <a:extLst>
              <a:ext uri="{FF2B5EF4-FFF2-40B4-BE49-F238E27FC236}">
                <a16:creationId xmlns:a16="http://schemas.microsoft.com/office/drawing/2014/main" id="{B54758E7-63BF-45B6-96AC-204A53646A8A}"/>
              </a:ext>
            </a:extLst>
          </p:cNvPr>
          <p:cNvSpPr txBox="1"/>
          <p:nvPr/>
        </p:nvSpPr>
        <p:spPr>
          <a:xfrm>
            <a:off x="4756661" y="5761786"/>
            <a:ext cx="1353236" cy="236495"/>
          </a:xfrm>
          <a:prstGeom prst="rect">
            <a:avLst/>
          </a:prstGeom>
          <a:noFill/>
        </p:spPr>
        <p:txBody>
          <a:bodyPr wrap="square" rtlCol="0" anchor="ctr">
            <a:noAutofit/>
          </a:bodyPr>
          <a:lstStyle/>
          <a:p>
            <a:r>
              <a:rPr kumimoji="1" lang="ja-JP" altLang="en-US" sz="600" dirty="0">
                <a:latin typeface="メイリオ" panose="020B0604030504040204" pitchFamily="50" charset="-128"/>
                <a:ea typeface="メイリオ" panose="020B0604030504040204" pitchFamily="50" charset="-128"/>
              </a:rPr>
              <a:t>　　     かん せん</a:t>
            </a:r>
          </a:p>
        </p:txBody>
      </p:sp>
      <p:sp>
        <p:nvSpPr>
          <p:cNvPr id="56" name="テキスト ボックス 55">
            <a:extLst>
              <a:ext uri="{FF2B5EF4-FFF2-40B4-BE49-F238E27FC236}">
                <a16:creationId xmlns:a16="http://schemas.microsoft.com/office/drawing/2014/main" id="{B6BF88CD-C1A2-411A-B994-6F7DA64E285B}"/>
              </a:ext>
            </a:extLst>
          </p:cNvPr>
          <p:cNvSpPr txBox="1"/>
          <p:nvPr/>
        </p:nvSpPr>
        <p:spPr>
          <a:xfrm>
            <a:off x="4957444" y="6284700"/>
            <a:ext cx="1353236" cy="236495"/>
          </a:xfrm>
          <a:prstGeom prst="rect">
            <a:avLst/>
          </a:prstGeom>
          <a:noFill/>
        </p:spPr>
        <p:txBody>
          <a:bodyPr wrap="square" rtlCol="0" anchor="ctr">
            <a:noAutofit/>
          </a:bodyPr>
          <a:lstStyle/>
          <a:p>
            <a:r>
              <a:rPr kumimoji="1" lang="ja-JP" altLang="en-US" sz="600" dirty="0">
                <a:latin typeface="メイリオ" panose="020B0604030504040204" pitchFamily="50" charset="-128"/>
                <a:ea typeface="メイリオ" panose="020B0604030504040204" pitchFamily="50" charset="-128"/>
              </a:rPr>
              <a:t>ふ   あん          おそ</a:t>
            </a:r>
          </a:p>
        </p:txBody>
      </p:sp>
      <p:sp>
        <p:nvSpPr>
          <p:cNvPr id="57" name="テキスト ボックス 56">
            <a:extLst>
              <a:ext uri="{FF2B5EF4-FFF2-40B4-BE49-F238E27FC236}">
                <a16:creationId xmlns:a16="http://schemas.microsoft.com/office/drawing/2014/main" id="{4C3EBFDE-222F-448D-BB46-73E69A5733D1}"/>
              </a:ext>
            </a:extLst>
          </p:cNvPr>
          <p:cNvSpPr txBox="1"/>
          <p:nvPr/>
        </p:nvSpPr>
        <p:spPr>
          <a:xfrm>
            <a:off x="7072039" y="5679483"/>
            <a:ext cx="1353236" cy="236495"/>
          </a:xfrm>
          <a:prstGeom prst="rect">
            <a:avLst/>
          </a:prstGeom>
          <a:noFill/>
        </p:spPr>
        <p:txBody>
          <a:bodyPr wrap="square" rtlCol="0" anchor="ctr">
            <a:noAutofit/>
          </a:bodyPr>
          <a:lstStyle/>
          <a:p>
            <a:r>
              <a:rPr kumimoji="1" lang="ja-JP" altLang="en-US" sz="600" dirty="0">
                <a:latin typeface="メイリオ" panose="020B0604030504040204" pitchFamily="50" charset="-128"/>
                <a:ea typeface="メイリオ" panose="020B0604030504040204" pitchFamily="50" charset="-128"/>
              </a:rPr>
              <a:t>とく てい       たいしょう</a:t>
            </a:r>
          </a:p>
        </p:txBody>
      </p:sp>
      <p:sp>
        <p:nvSpPr>
          <p:cNvPr id="58" name="テキスト ボックス 57">
            <a:extLst>
              <a:ext uri="{FF2B5EF4-FFF2-40B4-BE49-F238E27FC236}">
                <a16:creationId xmlns:a16="http://schemas.microsoft.com/office/drawing/2014/main" id="{D5D01472-5CFA-488C-BA3C-78BE1E2B1868}"/>
              </a:ext>
            </a:extLst>
          </p:cNvPr>
          <p:cNvSpPr txBox="1"/>
          <p:nvPr/>
        </p:nvSpPr>
        <p:spPr>
          <a:xfrm>
            <a:off x="7968370" y="5906793"/>
            <a:ext cx="353606" cy="236495"/>
          </a:xfrm>
          <a:prstGeom prst="rect">
            <a:avLst/>
          </a:prstGeom>
          <a:noFill/>
        </p:spPr>
        <p:txBody>
          <a:bodyPr wrap="square" rtlCol="0" anchor="ctr">
            <a:noAutofit/>
          </a:bodyPr>
          <a:lstStyle/>
          <a:p>
            <a:r>
              <a:rPr kumimoji="1" lang="ja-JP" altLang="en-US" sz="500" dirty="0">
                <a:latin typeface="メイリオ" panose="020B0604030504040204" pitchFamily="50" charset="-128"/>
                <a:ea typeface="メイリオ" panose="020B0604030504040204" pitchFamily="50" charset="-128"/>
              </a:rPr>
              <a:t>かん</a:t>
            </a:r>
          </a:p>
        </p:txBody>
      </p:sp>
      <p:sp>
        <p:nvSpPr>
          <p:cNvPr id="59" name="テキスト ボックス 58">
            <a:extLst>
              <a:ext uri="{FF2B5EF4-FFF2-40B4-BE49-F238E27FC236}">
                <a16:creationId xmlns:a16="http://schemas.microsoft.com/office/drawing/2014/main" id="{AFEA6E6F-90B9-48BE-AFF2-C9CE14A0EA53}"/>
              </a:ext>
            </a:extLst>
          </p:cNvPr>
          <p:cNvSpPr txBox="1"/>
          <p:nvPr/>
        </p:nvSpPr>
        <p:spPr>
          <a:xfrm>
            <a:off x="7084948" y="6363948"/>
            <a:ext cx="1353236" cy="236495"/>
          </a:xfrm>
          <a:prstGeom prst="rect">
            <a:avLst/>
          </a:prstGeom>
          <a:noFill/>
        </p:spPr>
        <p:txBody>
          <a:bodyPr wrap="square" rtlCol="0" anchor="ctr">
            <a:noAutofit/>
          </a:bodyPr>
          <a:lstStyle/>
          <a:p>
            <a:r>
              <a:rPr kumimoji="1" lang="ja-JP" altLang="en-US" sz="600" dirty="0">
                <a:latin typeface="メイリオ" panose="020B0604030504040204" pitchFamily="50" charset="-128"/>
                <a:ea typeface="メイリオ" panose="020B0604030504040204" pitchFamily="50" charset="-128"/>
              </a:rPr>
              <a:t>れん                      しん  り</a:t>
            </a:r>
          </a:p>
        </p:txBody>
      </p:sp>
      <p:sp>
        <p:nvSpPr>
          <p:cNvPr id="60" name="テキスト ボックス 59">
            <a:extLst>
              <a:ext uri="{FF2B5EF4-FFF2-40B4-BE49-F238E27FC236}">
                <a16:creationId xmlns:a16="http://schemas.microsoft.com/office/drawing/2014/main" id="{199D3C7B-4D26-40DB-8EFC-1EBE9AB4ED81}"/>
              </a:ext>
            </a:extLst>
          </p:cNvPr>
          <p:cNvSpPr txBox="1"/>
          <p:nvPr/>
        </p:nvSpPr>
        <p:spPr>
          <a:xfrm>
            <a:off x="9275707" y="5788586"/>
            <a:ext cx="1353236" cy="236495"/>
          </a:xfrm>
          <a:prstGeom prst="rect">
            <a:avLst/>
          </a:prstGeom>
          <a:noFill/>
        </p:spPr>
        <p:txBody>
          <a:bodyPr wrap="square" rtlCol="0" anchor="ctr">
            <a:noAutofit/>
          </a:bodyPr>
          <a:lstStyle/>
          <a:p>
            <a:r>
              <a:rPr kumimoji="1" lang="ja-JP" altLang="en-US" sz="600" dirty="0">
                <a:latin typeface="メイリオ" panose="020B0604030504040204" pitchFamily="50" charset="-128"/>
                <a:ea typeface="メイリオ" panose="020B0604030504040204" pitchFamily="50" charset="-128"/>
              </a:rPr>
              <a:t>い　　　  の</a:t>
            </a:r>
          </a:p>
        </p:txBody>
      </p:sp>
      <p:sp>
        <p:nvSpPr>
          <p:cNvPr id="61" name="テキスト ボックス 60">
            <a:extLst>
              <a:ext uri="{FF2B5EF4-FFF2-40B4-BE49-F238E27FC236}">
                <a16:creationId xmlns:a16="http://schemas.microsoft.com/office/drawing/2014/main" id="{6240C3C4-0901-4C64-8C4E-8F655985B0BE}"/>
              </a:ext>
            </a:extLst>
          </p:cNvPr>
          <p:cNvSpPr txBox="1"/>
          <p:nvPr/>
        </p:nvSpPr>
        <p:spPr>
          <a:xfrm>
            <a:off x="9887843" y="6256935"/>
            <a:ext cx="1353236" cy="236495"/>
          </a:xfrm>
          <a:prstGeom prst="rect">
            <a:avLst/>
          </a:prstGeom>
          <a:noFill/>
        </p:spPr>
        <p:txBody>
          <a:bodyPr wrap="square" rtlCol="0" anchor="ctr">
            <a:noAutofit/>
          </a:bodyPr>
          <a:lstStyle/>
          <a:p>
            <a:r>
              <a:rPr kumimoji="1" lang="ja-JP" altLang="en-US" sz="600" dirty="0">
                <a:latin typeface="メイリオ" panose="020B0604030504040204" pitchFamily="50" charset="-128"/>
                <a:ea typeface="メイリオ" panose="020B0604030504040204" pitchFamily="50" charset="-128"/>
              </a:rPr>
              <a:t>ほんのう</a:t>
            </a:r>
          </a:p>
        </p:txBody>
      </p:sp>
      <p:sp>
        <p:nvSpPr>
          <p:cNvPr id="62" name="テキスト ボックス 61">
            <a:extLst>
              <a:ext uri="{FF2B5EF4-FFF2-40B4-BE49-F238E27FC236}">
                <a16:creationId xmlns:a16="http://schemas.microsoft.com/office/drawing/2014/main" id="{1F487C78-3F40-45EF-99C4-17698AED9FB5}"/>
              </a:ext>
            </a:extLst>
          </p:cNvPr>
          <p:cNvSpPr txBox="1"/>
          <p:nvPr/>
        </p:nvSpPr>
        <p:spPr>
          <a:xfrm>
            <a:off x="1791135" y="253175"/>
            <a:ext cx="308896" cy="6460945"/>
          </a:xfrm>
          <a:prstGeom prst="rect">
            <a:avLst/>
          </a:prstGeom>
          <a:noFill/>
        </p:spPr>
        <p:txBody>
          <a:bodyPr vert="eaVert" wrap="none" rtlCol="0" anchor="ctr">
            <a:noAutofit/>
          </a:bodyPr>
          <a:lstStyle/>
          <a:p>
            <a:r>
              <a:rPr kumimoji="1" lang="ja-JP" altLang="en-US" sz="900" dirty="0">
                <a:latin typeface="メイリオ" panose="020B0604030504040204" pitchFamily="50" charset="-128"/>
                <a:ea typeface="メイリオ" panose="020B0604030504040204" pitchFamily="50" charset="-128"/>
              </a:rPr>
              <a:t>とく    てい          ひと             ち    いき           しょくぎょう                          たい</a:t>
            </a:r>
            <a:endParaRPr kumimoji="1" lang="en-US" altLang="ja-JP" sz="900" dirty="0">
              <a:latin typeface="メイリオ" panose="020B0604030504040204" pitchFamily="50" charset="-128"/>
              <a:ea typeface="メイリオ" panose="020B0604030504040204" pitchFamily="50" charset="-128"/>
            </a:endParaRPr>
          </a:p>
        </p:txBody>
      </p:sp>
      <p:sp>
        <p:nvSpPr>
          <p:cNvPr id="63" name="テキスト ボックス 62">
            <a:extLst>
              <a:ext uri="{FF2B5EF4-FFF2-40B4-BE49-F238E27FC236}">
                <a16:creationId xmlns:a16="http://schemas.microsoft.com/office/drawing/2014/main" id="{E06BBF0C-64DB-4A53-9621-78BA25166D18}"/>
              </a:ext>
            </a:extLst>
          </p:cNvPr>
          <p:cNvSpPr txBox="1"/>
          <p:nvPr/>
        </p:nvSpPr>
        <p:spPr>
          <a:xfrm>
            <a:off x="1201753" y="664738"/>
            <a:ext cx="308896" cy="6460945"/>
          </a:xfrm>
          <a:prstGeom prst="rect">
            <a:avLst/>
          </a:prstGeom>
          <a:noFill/>
        </p:spPr>
        <p:txBody>
          <a:bodyPr vert="eaVert" wrap="none" rtlCol="0" anchor="ctr">
            <a:noAutofit/>
          </a:bodyPr>
          <a:lstStyle/>
          <a:p>
            <a:r>
              <a:rPr kumimoji="1" lang="ja-JP" altLang="en-US" sz="900" dirty="0">
                <a:latin typeface="メイリオ" panose="020B0604030504040204" pitchFamily="50" charset="-128"/>
                <a:ea typeface="メイリオ" panose="020B0604030504040204" pitchFamily="50" charset="-128"/>
              </a:rPr>
              <a:t>き    けん                                      きん </a:t>
            </a:r>
            <a:endParaRPr kumimoji="1" lang="en-US" altLang="ja-JP" sz="900" dirty="0">
              <a:latin typeface="メイリオ" panose="020B0604030504040204" pitchFamily="50" charset="-128"/>
              <a:ea typeface="メイリオ" panose="020B0604030504040204" pitchFamily="50" charset="-128"/>
            </a:endParaRPr>
          </a:p>
        </p:txBody>
      </p:sp>
      <p:sp>
        <p:nvSpPr>
          <p:cNvPr id="64" name="テキスト ボックス 63">
            <a:extLst>
              <a:ext uri="{FF2B5EF4-FFF2-40B4-BE49-F238E27FC236}">
                <a16:creationId xmlns:a16="http://schemas.microsoft.com/office/drawing/2014/main" id="{FA861AD7-ACAD-419F-9CCE-83C4B5E143E0}"/>
              </a:ext>
            </a:extLst>
          </p:cNvPr>
          <p:cNvSpPr txBox="1"/>
          <p:nvPr/>
        </p:nvSpPr>
        <p:spPr>
          <a:xfrm>
            <a:off x="613935" y="335268"/>
            <a:ext cx="308896" cy="6460945"/>
          </a:xfrm>
          <a:prstGeom prst="rect">
            <a:avLst/>
          </a:prstGeom>
          <a:noFill/>
        </p:spPr>
        <p:txBody>
          <a:bodyPr vert="eaVert" wrap="none" rtlCol="0" anchor="ctr">
            <a:noAutofit/>
          </a:bodyPr>
          <a:lstStyle/>
          <a:p>
            <a:r>
              <a:rPr kumimoji="1" lang="ja-JP" altLang="en-US" sz="900" dirty="0">
                <a:latin typeface="メイリオ" panose="020B0604030504040204" pitchFamily="50" charset="-128"/>
                <a:ea typeface="メイリオ" panose="020B0604030504040204" pitchFamily="50" charset="-128"/>
              </a:rPr>
              <a:t>は             しん   り                                         さ    べつ           へん   けん</a:t>
            </a:r>
            <a:endParaRPr kumimoji="1" lang="en-US" altLang="ja-JP"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91152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2141B26-5FCB-4F9C-B8FE-71BD81C1E4A4}"/>
              </a:ext>
            </a:extLst>
          </p:cNvPr>
          <p:cNvSpPr/>
          <p:nvPr/>
        </p:nvSpPr>
        <p:spPr>
          <a:xfrm>
            <a:off x="10283718" y="207420"/>
            <a:ext cx="1870524" cy="647094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000" b="1" dirty="0">
                <a:solidFill>
                  <a:schemeClr val="accent2">
                    <a:lumMod val="75000"/>
                  </a:schemeClr>
                </a:solidFill>
                <a:latin typeface="メイリオ" panose="020B0604030504040204" pitchFamily="50" charset="-128"/>
                <a:ea typeface="メイリオ" panose="020B0604030504040204" pitchFamily="50" charset="-128"/>
              </a:rPr>
              <a:t>３つの“感染症</a:t>
            </a:r>
            <a:r>
              <a:rPr lang="en-US" altLang="ja-JP" sz="40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4000" b="1" dirty="0">
                <a:solidFill>
                  <a:schemeClr val="tx1"/>
                </a:solidFill>
                <a:latin typeface="メイリオ" panose="020B0604030504040204" pitchFamily="50" charset="-128"/>
                <a:ea typeface="メイリオ" panose="020B0604030504040204" pitchFamily="50" charset="-128"/>
              </a:rPr>
              <a:t>は</a:t>
            </a:r>
            <a:endParaRPr lang="en-US" altLang="ja-JP" sz="4000" b="1"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4000" b="1" dirty="0">
                <a:solidFill>
                  <a:schemeClr val="tx1"/>
                </a:solidFill>
                <a:latin typeface="メイリオ" panose="020B0604030504040204" pitchFamily="50" charset="-128"/>
                <a:ea typeface="メイリオ" panose="020B0604030504040204" pitchFamily="50" charset="-128"/>
              </a:rPr>
              <a:t>どうつながっているの？</a:t>
            </a:r>
            <a:endParaRPr lang="en-GB" altLang="ja-JP" sz="4000" b="1" dirty="0">
              <a:solidFill>
                <a:schemeClr val="tx1"/>
              </a:solidFill>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AB51B312-CD76-4531-B6B7-E83677D70AF6}"/>
              </a:ext>
            </a:extLst>
          </p:cNvPr>
          <p:cNvSpPr/>
          <p:nvPr/>
        </p:nvSpPr>
        <p:spPr>
          <a:xfrm>
            <a:off x="7972445" y="971628"/>
            <a:ext cx="2191383" cy="117551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horz" rtlCol="0" anchor="ctr"/>
          <a:lstStyle/>
          <a:p>
            <a:pPr>
              <a:lnSpc>
                <a:spcPts val="2400"/>
              </a:lnSpc>
            </a:pPr>
            <a:r>
              <a:rPr kumimoji="1" lang="ja-JP" altLang="en-US" dirty="0">
                <a:latin typeface="メイリオ" panose="020B0604030504040204" pitchFamily="50" charset="-128"/>
                <a:ea typeface="メイリオ" panose="020B0604030504040204" pitchFamily="50" charset="-128"/>
              </a:rPr>
              <a:t>①未知なウイルスでわからないことが多いため</a:t>
            </a:r>
            <a:r>
              <a:rPr kumimoji="1" lang="ja-JP" altLang="en-US" dirty="0">
                <a:solidFill>
                  <a:srgbClr val="FF0000"/>
                </a:solidFill>
                <a:latin typeface="メイリオ" panose="020B0604030504040204" pitchFamily="50" charset="-128"/>
                <a:ea typeface="メイリオ" panose="020B0604030504040204" pitchFamily="50" charset="-128"/>
              </a:rPr>
              <a:t>不安が生まれる</a:t>
            </a:r>
          </a:p>
        </p:txBody>
      </p:sp>
      <p:sp>
        <p:nvSpPr>
          <p:cNvPr id="21" name="テキスト ボックス 20">
            <a:extLst>
              <a:ext uri="{FF2B5EF4-FFF2-40B4-BE49-F238E27FC236}">
                <a16:creationId xmlns:a16="http://schemas.microsoft.com/office/drawing/2014/main" id="{402898A8-C4FC-4FA9-99FA-FA62D0A18358}"/>
              </a:ext>
            </a:extLst>
          </p:cNvPr>
          <p:cNvSpPr txBox="1"/>
          <p:nvPr/>
        </p:nvSpPr>
        <p:spPr>
          <a:xfrm>
            <a:off x="4986624" y="5277005"/>
            <a:ext cx="2472750" cy="1323439"/>
          </a:xfrm>
          <a:prstGeom prst="rect">
            <a:avLst/>
          </a:prstGeom>
          <a:noFill/>
        </p:spPr>
        <p:txBody>
          <a:bodyPr wrap="square" rtlCol="0">
            <a:spAutoFit/>
          </a:bodyPr>
          <a:lstStyle/>
          <a:p>
            <a:pPr>
              <a:lnSpc>
                <a:spcPts val="2400"/>
              </a:lnSpc>
            </a:pPr>
            <a:r>
              <a:rPr kumimoji="1" lang="ja-JP" altLang="en-US" dirty="0">
                <a:latin typeface="メイリオ" panose="020B0604030504040204" pitchFamily="50" charset="-128"/>
                <a:ea typeface="メイリオ" panose="020B0604030504040204" pitchFamily="50" charset="-128"/>
              </a:rPr>
              <a:t>②人間の生き延びようとする本能によりウイルス感染にかかわる</a:t>
            </a:r>
            <a:endParaRPr kumimoji="1" lang="en-US" altLang="ja-JP" dirty="0">
              <a:latin typeface="メイリオ" panose="020B0604030504040204" pitchFamily="50" charset="-128"/>
              <a:ea typeface="メイリオ" panose="020B0604030504040204" pitchFamily="50" charset="-128"/>
            </a:endParaRPr>
          </a:p>
          <a:p>
            <a:pPr>
              <a:lnSpc>
                <a:spcPts val="2400"/>
              </a:lnSpc>
            </a:pPr>
            <a:r>
              <a:rPr kumimoji="1" lang="ja-JP" altLang="en-US" dirty="0">
                <a:solidFill>
                  <a:srgbClr val="FF0000"/>
                </a:solidFill>
                <a:latin typeface="メイリオ" panose="020B0604030504040204" pitchFamily="50" charset="-128"/>
                <a:ea typeface="メイリオ" panose="020B0604030504040204" pitchFamily="50" charset="-128"/>
              </a:rPr>
              <a:t>人を遠ざける</a:t>
            </a:r>
          </a:p>
        </p:txBody>
      </p:sp>
      <p:sp>
        <p:nvSpPr>
          <p:cNvPr id="22" name="テキスト ボックス 21">
            <a:extLst>
              <a:ext uri="{FF2B5EF4-FFF2-40B4-BE49-F238E27FC236}">
                <a16:creationId xmlns:a16="http://schemas.microsoft.com/office/drawing/2014/main" id="{75D3318A-E94C-4DBE-8C62-8D12BA447C05}"/>
              </a:ext>
            </a:extLst>
          </p:cNvPr>
          <p:cNvSpPr txBox="1"/>
          <p:nvPr/>
        </p:nvSpPr>
        <p:spPr>
          <a:xfrm>
            <a:off x="2450045" y="762175"/>
            <a:ext cx="2805949" cy="1323439"/>
          </a:xfrm>
          <a:prstGeom prst="rect">
            <a:avLst/>
          </a:prstGeom>
          <a:noFill/>
        </p:spPr>
        <p:txBody>
          <a:bodyPr wrap="square" rtlCol="0">
            <a:spAutoFit/>
          </a:bodyPr>
          <a:lstStyle/>
          <a:p>
            <a:pPr>
              <a:lnSpc>
                <a:spcPts val="2400"/>
              </a:lnSpc>
            </a:pPr>
            <a:r>
              <a:rPr kumimoji="1" lang="ja-JP" altLang="en-US" dirty="0">
                <a:latin typeface="メイリオ" panose="020B0604030504040204" pitchFamily="50" charset="-128"/>
                <a:ea typeface="メイリオ" panose="020B0604030504040204" pitchFamily="50" charset="-128"/>
              </a:rPr>
              <a:t>③差別を受けるのが怖くて熱や咳があっても受診をためらい、</a:t>
            </a:r>
            <a:r>
              <a:rPr kumimoji="1" lang="ja-JP" altLang="en-US" b="1" u="sng" dirty="0">
                <a:solidFill>
                  <a:srgbClr val="FF0000"/>
                </a:solidFill>
                <a:latin typeface="メイリオ" panose="020B0604030504040204" pitchFamily="50" charset="-128"/>
                <a:ea typeface="メイリオ" panose="020B0604030504040204" pitchFamily="50" charset="-128"/>
              </a:rPr>
              <a:t>結果として病気の拡散を招く</a:t>
            </a:r>
          </a:p>
        </p:txBody>
      </p:sp>
      <p:sp>
        <p:nvSpPr>
          <p:cNvPr id="23" name="正方形/長方形 22">
            <a:extLst>
              <a:ext uri="{FF2B5EF4-FFF2-40B4-BE49-F238E27FC236}">
                <a16:creationId xmlns:a16="http://schemas.microsoft.com/office/drawing/2014/main" id="{7BFC6926-D67C-4E0B-B2FC-245A309EBAD2}"/>
              </a:ext>
            </a:extLst>
          </p:cNvPr>
          <p:cNvSpPr/>
          <p:nvPr/>
        </p:nvSpPr>
        <p:spPr>
          <a:xfrm>
            <a:off x="162876" y="203349"/>
            <a:ext cx="1736192" cy="66441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ts val="4100"/>
              </a:lnSpc>
            </a:pPr>
            <a:r>
              <a:rPr lang="ja-JP" altLang="en-US" sz="2800" dirty="0">
                <a:solidFill>
                  <a:prstClr val="black"/>
                </a:solidFill>
                <a:latin typeface="メイリオ" panose="020B0604030504040204" pitchFamily="50" charset="-128"/>
                <a:ea typeface="メイリオ" panose="020B0604030504040204" pitchFamily="50" charset="-128"/>
                <a:cs typeface="Arial" panose="020B0604020202020204" pitchFamily="34" charset="0"/>
              </a:rPr>
              <a:t>この“感染症</a:t>
            </a:r>
            <a:r>
              <a:rPr lang="en-US" altLang="ja-JP" sz="2800" dirty="0">
                <a:solidFill>
                  <a:prstClr val="black"/>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2800" dirty="0">
                <a:solidFill>
                  <a:prstClr val="black"/>
                </a:solidFill>
                <a:latin typeface="メイリオ" panose="020B0604030504040204" pitchFamily="50" charset="-128"/>
                <a:ea typeface="メイリオ" panose="020B0604030504040204" pitchFamily="50" charset="-128"/>
                <a:cs typeface="Arial" panose="020B0604020202020204" pitchFamily="34" charset="0"/>
              </a:rPr>
              <a:t>の怖さは、病気が不安を呼び、不安が差別を生み、差別が更なる病気の拡散につながることです。</a:t>
            </a:r>
            <a:endParaRPr lang="en-GB" altLang="ja-JP" sz="2800" dirty="0">
              <a:solidFill>
                <a:schemeClr val="tx1"/>
              </a:solidFill>
              <a:latin typeface="メイリオ" panose="020B0604030504040204" pitchFamily="50" charset="-128"/>
              <a:ea typeface="メイリオ" panose="020B0604030504040204" pitchFamily="50" charset="-128"/>
            </a:endParaRPr>
          </a:p>
        </p:txBody>
      </p:sp>
      <p:sp>
        <p:nvSpPr>
          <p:cNvPr id="16" name="スライド番号プレースホルダー 3">
            <a:extLst>
              <a:ext uri="{FF2B5EF4-FFF2-40B4-BE49-F238E27FC236}">
                <a16:creationId xmlns:a16="http://schemas.microsoft.com/office/drawing/2014/main" id="{86B5BD25-49A8-48B0-B71F-FA0123E14E07}"/>
              </a:ext>
            </a:extLst>
          </p:cNvPr>
          <p:cNvSpPr>
            <a:spLocks noGrp="1"/>
          </p:cNvSpPr>
          <p:nvPr>
            <p:ph type="sldNum" sz="quarter" idx="12"/>
          </p:nvPr>
        </p:nvSpPr>
        <p:spPr>
          <a:xfrm>
            <a:off x="9427193" y="6482404"/>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9</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pic>
        <p:nvPicPr>
          <p:cNvPr id="24" name="図 23" descr="挿絵 が含まれている画像&#10;&#10;自動的に生成された説明">
            <a:extLst>
              <a:ext uri="{FF2B5EF4-FFF2-40B4-BE49-F238E27FC236}">
                <a16:creationId xmlns:a16="http://schemas.microsoft.com/office/drawing/2014/main" id="{CB53735B-B93A-405F-8602-10CA9A0B43D8}"/>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l="8396"/>
          <a:stretch/>
        </p:blipFill>
        <p:spPr>
          <a:xfrm>
            <a:off x="4981146" y="-86465"/>
            <a:ext cx="2660878" cy="2669555"/>
          </a:xfrm>
          <a:prstGeom prst="rect">
            <a:avLst/>
          </a:prstGeom>
        </p:spPr>
      </p:pic>
      <p:sp>
        <p:nvSpPr>
          <p:cNvPr id="25" name="テキスト ボックス 24">
            <a:extLst>
              <a:ext uri="{FF2B5EF4-FFF2-40B4-BE49-F238E27FC236}">
                <a16:creationId xmlns:a16="http://schemas.microsoft.com/office/drawing/2014/main" id="{0611E113-3BA7-40B8-92C7-E76A29B3B129}"/>
              </a:ext>
            </a:extLst>
          </p:cNvPr>
          <p:cNvSpPr txBox="1"/>
          <p:nvPr/>
        </p:nvSpPr>
        <p:spPr>
          <a:xfrm>
            <a:off x="4952552" y="2310928"/>
            <a:ext cx="2581835" cy="954107"/>
          </a:xfrm>
          <a:prstGeom prst="rect">
            <a:avLst/>
          </a:prstGeom>
          <a:noFill/>
        </p:spPr>
        <p:txBody>
          <a:bodyPr wrap="square" rtlCol="0">
            <a:spAutoFit/>
          </a:bodyPr>
          <a:lstStyle/>
          <a:p>
            <a:pPr algn="ctr"/>
            <a:r>
              <a:rPr kumimoji="1" lang="ja-JP" altLang="en-US" sz="2400" b="1" dirty="0">
                <a:latin typeface="游ゴシック" panose="020B0400000000000000" pitchFamily="50" charset="-128"/>
                <a:ea typeface="游ゴシック" panose="020B0400000000000000" pitchFamily="50" charset="-128"/>
              </a:rPr>
              <a:t>第１の“感染症”</a:t>
            </a:r>
            <a:endParaRPr kumimoji="1" lang="en-US" altLang="ja-JP" sz="2400" b="1" dirty="0">
              <a:latin typeface="游ゴシック" panose="020B0400000000000000" pitchFamily="50" charset="-128"/>
              <a:ea typeface="游ゴシック" panose="020B0400000000000000" pitchFamily="50" charset="-128"/>
            </a:endParaRPr>
          </a:p>
          <a:p>
            <a:pPr algn="ctr"/>
            <a:r>
              <a:rPr kumimoji="1" lang="ja-JP" altLang="en-US" sz="3200" b="1" dirty="0">
                <a:latin typeface="游ゴシック" panose="020B0400000000000000" pitchFamily="50" charset="-128"/>
                <a:ea typeface="游ゴシック" panose="020B0400000000000000" pitchFamily="50" charset="-128"/>
              </a:rPr>
              <a:t>「病気」</a:t>
            </a:r>
          </a:p>
        </p:txBody>
      </p:sp>
      <p:sp>
        <p:nvSpPr>
          <p:cNvPr id="26" name="テキスト ボックス 25">
            <a:extLst>
              <a:ext uri="{FF2B5EF4-FFF2-40B4-BE49-F238E27FC236}">
                <a16:creationId xmlns:a16="http://schemas.microsoft.com/office/drawing/2014/main" id="{D839A250-5C08-4776-85D2-D2F989A1336E}"/>
              </a:ext>
            </a:extLst>
          </p:cNvPr>
          <p:cNvSpPr txBox="1"/>
          <p:nvPr/>
        </p:nvSpPr>
        <p:spPr>
          <a:xfrm>
            <a:off x="7328966" y="5780115"/>
            <a:ext cx="2581835" cy="954107"/>
          </a:xfrm>
          <a:prstGeom prst="rect">
            <a:avLst/>
          </a:prstGeom>
          <a:noFill/>
        </p:spPr>
        <p:txBody>
          <a:bodyPr wrap="square" rtlCol="0">
            <a:spAutoFit/>
          </a:bodyPr>
          <a:lstStyle/>
          <a:p>
            <a:pPr algn="ctr"/>
            <a:r>
              <a:rPr kumimoji="1" lang="ja-JP" altLang="en-US" sz="2400" b="1" dirty="0">
                <a:latin typeface="游ゴシック" panose="020B0400000000000000" pitchFamily="50" charset="-128"/>
                <a:ea typeface="游ゴシック" panose="020B0400000000000000" pitchFamily="50" charset="-128"/>
              </a:rPr>
              <a:t>第２の“感染症”</a:t>
            </a:r>
            <a:endParaRPr kumimoji="1" lang="en-US" altLang="ja-JP" sz="2400" b="1" dirty="0">
              <a:latin typeface="游ゴシック" panose="020B0400000000000000" pitchFamily="50" charset="-128"/>
              <a:ea typeface="游ゴシック" panose="020B0400000000000000" pitchFamily="50" charset="-128"/>
            </a:endParaRPr>
          </a:p>
          <a:p>
            <a:pPr algn="ctr"/>
            <a:r>
              <a:rPr kumimoji="1" lang="ja-JP" altLang="en-US" sz="3200" b="1" dirty="0">
                <a:latin typeface="游ゴシック" panose="020B0400000000000000" pitchFamily="50" charset="-128"/>
                <a:ea typeface="游ゴシック" panose="020B0400000000000000" pitchFamily="50" charset="-128"/>
              </a:rPr>
              <a:t>「不安」</a:t>
            </a:r>
          </a:p>
        </p:txBody>
      </p:sp>
      <p:sp>
        <p:nvSpPr>
          <p:cNvPr id="27" name="テキスト ボックス 26">
            <a:extLst>
              <a:ext uri="{FF2B5EF4-FFF2-40B4-BE49-F238E27FC236}">
                <a16:creationId xmlns:a16="http://schemas.microsoft.com/office/drawing/2014/main" id="{42DBE96E-E703-4B97-9633-FAD22AEF735A}"/>
              </a:ext>
            </a:extLst>
          </p:cNvPr>
          <p:cNvSpPr txBox="1"/>
          <p:nvPr/>
        </p:nvSpPr>
        <p:spPr>
          <a:xfrm>
            <a:off x="2395597" y="5780115"/>
            <a:ext cx="2581835" cy="954107"/>
          </a:xfrm>
          <a:prstGeom prst="rect">
            <a:avLst/>
          </a:prstGeom>
          <a:noFill/>
        </p:spPr>
        <p:txBody>
          <a:bodyPr wrap="square" rtlCol="0">
            <a:spAutoFit/>
          </a:bodyPr>
          <a:lstStyle/>
          <a:p>
            <a:pPr algn="ctr"/>
            <a:r>
              <a:rPr kumimoji="1" lang="ja-JP" altLang="en-US" sz="2400" b="1" dirty="0">
                <a:latin typeface="游ゴシック" panose="020B0400000000000000" pitchFamily="50" charset="-128"/>
                <a:ea typeface="游ゴシック" panose="020B0400000000000000" pitchFamily="50" charset="-128"/>
              </a:rPr>
              <a:t>第３の“感染症”</a:t>
            </a:r>
            <a:endParaRPr kumimoji="1" lang="en-US" altLang="ja-JP" sz="2400" b="1" dirty="0">
              <a:latin typeface="游ゴシック" panose="020B0400000000000000" pitchFamily="50" charset="-128"/>
              <a:ea typeface="游ゴシック" panose="020B0400000000000000" pitchFamily="50" charset="-128"/>
            </a:endParaRPr>
          </a:p>
          <a:p>
            <a:pPr algn="ctr"/>
            <a:r>
              <a:rPr kumimoji="1" lang="ja-JP" altLang="en-US" sz="3200" b="1" dirty="0">
                <a:latin typeface="游ゴシック" panose="020B0400000000000000" pitchFamily="50" charset="-128"/>
                <a:ea typeface="游ゴシック" panose="020B0400000000000000" pitchFamily="50" charset="-128"/>
              </a:rPr>
              <a:t>「差別」</a:t>
            </a:r>
          </a:p>
        </p:txBody>
      </p:sp>
      <p:pic>
        <p:nvPicPr>
          <p:cNvPr id="28" name="図 27">
            <a:extLst>
              <a:ext uri="{FF2B5EF4-FFF2-40B4-BE49-F238E27FC236}">
                <a16:creationId xmlns:a16="http://schemas.microsoft.com/office/drawing/2014/main" id="{486C78B6-3C41-4603-BB1F-C9BDDF231141}"/>
              </a:ext>
            </a:extLst>
          </p:cNvPr>
          <p:cNvPicPr>
            <a:picLocks noChangeAspect="1"/>
          </p:cNvPicPr>
          <p:nvPr/>
        </p:nvPicPr>
        <p:blipFill>
          <a:blip r:embed="rId4"/>
          <a:stretch>
            <a:fillRect/>
          </a:stretch>
        </p:blipFill>
        <p:spPr>
          <a:xfrm>
            <a:off x="3711078" y="2044285"/>
            <a:ext cx="1360254" cy="1406758"/>
          </a:xfrm>
          <a:prstGeom prst="rect">
            <a:avLst/>
          </a:prstGeom>
        </p:spPr>
      </p:pic>
      <p:pic>
        <p:nvPicPr>
          <p:cNvPr id="29" name="図 28">
            <a:extLst>
              <a:ext uri="{FF2B5EF4-FFF2-40B4-BE49-F238E27FC236}">
                <a16:creationId xmlns:a16="http://schemas.microsoft.com/office/drawing/2014/main" id="{4A3E3D50-227F-40A6-A72F-4584F7226643}"/>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1016" t="5672" r="20135" b="60664"/>
          <a:stretch/>
        </p:blipFill>
        <p:spPr>
          <a:xfrm>
            <a:off x="7241846" y="3381095"/>
            <a:ext cx="2921982" cy="2434166"/>
          </a:xfrm>
          <a:prstGeom prst="rect">
            <a:avLst/>
          </a:prstGeom>
        </p:spPr>
      </p:pic>
      <p:pic>
        <p:nvPicPr>
          <p:cNvPr id="30" name="図 29">
            <a:extLst>
              <a:ext uri="{FF2B5EF4-FFF2-40B4-BE49-F238E27FC236}">
                <a16:creationId xmlns:a16="http://schemas.microsoft.com/office/drawing/2014/main" id="{672492D1-0446-4BF8-85F3-BBB5F7DBFDDF}"/>
              </a:ext>
            </a:extLst>
          </p:cNvPr>
          <p:cNvPicPr>
            <a:picLocks noChangeAspect="1"/>
          </p:cNvPicPr>
          <p:nvPr/>
        </p:nvPicPr>
        <p:blipFill rotWithShape="1">
          <a:blip r:embed="rId6" cstate="hqprint">
            <a:clrChange>
              <a:clrFrom>
                <a:srgbClr val="FFFFFF"/>
              </a:clrFrom>
              <a:clrTo>
                <a:srgbClr val="FFFFFF">
                  <a:alpha val="0"/>
                </a:srgbClr>
              </a:clrTo>
            </a:clrChange>
            <a:extLst>
              <a:ext uri="{28A0092B-C50C-407E-A947-70E740481C1C}">
                <a14:useLocalDpi xmlns:a14="http://schemas.microsoft.com/office/drawing/2010/main" val="0"/>
              </a:ext>
            </a:extLst>
          </a:blip>
          <a:srcRect l="15818" t="19091" r="9489" b="18689"/>
          <a:stretch/>
        </p:blipFill>
        <p:spPr>
          <a:xfrm>
            <a:off x="2200871" y="3329544"/>
            <a:ext cx="2862385" cy="2379275"/>
          </a:xfrm>
          <a:prstGeom prst="rect">
            <a:avLst/>
          </a:prstGeom>
        </p:spPr>
      </p:pic>
      <p:pic>
        <p:nvPicPr>
          <p:cNvPr id="31" name="図 30">
            <a:extLst>
              <a:ext uri="{FF2B5EF4-FFF2-40B4-BE49-F238E27FC236}">
                <a16:creationId xmlns:a16="http://schemas.microsoft.com/office/drawing/2014/main" id="{016100AB-30BB-486A-9577-F725DF6D833C}"/>
              </a:ext>
            </a:extLst>
          </p:cNvPr>
          <p:cNvPicPr>
            <a:picLocks noChangeAspect="1"/>
          </p:cNvPicPr>
          <p:nvPr/>
        </p:nvPicPr>
        <p:blipFill>
          <a:blip r:embed="rId4"/>
          <a:stretch>
            <a:fillRect/>
          </a:stretch>
        </p:blipFill>
        <p:spPr>
          <a:xfrm rot="5400000">
            <a:off x="7265098" y="1811750"/>
            <a:ext cx="1360254" cy="1406758"/>
          </a:xfrm>
          <a:prstGeom prst="rect">
            <a:avLst/>
          </a:prstGeom>
        </p:spPr>
      </p:pic>
      <p:pic>
        <p:nvPicPr>
          <p:cNvPr id="32" name="図 31">
            <a:extLst>
              <a:ext uri="{FF2B5EF4-FFF2-40B4-BE49-F238E27FC236}">
                <a16:creationId xmlns:a16="http://schemas.microsoft.com/office/drawing/2014/main" id="{A925E01F-8D59-43B3-8428-2CAF79F67C0D}"/>
              </a:ext>
            </a:extLst>
          </p:cNvPr>
          <p:cNvPicPr>
            <a:picLocks noChangeAspect="1"/>
          </p:cNvPicPr>
          <p:nvPr/>
        </p:nvPicPr>
        <p:blipFill>
          <a:blip r:embed="rId4"/>
          <a:stretch>
            <a:fillRect/>
          </a:stretch>
        </p:blipFill>
        <p:spPr>
          <a:xfrm rot="13604092">
            <a:off x="5554204" y="3930038"/>
            <a:ext cx="1360254" cy="1406758"/>
          </a:xfrm>
          <a:prstGeom prst="rect">
            <a:avLst/>
          </a:prstGeom>
        </p:spPr>
      </p:pic>
      <p:sp>
        <p:nvSpPr>
          <p:cNvPr id="18" name="テキスト ボックス 17">
            <a:extLst>
              <a:ext uri="{FF2B5EF4-FFF2-40B4-BE49-F238E27FC236}">
                <a16:creationId xmlns:a16="http://schemas.microsoft.com/office/drawing/2014/main" id="{B99EDBAB-1D42-4C9C-8715-33368F0D7CE6}"/>
              </a:ext>
            </a:extLst>
          </p:cNvPr>
          <p:cNvSpPr txBox="1"/>
          <p:nvPr/>
        </p:nvSpPr>
        <p:spPr>
          <a:xfrm>
            <a:off x="3233101" y="108408"/>
            <a:ext cx="6002459" cy="461665"/>
          </a:xfrm>
          <a:prstGeom prst="rect">
            <a:avLst/>
          </a:prstGeom>
          <a:noFill/>
        </p:spPr>
        <p:txBody>
          <a:bodyPr wrap="square" rtlCol="0">
            <a:spAutoFit/>
          </a:bodyPr>
          <a:lstStyle/>
          <a:p>
            <a:pPr algn="ctr"/>
            <a:r>
              <a:rPr kumimoji="1" lang="ja-JP" altLang="en-US" sz="2400" b="1" dirty="0">
                <a:solidFill>
                  <a:schemeClr val="accent2">
                    <a:lumMod val="75000"/>
                  </a:schemeClr>
                </a:solidFill>
                <a:latin typeface="游ゴシック" panose="020B0400000000000000" pitchFamily="50" charset="-128"/>
                <a:ea typeface="游ゴシック" panose="020B0400000000000000" pitchFamily="50" charset="-128"/>
              </a:rPr>
              <a:t>負のスパイラルで“感染症”が拡がる</a:t>
            </a:r>
            <a:endParaRPr kumimoji="1" lang="ja-JP" altLang="en-US" sz="3200" b="1" dirty="0">
              <a:solidFill>
                <a:schemeClr val="accent2">
                  <a:lumMod val="75000"/>
                </a:schemeClr>
              </a:solidFill>
              <a:latin typeface="游ゴシック" panose="020B0400000000000000" pitchFamily="50" charset="-128"/>
              <a:ea typeface="游ゴシック" panose="020B0400000000000000" pitchFamily="50" charset="-128"/>
            </a:endParaRPr>
          </a:p>
        </p:txBody>
      </p:sp>
      <p:sp>
        <p:nvSpPr>
          <p:cNvPr id="19" name="テキスト ボックス 18">
            <a:extLst>
              <a:ext uri="{FF2B5EF4-FFF2-40B4-BE49-F238E27FC236}">
                <a16:creationId xmlns:a16="http://schemas.microsoft.com/office/drawing/2014/main" id="{06E72F64-DE65-44BC-9327-50AAD0DED347}"/>
              </a:ext>
            </a:extLst>
          </p:cNvPr>
          <p:cNvSpPr txBox="1"/>
          <p:nvPr/>
        </p:nvSpPr>
        <p:spPr>
          <a:xfrm>
            <a:off x="11698247" y="-288031"/>
            <a:ext cx="308896" cy="4501069"/>
          </a:xfrm>
          <a:prstGeom prst="rect">
            <a:avLst/>
          </a:prstGeom>
          <a:noFill/>
        </p:spPr>
        <p:txBody>
          <a:bodyPr vert="eaVert" wrap="none" rtlCol="0" anchor="ctr">
            <a:noAutofit/>
          </a:bodyPr>
          <a:lstStyle/>
          <a:p>
            <a:r>
              <a:rPr kumimoji="1" lang="ja-JP" altLang="en-US" sz="1050" dirty="0">
                <a:latin typeface="メイリオ" panose="020B0604030504040204" pitchFamily="50" charset="-128"/>
                <a:ea typeface="メイリオ" panose="020B0604030504040204" pitchFamily="50" charset="-128"/>
              </a:rPr>
              <a:t>　　　　　　　　　　　　　　　　　　</a:t>
            </a:r>
            <a:r>
              <a:rPr kumimoji="1" lang="ja-JP" altLang="en-US" sz="1100" dirty="0">
                <a:latin typeface="メイリオ" panose="020B0604030504040204" pitchFamily="50" charset="-128"/>
                <a:ea typeface="メイリオ" panose="020B0604030504040204" pitchFamily="50" charset="-128"/>
              </a:rPr>
              <a:t>かん  　せん　 しょう</a:t>
            </a:r>
            <a:endParaRPr kumimoji="1" lang="ja-JP" altLang="en-US" sz="105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D5CA262F-AD9B-462F-B40F-698CD12A6609}"/>
              </a:ext>
            </a:extLst>
          </p:cNvPr>
          <p:cNvSpPr txBox="1"/>
          <p:nvPr/>
        </p:nvSpPr>
        <p:spPr>
          <a:xfrm>
            <a:off x="3809924" y="52395"/>
            <a:ext cx="5297499" cy="236495"/>
          </a:xfrm>
          <a:prstGeom prst="rect">
            <a:avLst/>
          </a:prstGeom>
          <a:noFill/>
        </p:spPr>
        <p:txBody>
          <a:bodyPr wrap="square" rtlCol="0">
            <a:normAutofit/>
          </a:bodyPr>
          <a:lstStyle/>
          <a:p>
            <a:r>
              <a:rPr kumimoji="1" lang="ja-JP" altLang="en-US" sz="700" dirty="0">
                <a:latin typeface="メイリオ" panose="020B0604030504040204" pitchFamily="50" charset="-128"/>
                <a:ea typeface="メイリオ" panose="020B0604030504040204" pitchFamily="50" charset="-128"/>
              </a:rPr>
              <a:t>ふ                                                                                  かん    せん   しょう                 ひろ </a:t>
            </a:r>
          </a:p>
        </p:txBody>
      </p:sp>
      <p:sp>
        <p:nvSpPr>
          <p:cNvPr id="33" name="テキスト ボックス 32">
            <a:extLst>
              <a:ext uri="{FF2B5EF4-FFF2-40B4-BE49-F238E27FC236}">
                <a16:creationId xmlns:a16="http://schemas.microsoft.com/office/drawing/2014/main" id="{AD8B59B5-6AE2-4B14-9922-096975AD4BE9}"/>
              </a:ext>
            </a:extLst>
          </p:cNvPr>
          <p:cNvSpPr txBox="1"/>
          <p:nvPr/>
        </p:nvSpPr>
        <p:spPr>
          <a:xfrm>
            <a:off x="2744252" y="690879"/>
            <a:ext cx="2511742" cy="177041"/>
          </a:xfrm>
          <a:prstGeom prst="rect">
            <a:avLst/>
          </a:prstGeom>
          <a:noFill/>
        </p:spPr>
        <p:txBody>
          <a:bodyPr wrap="square" rtlCol="0">
            <a:noAutofit/>
          </a:bodyPr>
          <a:lstStyle/>
          <a:p>
            <a:r>
              <a:rPr kumimoji="1" lang="ja-JP" altLang="en-US" sz="700" dirty="0">
                <a:latin typeface="メイリオ" panose="020B0604030504040204" pitchFamily="50" charset="-128"/>
                <a:ea typeface="メイリオ" panose="020B0604030504040204" pitchFamily="50" charset="-128"/>
              </a:rPr>
              <a:t>さ   べつ           う                                  こわ</a:t>
            </a:r>
          </a:p>
        </p:txBody>
      </p:sp>
      <p:sp>
        <p:nvSpPr>
          <p:cNvPr id="35" name="テキスト ボックス 34">
            <a:extLst>
              <a:ext uri="{FF2B5EF4-FFF2-40B4-BE49-F238E27FC236}">
                <a16:creationId xmlns:a16="http://schemas.microsoft.com/office/drawing/2014/main" id="{5BDD259A-34DC-4E88-914C-8029078B93D4}"/>
              </a:ext>
            </a:extLst>
          </p:cNvPr>
          <p:cNvSpPr txBox="1"/>
          <p:nvPr/>
        </p:nvSpPr>
        <p:spPr>
          <a:xfrm>
            <a:off x="2713772" y="1017015"/>
            <a:ext cx="2511742" cy="177041"/>
          </a:xfrm>
          <a:prstGeom prst="rect">
            <a:avLst/>
          </a:prstGeom>
          <a:noFill/>
        </p:spPr>
        <p:txBody>
          <a:bodyPr wrap="square" rtlCol="0">
            <a:noAutofit/>
          </a:bodyPr>
          <a:lstStyle/>
          <a:p>
            <a:r>
              <a:rPr kumimoji="1" lang="ja-JP" altLang="en-US" sz="700" dirty="0">
                <a:latin typeface="メイリオ" panose="020B0604030504040204" pitchFamily="50" charset="-128"/>
                <a:ea typeface="メイリオ" panose="020B0604030504040204" pitchFamily="50" charset="-128"/>
              </a:rPr>
              <a:t>ねつ　       せき                                       じゅ しん</a:t>
            </a:r>
          </a:p>
        </p:txBody>
      </p:sp>
      <p:sp>
        <p:nvSpPr>
          <p:cNvPr id="36" name="テキスト ボックス 35">
            <a:extLst>
              <a:ext uri="{FF2B5EF4-FFF2-40B4-BE49-F238E27FC236}">
                <a16:creationId xmlns:a16="http://schemas.microsoft.com/office/drawing/2014/main" id="{529912D6-0870-4070-8C09-167C08FB5299}"/>
              </a:ext>
            </a:extLst>
          </p:cNvPr>
          <p:cNvSpPr txBox="1"/>
          <p:nvPr/>
        </p:nvSpPr>
        <p:spPr>
          <a:xfrm>
            <a:off x="2055404" y="1309623"/>
            <a:ext cx="2511742" cy="177041"/>
          </a:xfrm>
          <a:prstGeom prst="rect">
            <a:avLst/>
          </a:prstGeom>
          <a:noFill/>
        </p:spPr>
        <p:txBody>
          <a:bodyPr wrap="square" rtlCol="0">
            <a:noAutofit/>
          </a:bodyPr>
          <a:lstStyle/>
          <a:p>
            <a:r>
              <a:rPr kumimoji="1" lang="en-US" altLang="ja-JP" sz="700" dirty="0">
                <a:latin typeface="メイリオ" panose="020B0604030504040204" pitchFamily="50" charset="-128"/>
                <a:ea typeface="メイリオ" panose="020B0604030504040204" pitchFamily="50" charset="-128"/>
              </a:rPr>
              <a:t>                                                            </a:t>
            </a:r>
            <a:r>
              <a:rPr kumimoji="1" lang="ja-JP" altLang="en-US" sz="700" dirty="0">
                <a:latin typeface="メイリオ" panose="020B0604030504040204" pitchFamily="50" charset="-128"/>
                <a:ea typeface="メイリオ" panose="020B0604030504040204" pitchFamily="50" charset="-128"/>
              </a:rPr>
              <a:t>  けっか</a:t>
            </a:r>
          </a:p>
        </p:txBody>
      </p:sp>
      <p:sp>
        <p:nvSpPr>
          <p:cNvPr id="37" name="テキスト ボックス 36">
            <a:extLst>
              <a:ext uri="{FF2B5EF4-FFF2-40B4-BE49-F238E27FC236}">
                <a16:creationId xmlns:a16="http://schemas.microsoft.com/office/drawing/2014/main" id="{0B87DF45-E32F-46A3-97E4-73E0D603D1B8}"/>
              </a:ext>
            </a:extLst>
          </p:cNvPr>
          <p:cNvSpPr txBox="1"/>
          <p:nvPr/>
        </p:nvSpPr>
        <p:spPr>
          <a:xfrm>
            <a:off x="2485172" y="1620519"/>
            <a:ext cx="2511742" cy="177041"/>
          </a:xfrm>
          <a:prstGeom prst="rect">
            <a:avLst/>
          </a:prstGeom>
          <a:noFill/>
        </p:spPr>
        <p:txBody>
          <a:bodyPr wrap="square" rtlCol="0">
            <a:noAutofit/>
          </a:bodyPr>
          <a:lstStyle/>
          <a:p>
            <a:r>
              <a:rPr kumimoji="1" lang="ja-JP" altLang="en-US" sz="700" dirty="0">
                <a:latin typeface="メイリオ" panose="020B0604030504040204" pitchFamily="50" charset="-128"/>
                <a:ea typeface="メイリオ" panose="020B0604030504040204" pitchFamily="50" charset="-128"/>
              </a:rPr>
              <a:t>びょうき           かく さん          まね</a:t>
            </a:r>
          </a:p>
        </p:txBody>
      </p:sp>
      <p:sp>
        <p:nvSpPr>
          <p:cNvPr id="38" name="テキスト ボックス 37">
            <a:extLst>
              <a:ext uri="{FF2B5EF4-FFF2-40B4-BE49-F238E27FC236}">
                <a16:creationId xmlns:a16="http://schemas.microsoft.com/office/drawing/2014/main" id="{A4A0E344-74E1-41BB-98E4-E9D8C55E3D0E}"/>
              </a:ext>
            </a:extLst>
          </p:cNvPr>
          <p:cNvSpPr txBox="1"/>
          <p:nvPr/>
        </p:nvSpPr>
        <p:spPr>
          <a:xfrm>
            <a:off x="8192517" y="860064"/>
            <a:ext cx="1944102" cy="191937"/>
          </a:xfrm>
          <a:prstGeom prst="rect">
            <a:avLst/>
          </a:prstGeom>
          <a:noFill/>
        </p:spPr>
        <p:txBody>
          <a:bodyPr wrap="square" rtlCol="0">
            <a:noAutofit/>
          </a:bodyPr>
          <a:lstStyle/>
          <a:p>
            <a:r>
              <a:rPr kumimoji="1" lang="ja-JP" altLang="en-US" sz="700" dirty="0">
                <a:latin typeface="メイリオ" panose="020B0604030504040204" pitchFamily="50" charset="-128"/>
                <a:ea typeface="メイリオ" panose="020B0604030504040204" pitchFamily="50" charset="-128"/>
              </a:rPr>
              <a:t>  み     ち</a:t>
            </a:r>
          </a:p>
        </p:txBody>
      </p:sp>
      <p:sp>
        <p:nvSpPr>
          <p:cNvPr id="40" name="テキスト ボックス 39">
            <a:extLst>
              <a:ext uri="{FF2B5EF4-FFF2-40B4-BE49-F238E27FC236}">
                <a16:creationId xmlns:a16="http://schemas.microsoft.com/office/drawing/2014/main" id="{E017E501-B703-4ED5-963B-2881F596CA0D}"/>
              </a:ext>
            </a:extLst>
          </p:cNvPr>
          <p:cNvSpPr txBox="1"/>
          <p:nvPr/>
        </p:nvSpPr>
        <p:spPr>
          <a:xfrm>
            <a:off x="8247381" y="1451431"/>
            <a:ext cx="1944102" cy="191937"/>
          </a:xfrm>
          <a:prstGeom prst="rect">
            <a:avLst/>
          </a:prstGeom>
          <a:noFill/>
        </p:spPr>
        <p:txBody>
          <a:bodyPr wrap="square" rtlCol="0">
            <a:noAutofit/>
          </a:bodyPr>
          <a:lstStyle/>
          <a:p>
            <a:r>
              <a:rPr kumimoji="1" lang="ja-JP" altLang="en-US" sz="700" dirty="0">
                <a:latin typeface="メイリオ" panose="020B0604030504040204" pitchFamily="50" charset="-128"/>
                <a:ea typeface="メイリオ" panose="020B0604030504040204" pitchFamily="50" charset="-128"/>
              </a:rPr>
              <a:t>おお                         ふ   あん</a:t>
            </a:r>
          </a:p>
        </p:txBody>
      </p:sp>
      <p:sp>
        <p:nvSpPr>
          <p:cNvPr id="42" name="テキスト ボックス 41">
            <a:extLst>
              <a:ext uri="{FF2B5EF4-FFF2-40B4-BE49-F238E27FC236}">
                <a16:creationId xmlns:a16="http://schemas.microsoft.com/office/drawing/2014/main" id="{FCBEA259-E855-46E9-AD37-ABBD5B91B9CF}"/>
              </a:ext>
            </a:extLst>
          </p:cNvPr>
          <p:cNvSpPr txBox="1"/>
          <p:nvPr/>
        </p:nvSpPr>
        <p:spPr>
          <a:xfrm>
            <a:off x="8041181" y="1770566"/>
            <a:ext cx="1944102" cy="191937"/>
          </a:xfrm>
          <a:prstGeom prst="rect">
            <a:avLst/>
          </a:prstGeom>
          <a:noFill/>
        </p:spPr>
        <p:txBody>
          <a:bodyPr wrap="square" rtlCol="0">
            <a:noAutofit/>
          </a:bodyPr>
          <a:lstStyle/>
          <a:p>
            <a:r>
              <a:rPr kumimoji="1" lang="ja-JP" altLang="en-US" sz="700" dirty="0">
                <a:latin typeface="メイリオ" panose="020B0604030504040204" pitchFamily="50" charset="-128"/>
                <a:ea typeface="メイリオ" panose="020B0604030504040204" pitchFamily="50" charset="-128"/>
              </a:rPr>
              <a:t>う</a:t>
            </a:r>
          </a:p>
        </p:txBody>
      </p:sp>
      <p:sp>
        <p:nvSpPr>
          <p:cNvPr id="43" name="テキスト ボックス 42">
            <a:extLst>
              <a:ext uri="{FF2B5EF4-FFF2-40B4-BE49-F238E27FC236}">
                <a16:creationId xmlns:a16="http://schemas.microsoft.com/office/drawing/2014/main" id="{269BF8DF-AC5A-42FE-A16D-0B4F63CE7672}"/>
              </a:ext>
            </a:extLst>
          </p:cNvPr>
          <p:cNvSpPr txBox="1"/>
          <p:nvPr/>
        </p:nvSpPr>
        <p:spPr>
          <a:xfrm>
            <a:off x="5146609" y="2218705"/>
            <a:ext cx="2625394" cy="236495"/>
          </a:xfrm>
          <a:prstGeom prst="rect">
            <a:avLst/>
          </a:prstGeom>
          <a:noFill/>
        </p:spPr>
        <p:txBody>
          <a:bodyPr wrap="square" rtlCol="0">
            <a:normAutofit/>
          </a:bodyPr>
          <a:lstStyle/>
          <a:p>
            <a:r>
              <a:rPr kumimoji="1" lang="ja-JP" altLang="en-US" sz="800" dirty="0">
                <a:latin typeface="メイリオ" panose="020B0604030504040204" pitchFamily="50" charset="-128"/>
                <a:ea typeface="メイリオ" panose="020B0604030504040204" pitchFamily="50" charset="-128"/>
              </a:rPr>
              <a:t>だい　いち　　　　　 かん　せん  しょう</a:t>
            </a:r>
          </a:p>
        </p:txBody>
      </p:sp>
      <p:sp>
        <p:nvSpPr>
          <p:cNvPr id="44" name="テキスト ボックス 43">
            <a:extLst>
              <a:ext uri="{FF2B5EF4-FFF2-40B4-BE49-F238E27FC236}">
                <a16:creationId xmlns:a16="http://schemas.microsoft.com/office/drawing/2014/main" id="{23B3E540-61D1-48FD-BCA7-B70EDD536D47}"/>
              </a:ext>
            </a:extLst>
          </p:cNvPr>
          <p:cNvSpPr txBox="1"/>
          <p:nvPr/>
        </p:nvSpPr>
        <p:spPr>
          <a:xfrm>
            <a:off x="5872597" y="2622181"/>
            <a:ext cx="2625394" cy="236495"/>
          </a:xfrm>
          <a:prstGeom prst="rect">
            <a:avLst/>
          </a:prstGeom>
          <a:noFill/>
        </p:spPr>
        <p:txBody>
          <a:bodyPr wrap="square" rtlCol="0">
            <a:normAutofit/>
          </a:bodyPr>
          <a:lstStyle/>
          <a:p>
            <a:r>
              <a:rPr kumimoji="1" lang="ja-JP" altLang="en-US" sz="800" dirty="0">
                <a:latin typeface="メイリオ" panose="020B0604030504040204" pitchFamily="50" charset="-128"/>
                <a:ea typeface="メイリオ" panose="020B0604030504040204" pitchFamily="50" charset="-128"/>
              </a:rPr>
              <a:t>びょう　き</a:t>
            </a:r>
          </a:p>
        </p:txBody>
      </p:sp>
      <p:sp>
        <p:nvSpPr>
          <p:cNvPr id="45" name="テキスト ボックス 44">
            <a:extLst>
              <a:ext uri="{FF2B5EF4-FFF2-40B4-BE49-F238E27FC236}">
                <a16:creationId xmlns:a16="http://schemas.microsoft.com/office/drawing/2014/main" id="{E3589395-4C2E-4A3E-999B-263B313CC8AF}"/>
              </a:ext>
            </a:extLst>
          </p:cNvPr>
          <p:cNvSpPr txBox="1"/>
          <p:nvPr/>
        </p:nvSpPr>
        <p:spPr>
          <a:xfrm>
            <a:off x="2594758" y="5674352"/>
            <a:ext cx="2625394" cy="236495"/>
          </a:xfrm>
          <a:prstGeom prst="rect">
            <a:avLst/>
          </a:prstGeom>
          <a:noFill/>
        </p:spPr>
        <p:txBody>
          <a:bodyPr wrap="square" rtlCol="0">
            <a:normAutofit/>
          </a:bodyPr>
          <a:lstStyle/>
          <a:p>
            <a:r>
              <a:rPr kumimoji="1" lang="ja-JP" altLang="en-US" sz="800" dirty="0">
                <a:latin typeface="メイリオ" panose="020B0604030504040204" pitchFamily="50" charset="-128"/>
                <a:ea typeface="メイリオ" panose="020B0604030504040204" pitchFamily="50" charset="-128"/>
              </a:rPr>
              <a:t>だい　さん　　　　　 かん　せん  しょう</a:t>
            </a:r>
          </a:p>
        </p:txBody>
      </p:sp>
      <p:sp>
        <p:nvSpPr>
          <p:cNvPr id="46" name="テキスト ボックス 45">
            <a:extLst>
              <a:ext uri="{FF2B5EF4-FFF2-40B4-BE49-F238E27FC236}">
                <a16:creationId xmlns:a16="http://schemas.microsoft.com/office/drawing/2014/main" id="{9AB41D91-6422-4C49-9F9D-63331BFCB8E9}"/>
              </a:ext>
            </a:extLst>
          </p:cNvPr>
          <p:cNvSpPr txBox="1"/>
          <p:nvPr/>
        </p:nvSpPr>
        <p:spPr>
          <a:xfrm>
            <a:off x="3325327" y="6082169"/>
            <a:ext cx="2625394" cy="236495"/>
          </a:xfrm>
          <a:prstGeom prst="rect">
            <a:avLst/>
          </a:prstGeom>
          <a:noFill/>
        </p:spPr>
        <p:txBody>
          <a:bodyPr wrap="square" rtlCol="0">
            <a:normAutofit/>
          </a:bodyPr>
          <a:lstStyle/>
          <a:p>
            <a:r>
              <a:rPr kumimoji="1" lang="ja-JP" altLang="en-US" sz="800" dirty="0">
                <a:latin typeface="メイリオ" panose="020B0604030504040204" pitchFamily="50" charset="-128"/>
                <a:ea typeface="メイリオ" panose="020B0604030504040204" pitchFamily="50" charset="-128"/>
              </a:rPr>
              <a:t> さ       べつ</a:t>
            </a:r>
          </a:p>
        </p:txBody>
      </p:sp>
      <p:sp>
        <p:nvSpPr>
          <p:cNvPr id="47" name="テキスト ボックス 46">
            <a:extLst>
              <a:ext uri="{FF2B5EF4-FFF2-40B4-BE49-F238E27FC236}">
                <a16:creationId xmlns:a16="http://schemas.microsoft.com/office/drawing/2014/main" id="{80CC4B37-06DF-42A1-8487-93E9B32DF9D8}"/>
              </a:ext>
            </a:extLst>
          </p:cNvPr>
          <p:cNvSpPr txBox="1"/>
          <p:nvPr/>
        </p:nvSpPr>
        <p:spPr>
          <a:xfrm>
            <a:off x="7518140" y="5695930"/>
            <a:ext cx="2625394" cy="236495"/>
          </a:xfrm>
          <a:prstGeom prst="rect">
            <a:avLst/>
          </a:prstGeom>
          <a:noFill/>
        </p:spPr>
        <p:txBody>
          <a:bodyPr wrap="square" rtlCol="0">
            <a:normAutofit/>
          </a:bodyPr>
          <a:lstStyle/>
          <a:p>
            <a:r>
              <a:rPr kumimoji="1" lang="ja-JP" altLang="en-US" sz="800" dirty="0">
                <a:latin typeface="メイリオ" panose="020B0604030504040204" pitchFamily="50" charset="-128"/>
                <a:ea typeface="メイリオ" panose="020B0604030504040204" pitchFamily="50" charset="-128"/>
              </a:rPr>
              <a:t>だい　  に　　　 　　 かん　せん  しょう</a:t>
            </a:r>
          </a:p>
        </p:txBody>
      </p:sp>
      <p:sp>
        <p:nvSpPr>
          <p:cNvPr id="48" name="テキスト ボックス 47">
            <a:extLst>
              <a:ext uri="{FF2B5EF4-FFF2-40B4-BE49-F238E27FC236}">
                <a16:creationId xmlns:a16="http://schemas.microsoft.com/office/drawing/2014/main" id="{48CA6E57-EA3F-41CC-A3B5-7FD67A787676}"/>
              </a:ext>
            </a:extLst>
          </p:cNvPr>
          <p:cNvSpPr txBox="1"/>
          <p:nvPr/>
        </p:nvSpPr>
        <p:spPr>
          <a:xfrm>
            <a:off x="8255719" y="6077575"/>
            <a:ext cx="2625394" cy="236495"/>
          </a:xfrm>
          <a:prstGeom prst="rect">
            <a:avLst/>
          </a:prstGeom>
          <a:noFill/>
        </p:spPr>
        <p:txBody>
          <a:bodyPr wrap="square" rtlCol="0">
            <a:normAutofit/>
          </a:bodyPr>
          <a:lstStyle/>
          <a:p>
            <a:r>
              <a:rPr kumimoji="1" lang="ja-JP" altLang="en-US" sz="800" dirty="0">
                <a:latin typeface="メイリオ" panose="020B0604030504040204" pitchFamily="50" charset="-128"/>
                <a:ea typeface="メイリオ" panose="020B0604030504040204" pitchFamily="50" charset="-128"/>
              </a:rPr>
              <a:t>ふ　　　あん</a:t>
            </a:r>
          </a:p>
        </p:txBody>
      </p:sp>
      <p:sp>
        <p:nvSpPr>
          <p:cNvPr id="49" name="テキスト ボックス 48">
            <a:extLst>
              <a:ext uri="{FF2B5EF4-FFF2-40B4-BE49-F238E27FC236}">
                <a16:creationId xmlns:a16="http://schemas.microsoft.com/office/drawing/2014/main" id="{D8DE9042-0024-4373-829D-BD2971CE2F52}"/>
              </a:ext>
            </a:extLst>
          </p:cNvPr>
          <p:cNvSpPr txBox="1"/>
          <p:nvPr/>
        </p:nvSpPr>
        <p:spPr>
          <a:xfrm>
            <a:off x="5220152" y="5208504"/>
            <a:ext cx="1944102" cy="191937"/>
          </a:xfrm>
          <a:prstGeom prst="rect">
            <a:avLst/>
          </a:prstGeom>
          <a:noFill/>
        </p:spPr>
        <p:txBody>
          <a:bodyPr wrap="square" rtlCol="0">
            <a:noAutofit/>
          </a:bodyPr>
          <a:lstStyle/>
          <a:p>
            <a:r>
              <a:rPr kumimoji="1" lang="ja-JP" altLang="en-US" sz="700" dirty="0">
                <a:latin typeface="メイリオ" panose="020B0604030504040204" pitchFamily="50" charset="-128"/>
                <a:ea typeface="メイリオ" panose="020B0604030504040204" pitchFamily="50" charset="-128"/>
              </a:rPr>
              <a:t> にん げん           い            の</a:t>
            </a:r>
          </a:p>
        </p:txBody>
      </p:sp>
      <p:sp>
        <p:nvSpPr>
          <p:cNvPr id="50" name="テキスト ボックス 49">
            <a:extLst>
              <a:ext uri="{FF2B5EF4-FFF2-40B4-BE49-F238E27FC236}">
                <a16:creationId xmlns:a16="http://schemas.microsoft.com/office/drawing/2014/main" id="{23ED9F2C-F8CD-42D3-8EE2-37DD697CCEDB}"/>
              </a:ext>
            </a:extLst>
          </p:cNvPr>
          <p:cNvSpPr txBox="1"/>
          <p:nvPr/>
        </p:nvSpPr>
        <p:spPr>
          <a:xfrm>
            <a:off x="5707066" y="5521487"/>
            <a:ext cx="1944102" cy="191937"/>
          </a:xfrm>
          <a:prstGeom prst="rect">
            <a:avLst/>
          </a:prstGeom>
          <a:noFill/>
        </p:spPr>
        <p:txBody>
          <a:bodyPr wrap="square" rtlCol="0">
            <a:noAutofit/>
          </a:bodyPr>
          <a:lstStyle/>
          <a:p>
            <a:r>
              <a:rPr kumimoji="1" lang="ja-JP" altLang="en-US" sz="700" dirty="0">
                <a:latin typeface="メイリオ" panose="020B0604030504040204" pitchFamily="50" charset="-128"/>
                <a:ea typeface="メイリオ" panose="020B0604030504040204" pitchFamily="50" charset="-128"/>
              </a:rPr>
              <a:t>ほん のう</a:t>
            </a:r>
          </a:p>
        </p:txBody>
      </p:sp>
      <p:sp>
        <p:nvSpPr>
          <p:cNvPr id="51" name="テキスト ボックス 50">
            <a:extLst>
              <a:ext uri="{FF2B5EF4-FFF2-40B4-BE49-F238E27FC236}">
                <a16:creationId xmlns:a16="http://schemas.microsoft.com/office/drawing/2014/main" id="{44210ABB-B5D9-4A1E-8E4F-1D3DDB2161A6}"/>
              </a:ext>
            </a:extLst>
          </p:cNvPr>
          <p:cNvSpPr txBox="1"/>
          <p:nvPr/>
        </p:nvSpPr>
        <p:spPr>
          <a:xfrm>
            <a:off x="5473814" y="5834470"/>
            <a:ext cx="1944102" cy="191937"/>
          </a:xfrm>
          <a:prstGeom prst="rect">
            <a:avLst/>
          </a:prstGeom>
          <a:noFill/>
        </p:spPr>
        <p:txBody>
          <a:bodyPr wrap="square" rtlCol="0">
            <a:noAutofit/>
          </a:bodyPr>
          <a:lstStyle/>
          <a:p>
            <a:r>
              <a:rPr kumimoji="1" lang="ja-JP" altLang="en-US" sz="700" dirty="0">
                <a:latin typeface="メイリオ" panose="020B0604030504040204" pitchFamily="50" charset="-128"/>
                <a:ea typeface="メイリオ" panose="020B0604030504040204" pitchFamily="50" charset="-128"/>
              </a:rPr>
              <a:t>かん せん</a:t>
            </a:r>
          </a:p>
        </p:txBody>
      </p:sp>
      <p:sp>
        <p:nvSpPr>
          <p:cNvPr id="52" name="テキスト ボックス 51">
            <a:extLst>
              <a:ext uri="{FF2B5EF4-FFF2-40B4-BE49-F238E27FC236}">
                <a16:creationId xmlns:a16="http://schemas.microsoft.com/office/drawing/2014/main" id="{77364A9B-4F33-49FA-82E5-FC7EF1CDDECA}"/>
              </a:ext>
            </a:extLst>
          </p:cNvPr>
          <p:cNvSpPr txBox="1"/>
          <p:nvPr/>
        </p:nvSpPr>
        <p:spPr>
          <a:xfrm>
            <a:off x="4986692" y="6131571"/>
            <a:ext cx="1944102" cy="191937"/>
          </a:xfrm>
          <a:prstGeom prst="rect">
            <a:avLst/>
          </a:prstGeom>
          <a:noFill/>
        </p:spPr>
        <p:txBody>
          <a:bodyPr wrap="square" rtlCol="0">
            <a:noAutofit/>
          </a:bodyPr>
          <a:lstStyle/>
          <a:p>
            <a:r>
              <a:rPr kumimoji="1" lang="ja-JP" altLang="en-US" sz="700" dirty="0">
                <a:latin typeface="メイリオ" panose="020B0604030504040204" pitchFamily="50" charset="-128"/>
                <a:ea typeface="メイリオ" panose="020B0604030504040204" pitchFamily="50" charset="-128"/>
              </a:rPr>
              <a:t> ひと         とお</a:t>
            </a:r>
          </a:p>
        </p:txBody>
      </p:sp>
      <p:sp>
        <p:nvSpPr>
          <p:cNvPr id="53" name="テキスト ボックス 52">
            <a:extLst>
              <a:ext uri="{FF2B5EF4-FFF2-40B4-BE49-F238E27FC236}">
                <a16:creationId xmlns:a16="http://schemas.microsoft.com/office/drawing/2014/main" id="{BC562F11-88F5-428F-A900-483AC5ACC8DA}"/>
              </a:ext>
            </a:extLst>
          </p:cNvPr>
          <p:cNvSpPr txBox="1"/>
          <p:nvPr/>
        </p:nvSpPr>
        <p:spPr>
          <a:xfrm>
            <a:off x="1598539" y="249876"/>
            <a:ext cx="308896" cy="6460945"/>
          </a:xfrm>
          <a:prstGeom prst="rect">
            <a:avLst/>
          </a:prstGeom>
          <a:noFill/>
        </p:spPr>
        <p:txBody>
          <a:bodyPr vert="eaVert" wrap="none" rtlCol="0" anchor="ctr">
            <a:noAutofit/>
          </a:bodyPr>
          <a:lstStyle/>
          <a:p>
            <a:r>
              <a:rPr kumimoji="1" lang="ja-JP" altLang="en-US" sz="900" dirty="0">
                <a:latin typeface="メイリオ" panose="020B0604030504040204" pitchFamily="50" charset="-128"/>
                <a:ea typeface="メイリオ" panose="020B0604030504040204" pitchFamily="50" charset="-128"/>
              </a:rPr>
              <a:t>                       かん   せん   しょう                    こわ                               びょう  き                ふ     あん</a:t>
            </a:r>
            <a:endParaRPr kumimoji="1" lang="en-US" altLang="ja-JP" sz="900" dirty="0">
              <a:latin typeface="メイリオ" panose="020B0604030504040204" pitchFamily="50" charset="-128"/>
              <a:ea typeface="メイリオ" panose="020B0604030504040204" pitchFamily="50" charset="-128"/>
            </a:endParaRPr>
          </a:p>
        </p:txBody>
      </p:sp>
      <p:sp>
        <p:nvSpPr>
          <p:cNvPr id="54" name="テキスト ボックス 53">
            <a:extLst>
              <a:ext uri="{FF2B5EF4-FFF2-40B4-BE49-F238E27FC236}">
                <a16:creationId xmlns:a16="http://schemas.microsoft.com/office/drawing/2014/main" id="{97A357F2-09BA-4F17-9C00-4D0115E1EE35}"/>
              </a:ext>
            </a:extLst>
          </p:cNvPr>
          <p:cNvSpPr txBox="1"/>
          <p:nvPr/>
        </p:nvSpPr>
        <p:spPr>
          <a:xfrm>
            <a:off x="1058215" y="272966"/>
            <a:ext cx="308896" cy="6460945"/>
          </a:xfrm>
          <a:prstGeom prst="rect">
            <a:avLst/>
          </a:prstGeom>
          <a:noFill/>
        </p:spPr>
        <p:txBody>
          <a:bodyPr vert="eaVert" wrap="none" rtlCol="0" anchor="ctr">
            <a:noAutofit/>
          </a:bodyPr>
          <a:lstStyle/>
          <a:p>
            <a:r>
              <a:rPr kumimoji="1" lang="ja-JP" altLang="en-US" sz="900" dirty="0">
                <a:latin typeface="メイリオ" panose="020B0604030504040204" pitchFamily="50" charset="-128"/>
                <a:ea typeface="メイリオ" panose="020B0604030504040204" pitchFamily="50" charset="-128"/>
              </a:rPr>
              <a:t> よ                         ふ     あん              さ     べつ               う                        さ     べつ             さら</a:t>
            </a:r>
            <a:endParaRPr kumimoji="1" lang="en-US" altLang="ja-JP" sz="900" dirty="0">
              <a:latin typeface="メイリオ" panose="020B0604030504040204" pitchFamily="50" charset="-128"/>
              <a:ea typeface="メイリオ" panose="020B0604030504040204" pitchFamily="50" charset="-128"/>
            </a:endParaRPr>
          </a:p>
        </p:txBody>
      </p:sp>
      <p:sp>
        <p:nvSpPr>
          <p:cNvPr id="55" name="テキスト ボックス 54">
            <a:extLst>
              <a:ext uri="{FF2B5EF4-FFF2-40B4-BE49-F238E27FC236}">
                <a16:creationId xmlns:a16="http://schemas.microsoft.com/office/drawing/2014/main" id="{85545E9D-6F1D-4671-A136-030A9D8E54CD}"/>
              </a:ext>
            </a:extLst>
          </p:cNvPr>
          <p:cNvSpPr txBox="1"/>
          <p:nvPr/>
        </p:nvSpPr>
        <p:spPr>
          <a:xfrm>
            <a:off x="540975" y="226786"/>
            <a:ext cx="308896" cy="6460945"/>
          </a:xfrm>
          <a:prstGeom prst="rect">
            <a:avLst/>
          </a:prstGeom>
          <a:noFill/>
        </p:spPr>
        <p:txBody>
          <a:bodyPr vert="eaVert" wrap="none" rtlCol="0" anchor="ctr">
            <a:noAutofit/>
          </a:bodyPr>
          <a:lstStyle/>
          <a:p>
            <a:r>
              <a:rPr kumimoji="1" lang="ja-JP" altLang="en-US" sz="900" dirty="0">
                <a:latin typeface="メイリオ" panose="020B0604030504040204" pitchFamily="50" charset="-128"/>
                <a:ea typeface="メイリオ" panose="020B0604030504040204" pitchFamily="50" charset="-128"/>
              </a:rPr>
              <a:t>びょう  き               かく   さん</a:t>
            </a:r>
            <a:endParaRPr kumimoji="1" lang="en-US" altLang="ja-JP"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5734686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1939</TotalTime>
  <Words>3294</Words>
  <Application>Microsoft Office PowerPoint</Application>
  <PresentationFormat>ワイド画面</PresentationFormat>
  <Paragraphs>506</Paragraphs>
  <Slides>20</Slides>
  <Notes>18</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20</vt:i4>
      </vt:variant>
    </vt:vector>
  </HeadingPairs>
  <TitlesOfParts>
    <vt:vector size="30" baseType="lpstr">
      <vt:lpstr>HG丸ｺﾞｼｯｸM-PRO</vt:lpstr>
      <vt:lpstr>ＭＳ Ｐゴシック</vt:lpstr>
      <vt:lpstr>メイリオ</vt:lpstr>
      <vt:lpstr>游ゴシック</vt:lpstr>
      <vt:lpstr>Arial</vt:lpstr>
      <vt:lpstr>Calibri</vt:lpstr>
      <vt:lpstr>Calibri Light</vt:lpstr>
      <vt:lpstr>Rage Italic</vt:lpstr>
      <vt:lpstr>Office テーマ</vt:lpstr>
      <vt:lpstr>Document</vt:lpstr>
      <vt:lpstr> 新型コロナウイルスの ３つの顔を知ろう！  ～負のスパイラルを断ち切るために～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参考文献・資料</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新型コロナウイルスの不安を 吹き飛ばそう！（仮：山内） ～感染症は３つある～</dc:title>
  <dc:creator>MORIMITSU Reo</dc:creator>
  <cp:lastModifiedBy>kashima kohei</cp:lastModifiedBy>
  <cp:revision>137</cp:revision>
  <cp:lastPrinted>2020-03-26T06:16:20Z</cp:lastPrinted>
  <dcterms:created xsi:type="dcterms:W3CDTF">2020-03-21T04:25:49Z</dcterms:created>
  <dcterms:modified xsi:type="dcterms:W3CDTF">2020-04-13T06:54:48Z</dcterms:modified>
</cp:coreProperties>
</file>